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sldIdLst>
    <p:sldId id="256" r:id="rId2"/>
    <p:sldId id="257" r:id="rId3"/>
    <p:sldId id="259" r:id="rId4"/>
    <p:sldId id="261" r:id="rId5"/>
    <p:sldId id="260" r:id="rId6"/>
    <p:sldId id="262" r:id="rId7"/>
    <p:sldId id="263" r:id="rId8"/>
    <p:sldId id="264" r:id="rId9"/>
    <p:sldId id="265"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4" r:id="rId27"/>
    <p:sldId id="285" r:id="rId28"/>
    <p:sldId id="286" r:id="rId29"/>
    <p:sldId id="288" r:id="rId30"/>
    <p:sldId id="28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EAD06F-71C0-49FC-BB03-E64A431E18EE}" v="154" dt="2022-10-20T06:11:45.2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44" autoAdjust="0"/>
    <p:restoredTop sz="94660"/>
  </p:normalViewPr>
  <p:slideViewPr>
    <p:cSldViewPr snapToGrid="0">
      <p:cViewPr varScale="1">
        <p:scale>
          <a:sx n="78" d="100"/>
          <a:sy n="78" d="100"/>
        </p:scale>
        <p:origin x="125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tiamitmotugade0712@gmail.com" userId="dda5761ad56de213" providerId="LiveId" clId="{80EAD06F-71C0-49FC-BB03-E64A431E18EE}"/>
    <pc:docChg chg="undo custSel addSld delSld modSld">
      <pc:chgData name="swatiamitmotugade0712@gmail.com" userId="dda5761ad56de213" providerId="LiveId" clId="{80EAD06F-71C0-49FC-BB03-E64A431E18EE}" dt="2022-10-20T06:12:33.854" v="4750" actId="1076"/>
      <pc:docMkLst>
        <pc:docMk/>
      </pc:docMkLst>
      <pc:sldChg chg="addSp delSp modSp mod">
        <pc:chgData name="swatiamitmotugade0712@gmail.com" userId="dda5761ad56de213" providerId="LiveId" clId="{80EAD06F-71C0-49FC-BB03-E64A431E18EE}" dt="2022-10-19T07:55:54.223" v="5" actId="1076"/>
        <pc:sldMkLst>
          <pc:docMk/>
          <pc:sldMk cId="2098049970" sldId="256"/>
        </pc:sldMkLst>
        <pc:spChg chg="del">
          <ac:chgData name="swatiamitmotugade0712@gmail.com" userId="dda5761ad56de213" providerId="LiveId" clId="{80EAD06F-71C0-49FC-BB03-E64A431E18EE}" dt="2022-10-19T07:55:27.648" v="0" actId="478"/>
          <ac:spMkLst>
            <pc:docMk/>
            <pc:sldMk cId="2098049970" sldId="256"/>
            <ac:spMk id="2" creationId="{833D0138-3509-A9CC-E66E-7E3C53B55CBB}"/>
          </ac:spMkLst>
        </pc:spChg>
        <pc:spChg chg="del mod">
          <ac:chgData name="swatiamitmotugade0712@gmail.com" userId="dda5761ad56de213" providerId="LiveId" clId="{80EAD06F-71C0-49FC-BB03-E64A431E18EE}" dt="2022-10-19T07:55:34.152" v="2" actId="478"/>
          <ac:spMkLst>
            <pc:docMk/>
            <pc:sldMk cId="2098049970" sldId="256"/>
            <ac:spMk id="3" creationId="{CA442CEF-DC9E-C86D-5F3F-74C7C9ED6363}"/>
          </ac:spMkLst>
        </pc:spChg>
        <pc:picChg chg="add mod">
          <ac:chgData name="swatiamitmotugade0712@gmail.com" userId="dda5761ad56de213" providerId="LiveId" clId="{80EAD06F-71C0-49FC-BB03-E64A431E18EE}" dt="2022-10-19T07:55:54.223" v="5" actId="1076"/>
          <ac:picMkLst>
            <pc:docMk/>
            <pc:sldMk cId="2098049970" sldId="256"/>
            <ac:picMk id="4" creationId="{8059EBA5-FE7B-CA90-B751-43CF8758D9C6}"/>
          </ac:picMkLst>
        </pc:picChg>
      </pc:sldChg>
      <pc:sldChg chg="modSp new mod">
        <pc:chgData name="swatiamitmotugade0712@gmail.com" userId="dda5761ad56de213" providerId="LiveId" clId="{80EAD06F-71C0-49FC-BB03-E64A431E18EE}" dt="2022-10-20T05:39:43.812" v="4636" actId="27636"/>
        <pc:sldMkLst>
          <pc:docMk/>
          <pc:sldMk cId="3629637474" sldId="257"/>
        </pc:sldMkLst>
        <pc:spChg chg="mod">
          <ac:chgData name="swatiamitmotugade0712@gmail.com" userId="dda5761ad56de213" providerId="LiveId" clId="{80EAD06F-71C0-49FC-BB03-E64A431E18EE}" dt="2022-10-20T05:38:51.055" v="4574" actId="27636"/>
          <ac:spMkLst>
            <pc:docMk/>
            <pc:sldMk cId="3629637474" sldId="257"/>
            <ac:spMk id="2" creationId="{474B4A81-4371-D151-0809-EA19027E6A99}"/>
          </ac:spMkLst>
        </pc:spChg>
        <pc:spChg chg="mod">
          <ac:chgData name="swatiamitmotugade0712@gmail.com" userId="dda5761ad56de213" providerId="LiveId" clId="{80EAD06F-71C0-49FC-BB03-E64A431E18EE}" dt="2022-10-20T05:39:43.812" v="4636" actId="27636"/>
          <ac:spMkLst>
            <pc:docMk/>
            <pc:sldMk cId="3629637474" sldId="257"/>
            <ac:spMk id="3" creationId="{73576AED-9848-4EBC-42F5-98EA97FB605A}"/>
          </ac:spMkLst>
        </pc:spChg>
      </pc:sldChg>
      <pc:sldChg chg="addSp delSp modSp new del mod">
        <pc:chgData name="swatiamitmotugade0712@gmail.com" userId="dda5761ad56de213" providerId="LiveId" clId="{80EAD06F-71C0-49FC-BB03-E64A431E18EE}" dt="2022-10-19T08:28:58.215" v="189" actId="2696"/>
        <pc:sldMkLst>
          <pc:docMk/>
          <pc:sldMk cId="467458652" sldId="258"/>
        </pc:sldMkLst>
        <pc:spChg chg="del mod">
          <ac:chgData name="swatiamitmotugade0712@gmail.com" userId="dda5761ad56de213" providerId="LiveId" clId="{80EAD06F-71C0-49FC-BB03-E64A431E18EE}" dt="2022-10-19T08:07:29.635" v="136" actId="478"/>
          <ac:spMkLst>
            <pc:docMk/>
            <pc:sldMk cId="467458652" sldId="258"/>
            <ac:spMk id="2" creationId="{AEC4E9FE-4620-F0A5-14FC-62708BAF0940}"/>
          </ac:spMkLst>
        </pc:spChg>
        <pc:spChg chg="del">
          <ac:chgData name="swatiamitmotugade0712@gmail.com" userId="dda5761ad56de213" providerId="LiveId" clId="{80EAD06F-71C0-49FC-BB03-E64A431E18EE}" dt="2022-10-19T08:07:36.170" v="138" actId="478"/>
          <ac:spMkLst>
            <pc:docMk/>
            <pc:sldMk cId="467458652" sldId="258"/>
            <ac:spMk id="3" creationId="{56CA54FA-5B72-A30E-2D79-D7E3919CCB3C}"/>
          </ac:spMkLst>
        </pc:spChg>
        <pc:spChg chg="add del mod">
          <ac:chgData name="swatiamitmotugade0712@gmail.com" userId="dda5761ad56de213" providerId="LiveId" clId="{80EAD06F-71C0-49FC-BB03-E64A431E18EE}" dt="2022-10-19T08:07:32.976" v="137" actId="478"/>
          <ac:spMkLst>
            <pc:docMk/>
            <pc:sldMk cId="467458652" sldId="258"/>
            <ac:spMk id="7" creationId="{732213C3-264C-E52E-19DE-E17058319B1B}"/>
          </ac:spMkLst>
        </pc:spChg>
        <pc:picChg chg="add mod">
          <ac:chgData name="swatiamitmotugade0712@gmail.com" userId="dda5761ad56de213" providerId="LiveId" clId="{80EAD06F-71C0-49FC-BB03-E64A431E18EE}" dt="2022-10-19T08:07:44.581" v="140" actId="14100"/>
          <ac:picMkLst>
            <pc:docMk/>
            <pc:sldMk cId="467458652" sldId="258"/>
            <ac:picMk id="5" creationId="{C8CBC4BA-DA21-F1EF-40D2-692F4564CA5C}"/>
          </ac:picMkLst>
        </pc:picChg>
      </pc:sldChg>
      <pc:sldChg chg="new del">
        <pc:chgData name="swatiamitmotugade0712@gmail.com" userId="dda5761ad56de213" providerId="LiveId" clId="{80EAD06F-71C0-49FC-BB03-E64A431E18EE}" dt="2022-10-19T08:01:00.084" v="87" actId="2696"/>
        <pc:sldMkLst>
          <pc:docMk/>
          <pc:sldMk cId="2160483221" sldId="258"/>
        </pc:sldMkLst>
      </pc:sldChg>
      <pc:sldChg chg="addSp delSp modSp new mod">
        <pc:chgData name="swatiamitmotugade0712@gmail.com" userId="dda5761ad56de213" providerId="LiveId" clId="{80EAD06F-71C0-49FC-BB03-E64A431E18EE}" dt="2022-10-20T05:42:16.660" v="4659" actId="478"/>
        <pc:sldMkLst>
          <pc:docMk/>
          <pc:sldMk cId="2288012660" sldId="259"/>
        </pc:sldMkLst>
        <pc:spChg chg="del mod">
          <ac:chgData name="swatiamitmotugade0712@gmail.com" userId="dda5761ad56de213" providerId="LiveId" clId="{80EAD06F-71C0-49FC-BB03-E64A431E18EE}" dt="2022-10-19T08:32:15.224" v="215" actId="478"/>
          <ac:spMkLst>
            <pc:docMk/>
            <pc:sldMk cId="2288012660" sldId="259"/>
            <ac:spMk id="2" creationId="{6E46067D-3B77-A60D-EE69-1B4DD9A819D1}"/>
          </ac:spMkLst>
        </pc:spChg>
        <pc:spChg chg="del">
          <ac:chgData name="swatiamitmotugade0712@gmail.com" userId="dda5761ad56de213" providerId="LiveId" clId="{80EAD06F-71C0-49FC-BB03-E64A431E18EE}" dt="2022-10-19T08:08:27.360" v="142"/>
          <ac:spMkLst>
            <pc:docMk/>
            <pc:sldMk cId="2288012660" sldId="259"/>
            <ac:spMk id="3" creationId="{49292E33-3BEE-7909-36FB-29C63B7A41CB}"/>
          </ac:spMkLst>
        </pc:spChg>
        <pc:spChg chg="add del mod">
          <ac:chgData name="swatiamitmotugade0712@gmail.com" userId="dda5761ad56de213" providerId="LiveId" clId="{80EAD06F-71C0-49FC-BB03-E64A431E18EE}" dt="2022-10-19T08:32:19.136" v="217" actId="478"/>
          <ac:spMkLst>
            <pc:docMk/>
            <pc:sldMk cId="2288012660" sldId="259"/>
            <ac:spMk id="8" creationId="{B1F970EF-696A-7E83-4575-81F12FEFF3EE}"/>
          </ac:spMkLst>
        </pc:spChg>
        <pc:spChg chg="add del mod">
          <ac:chgData name="swatiamitmotugade0712@gmail.com" userId="dda5761ad56de213" providerId="LiveId" clId="{80EAD06F-71C0-49FC-BB03-E64A431E18EE}" dt="2022-10-20T05:42:16.660" v="4659" actId="478"/>
          <ac:spMkLst>
            <pc:docMk/>
            <pc:sldMk cId="2288012660" sldId="259"/>
            <ac:spMk id="10" creationId="{E8BEEC64-F8A1-BB69-5CFE-C10ABC83E2D9}"/>
          </ac:spMkLst>
        </pc:spChg>
        <pc:picChg chg="add del mod">
          <ac:chgData name="swatiamitmotugade0712@gmail.com" userId="dda5761ad56de213" providerId="LiveId" clId="{80EAD06F-71C0-49FC-BB03-E64A431E18EE}" dt="2022-10-20T05:42:01.671" v="4657" actId="478"/>
          <ac:picMkLst>
            <pc:docMk/>
            <pc:sldMk cId="2288012660" sldId="259"/>
            <ac:picMk id="4" creationId="{B5A8C163-CFB4-86B6-7CEB-CE430C648EC2}"/>
          </ac:picMkLst>
        </pc:picChg>
        <pc:picChg chg="add mod">
          <ac:chgData name="swatiamitmotugade0712@gmail.com" userId="dda5761ad56de213" providerId="LiveId" clId="{80EAD06F-71C0-49FC-BB03-E64A431E18EE}" dt="2022-10-20T05:41:58.963" v="4656" actId="14100"/>
          <ac:picMkLst>
            <pc:docMk/>
            <pc:sldMk cId="2288012660" sldId="259"/>
            <ac:picMk id="5" creationId="{85407CEA-D711-58A0-0280-701DDB035258}"/>
          </ac:picMkLst>
        </pc:picChg>
        <pc:picChg chg="add mod">
          <ac:chgData name="swatiamitmotugade0712@gmail.com" userId="dda5761ad56de213" providerId="LiveId" clId="{80EAD06F-71C0-49FC-BB03-E64A431E18EE}" dt="2022-10-20T05:41:48.279" v="4655" actId="14100"/>
          <ac:picMkLst>
            <pc:docMk/>
            <pc:sldMk cId="2288012660" sldId="259"/>
            <ac:picMk id="6" creationId="{CCF3DED7-2845-F41E-E007-05A3AAD17AC4}"/>
          </ac:picMkLst>
        </pc:picChg>
      </pc:sldChg>
      <pc:sldChg chg="addSp delSp modSp new mod">
        <pc:chgData name="swatiamitmotugade0712@gmail.com" userId="dda5761ad56de213" providerId="LiveId" clId="{80EAD06F-71C0-49FC-BB03-E64A431E18EE}" dt="2022-10-20T05:41:19.441" v="4653"/>
        <pc:sldMkLst>
          <pc:docMk/>
          <pc:sldMk cId="2071344944" sldId="260"/>
        </pc:sldMkLst>
        <pc:spChg chg="mod">
          <ac:chgData name="swatiamitmotugade0712@gmail.com" userId="dda5761ad56de213" providerId="LiveId" clId="{80EAD06F-71C0-49FC-BB03-E64A431E18EE}" dt="2022-10-20T05:41:19.441" v="4653"/>
          <ac:spMkLst>
            <pc:docMk/>
            <pc:sldMk cId="2071344944" sldId="260"/>
            <ac:spMk id="2" creationId="{88705635-F288-4E13-5E0A-6B3CEA437276}"/>
          </ac:spMkLst>
        </pc:spChg>
        <pc:spChg chg="add del mod">
          <ac:chgData name="swatiamitmotugade0712@gmail.com" userId="dda5761ad56de213" providerId="LiveId" clId="{80EAD06F-71C0-49FC-BB03-E64A431E18EE}" dt="2022-10-20T05:39:28.609" v="4626" actId="27636"/>
          <ac:spMkLst>
            <pc:docMk/>
            <pc:sldMk cId="2071344944" sldId="260"/>
            <ac:spMk id="3" creationId="{1E874A0C-D3B3-6336-36B7-D309FCD10220}"/>
          </ac:spMkLst>
        </pc:spChg>
        <pc:picChg chg="add del mod">
          <ac:chgData name="swatiamitmotugade0712@gmail.com" userId="dda5761ad56de213" providerId="LiveId" clId="{80EAD06F-71C0-49FC-BB03-E64A431E18EE}" dt="2022-10-19T08:31:05.818" v="213"/>
          <ac:picMkLst>
            <pc:docMk/>
            <pc:sldMk cId="2071344944" sldId="260"/>
            <ac:picMk id="4" creationId="{C42A13FC-D9A7-D33C-1881-5CA44E57D7AF}"/>
          </ac:picMkLst>
        </pc:picChg>
      </pc:sldChg>
      <pc:sldChg chg="modSp new mod">
        <pc:chgData name="swatiamitmotugade0712@gmail.com" userId="dda5761ad56de213" providerId="LiveId" clId="{80EAD06F-71C0-49FC-BB03-E64A431E18EE}" dt="2022-10-20T05:41:19.441" v="4653"/>
        <pc:sldMkLst>
          <pc:docMk/>
          <pc:sldMk cId="2110892073" sldId="261"/>
        </pc:sldMkLst>
        <pc:spChg chg="mod">
          <ac:chgData name="swatiamitmotugade0712@gmail.com" userId="dda5761ad56de213" providerId="LiveId" clId="{80EAD06F-71C0-49FC-BB03-E64A431E18EE}" dt="2022-10-19T08:33:10.303" v="263" actId="207"/>
          <ac:spMkLst>
            <pc:docMk/>
            <pc:sldMk cId="2110892073" sldId="261"/>
            <ac:spMk id="2" creationId="{B17BE0EB-4EA6-6F88-02C6-CEA9A46E2429}"/>
          </ac:spMkLst>
        </pc:spChg>
        <pc:spChg chg="mod">
          <ac:chgData name="swatiamitmotugade0712@gmail.com" userId="dda5761ad56de213" providerId="LiveId" clId="{80EAD06F-71C0-49FC-BB03-E64A431E18EE}" dt="2022-10-20T05:41:19.441" v="4653"/>
          <ac:spMkLst>
            <pc:docMk/>
            <pc:sldMk cId="2110892073" sldId="261"/>
            <ac:spMk id="3" creationId="{59E4813C-D507-65AC-9861-BB216C46DB47}"/>
          </ac:spMkLst>
        </pc:spChg>
      </pc:sldChg>
      <pc:sldChg chg="modSp new mod">
        <pc:chgData name="swatiamitmotugade0712@gmail.com" userId="dda5761ad56de213" providerId="LiveId" clId="{80EAD06F-71C0-49FC-BB03-E64A431E18EE}" dt="2022-10-19T08:41:23.349" v="331" actId="14100"/>
        <pc:sldMkLst>
          <pc:docMk/>
          <pc:sldMk cId="3292561902" sldId="262"/>
        </pc:sldMkLst>
        <pc:spChg chg="mod">
          <ac:chgData name="swatiamitmotugade0712@gmail.com" userId="dda5761ad56de213" providerId="LiveId" clId="{80EAD06F-71C0-49FC-BB03-E64A431E18EE}" dt="2022-10-19T08:41:23.349" v="331" actId="14100"/>
          <ac:spMkLst>
            <pc:docMk/>
            <pc:sldMk cId="3292561902" sldId="262"/>
            <ac:spMk id="2" creationId="{541A658E-EAF8-4160-695E-34F0C5D60BDF}"/>
          </ac:spMkLst>
        </pc:spChg>
        <pc:spChg chg="mod">
          <ac:chgData name="swatiamitmotugade0712@gmail.com" userId="dda5761ad56de213" providerId="LiveId" clId="{80EAD06F-71C0-49FC-BB03-E64A431E18EE}" dt="2022-10-19T08:41:18.972" v="329" actId="14100"/>
          <ac:spMkLst>
            <pc:docMk/>
            <pc:sldMk cId="3292561902" sldId="262"/>
            <ac:spMk id="3" creationId="{5D79BD04-1F95-7752-9380-489B0FE86075}"/>
          </ac:spMkLst>
        </pc:spChg>
      </pc:sldChg>
      <pc:sldChg chg="modSp new mod">
        <pc:chgData name="swatiamitmotugade0712@gmail.com" userId="dda5761ad56de213" providerId="LiveId" clId="{80EAD06F-71C0-49FC-BB03-E64A431E18EE}" dt="2022-10-20T05:41:19.441" v="4653"/>
        <pc:sldMkLst>
          <pc:docMk/>
          <pc:sldMk cId="2631954393" sldId="263"/>
        </pc:sldMkLst>
        <pc:spChg chg="mod">
          <ac:chgData name="swatiamitmotugade0712@gmail.com" userId="dda5761ad56de213" providerId="LiveId" clId="{80EAD06F-71C0-49FC-BB03-E64A431E18EE}" dt="2022-10-20T05:41:19.441" v="4653"/>
          <ac:spMkLst>
            <pc:docMk/>
            <pc:sldMk cId="2631954393" sldId="263"/>
            <ac:spMk id="2" creationId="{4FE7949A-D3C0-8F09-EEE9-4B39370D6A05}"/>
          </ac:spMkLst>
        </pc:spChg>
        <pc:spChg chg="mod">
          <ac:chgData name="swatiamitmotugade0712@gmail.com" userId="dda5761ad56de213" providerId="LiveId" clId="{80EAD06F-71C0-49FC-BB03-E64A431E18EE}" dt="2022-10-20T05:41:19.441" v="4653"/>
          <ac:spMkLst>
            <pc:docMk/>
            <pc:sldMk cId="2631954393" sldId="263"/>
            <ac:spMk id="3" creationId="{D823922D-4625-E09A-059F-1F10D68F06BA}"/>
          </ac:spMkLst>
        </pc:spChg>
      </pc:sldChg>
      <pc:sldChg chg="modSp new mod">
        <pc:chgData name="swatiamitmotugade0712@gmail.com" userId="dda5761ad56de213" providerId="LiveId" clId="{80EAD06F-71C0-49FC-BB03-E64A431E18EE}" dt="2022-10-20T05:41:19.441" v="4653"/>
        <pc:sldMkLst>
          <pc:docMk/>
          <pc:sldMk cId="794039995" sldId="264"/>
        </pc:sldMkLst>
        <pc:spChg chg="mod">
          <ac:chgData name="swatiamitmotugade0712@gmail.com" userId="dda5761ad56de213" providerId="LiveId" clId="{80EAD06F-71C0-49FC-BB03-E64A431E18EE}" dt="2022-10-20T05:41:19.441" v="4653"/>
          <ac:spMkLst>
            <pc:docMk/>
            <pc:sldMk cId="794039995" sldId="264"/>
            <ac:spMk id="2" creationId="{06123241-6692-664F-0FAA-3B60C374E523}"/>
          </ac:spMkLst>
        </pc:spChg>
        <pc:spChg chg="mod">
          <ac:chgData name="swatiamitmotugade0712@gmail.com" userId="dda5761ad56de213" providerId="LiveId" clId="{80EAD06F-71C0-49FC-BB03-E64A431E18EE}" dt="2022-10-20T05:41:19.441" v="4653"/>
          <ac:spMkLst>
            <pc:docMk/>
            <pc:sldMk cId="794039995" sldId="264"/>
            <ac:spMk id="3" creationId="{1D2077AE-77CE-B1C9-1962-64F6DF33626E}"/>
          </ac:spMkLst>
        </pc:spChg>
      </pc:sldChg>
      <pc:sldChg chg="addSp delSp modSp new mod">
        <pc:chgData name="swatiamitmotugade0712@gmail.com" userId="dda5761ad56de213" providerId="LiveId" clId="{80EAD06F-71C0-49FC-BB03-E64A431E18EE}" dt="2022-10-20T05:41:19.441" v="4653"/>
        <pc:sldMkLst>
          <pc:docMk/>
          <pc:sldMk cId="873826400" sldId="265"/>
        </pc:sldMkLst>
        <pc:spChg chg="mod">
          <ac:chgData name="swatiamitmotugade0712@gmail.com" userId="dda5761ad56de213" providerId="LiveId" clId="{80EAD06F-71C0-49FC-BB03-E64A431E18EE}" dt="2022-10-20T05:41:19.441" v="4653"/>
          <ac:spMkLst>
            <pc:docMk/>
            <pc:sldMk cId="873826400" sldId="265"/>
            <ac:spMk id="2" creationId="{4A21E119-BCCA-F28B-3BD9-585D12751C2B}"/>
          </ac:spMkLst>
        </pc:spChg>
        <pc:spChg chg="del mod">
          <ac:chgData name="swatiamitmotugade0712@gmail.com" userId="dda5761ad56de213" providerId="LiveId" clId="{80EAD06F-71C0-49FC-BB03-E64A431E18EE}" dt="2022-10-19T09:00:18.849" v="518" actId="22"/>
          <ac:spMkLst>
            <pc:docMk/>
            <pc:sldMk cId="873826400" sldId="265"/>
            <ac:spMk id="3" creationId="{13FA875E-3C73-9151-7A09-9C761B5166C6}"/>
          </ac:spMkLst>
        </pc:spChg>
        <pc:picChg chg="add mod ord">
          <ac:chgData name="swatiamitmotugade0712@gmail.com" userId="dda5761ad56de213" providerId="LiveId" clId="{80EAD06F-71C0-49FC-BB03-E64A431E18EE}" dt="2022-10-19T09:00:27.824" v="519" actId="14100"/>
          <ac:picMkLst>
            <pc:docMk/>
            <pc:sldMk cId="873826400" sldId="265"/>
            <ac:picMk id="5" creationId="{A3B90CE5-63A7-1281-1571-C9C58F4E7E08}"/>
          </ac:picMkLst>
        </pc:picChg>
      </pc:sldChg>
      <pc:sldChg chg="addSp delSp modSp new del mod">
        <pc:chgData name="swatiamitmotugade0712@gmail.com" userId="dda5761ad56de213" providerId="LiveId" clId="{80EAD06F-71C0-49FC-BB03-E64A431E18EE}" dt="2022-10-19T09:14:04.643" v="555" actId="2696"/>
        <pc:sldMkLst>
          <pc:docMk/>
          <pc:sldMk cId="1926619126" sldId="266"/>
        </pc:sldMkLst>
        <pc:spChg chg="del mod">
          <ac:chgData name="swatiamitmotugade0712@gmail.com" userId="dda5761ad56de213" providerId="LiveId" clId="{80EAD06F-71C0-49FC-BB03-E64A431E18EE}" dt="2022-10-19T09:12:56.876" v="533" actId="478"/>
          <ac:spMkLst>
            <pc:docMk/>
            <pc:sldMk cId="1926619126" sldId="266"/>
            <ac:spMk id="2" creationId="{29DBBBD8-1590-0DA2-82D5-912411BA7D77}"/>
          </ac:spMkLst>
        </pc:spChg>
        <pc:spChg chg="del">
          <ac:chgData name="swatiamitmotugade0712@gmail.com" userId="dda5761ad56de213" providerId="LiveId" clId="{80EAD06F-71C0-49FC-BB03-E64A431E18EE}" dt="2022-10-19T09:02:57.490" v="522" actId="1032"/>
          <ac:spMkLst>
            <pc:docMk/>
            <pc:sldMk cId="1926619126" sldId="266"/>
            <ac:spMk id="3" creationId="{873E48EC-D26A-F128-99C6-CBFC5B2990C9}"/>
          </ac:spMkLst>
        </pc:spChg>
        <pc:spChg chg="add del mod">
          <ac:chgData name="swatiamitmotugade0712@gmail.com" userId="dda5761ad56de213" providerId="LiveId" clId="{80EAD06F-71C0-49FC-BB03-E64A431E18EE}" dt="2022-10-19T09:08:36.031" v="525" actId="1032"/>
          <ac:spMkLst>
            <pc:docMk/>
            <pc:sldMk cId="1926619126" sldId="266"/>
            <ac:spMk id="9" creationId="{8399A6EB-C5EE-1643-6F6D-3A5F46F55CD7}"/>
          </ac:spMkLst>
        </pc:spChg>
        <pc:spChg chg="add del mod">
          <ac:chgData name="swatiamitmotugade0712@gmail.com" userId="dda5761ad56de213" providerId="LiveId" clId="{80EAD06F-71C0-49FC-BB03-E64A431E18EE}" dt="2022-10-19T09:12:48.994" v="531" actId="22"/>
          <ac:spMkLst>
            <pc:docMk/>
            <pc:sldMk cId="1926619126" sldId="266"/>
            <ac:spMk id="12" creationId="{9F26143E-D629-EA22-5B61-953FF940BEF8}"/>
          </ac:spMkLst>
        </pc:spChg>
        <pc:graphicFrameChg chg="add del mod modGraphic">
          <ac:chgData name="swatiamitmotugade0712@gmail.com" userId="dda5761ad56de213" providerId="LiveId" clId="{80EAD06F-71C0-49FC-BB03-E64A431E18EE}" dt="2022-10-19T09:03:18.904" v="524" actId="478"/>
          <ac:graphicFrameMkLst>
            <pc:docMk/>
            <pc:sldMk cId="1926619126" sldId="266"/>
            <ac:graphicFrameMk id="7" creationId="{40E878DB-8211-C282-9CC6-58A77ABF462A}"/>
          </ac:graphicFrameMkLst>
        </pc:graphicFrameChg>
        <pc:graphicFrameChg chg="add del mod modGraphic">
          <ac:chgData name="swatiamitmotugade0712@gmail.com" userId="dda5761ad56de213" providerId="LiveId" clId="{80EAD06F-71C0-49FC-BB03-E64A431E18EE}" dt="2022-10-19T09:08:58.052" v="529" actId="478"/>
          <ac:graphicFrameMkLst>
            <pc:docMk/>
            <pc:sldMk cId="1926619126" sldId="266"/>
            <ac:graphicFrameMk id="10" creationId="{E5B54DFE-C825-8D01-478B-D06C9979063C}"/>
          </ac:graphicFrameMkLst>
        </pc:graphicFrameChg>
        <pc:picChg chg="add mod ord">
          <ac:chgData name="swatiamitmotugade0712@gmail.com" userId="dda5761ad56de213" providerId="LiveId" clId="{80EAD06F-71C0-49FC-BB03-E64A431E18EE}" dt="2022-10-19T09:12:48.994" v="531" actId="22"/>
          <ac:picMkLst>
            <pc:docMk/>
            <pc:sldMk cId="1926619126" sldId="266"/>
            <ac:picMk id="14" creationId="{6F8ADF61-C968-A0E6-0E48-AFA355026336}"/>
          </ac:picMkLst>
        </pc:picChg>
      </pc:sldChg>
      <pc:sldChg chg="addSp delSp modSp new mod">
        <pc:chgData name="swatiamitmotugade0712@gmail.com" userId="dda5761ad56de213" providerId="LiveId" clId="{80EAD06F-71C0-49FC-BB03-E64A431E18EE}" dt="2022-10-20T05:41:19.441" v="4653"/>
        <pc:sldMkLst>
          <pc:docMk/>
          <pc:sldMk cId="70584606" sldId="267"/>
        </pc:sldMkLst>
        <pc:spChg chg="mod">
          <ac:chgData name="swatiamitmotugade0712@gmail.com" userId="dda5761ad56de213" providerId="LiveId" clId="{80EAD06F-71C0-49FC-BB03-E64A431E18EE}" dt="2022-10-19T09:13:47.748" v="553" actId="14100"/>
          <ac:spMkLst>
            <pc:docMk/>
            <pc:sldMk cId="70584606" sldId="267"/>
            <ac:spMk id="2" creationId="{CCD2A852-5A3D-4699-F5B4-3CE04C4C556C}"/>
          </ac:spMkLst>
        </pc:spChg>
        <pc:spChg chg="del mod">
          <ac:chgData name="swatiamitmotugade0712@gmail.com" userId="dda5761ad56de213" providerId="LiveId" clId="{80EAD06F-71C0-49FC-BB03-E64A431E18EE}" dt="2022-10-19T09:13:34.256" v="549" actId="22"/>
          <ac:spMkLst>
            <pc:docMk/>
            <pc:sldMk cId="70584606" sldId="267"/>
            <ac:spMk id="3" creationId="{06BB8739-5D86-5698-2445-CBCAB240EFE1}"/>
          </ac:spMkLst>
        </pc:spChg>
        <pc:picChg chg="add mod ord">
          <ac:chgData name="swatiamitmotugade0712@gmail.com" userId="dda5761ad56de213" providerId="LiveId" clId="{80EAD06F-71C0-49FC-BB03-E64A431E18EE}" dt="2022-10-20T05:41:19.441" v="4653"/>
          <ac:picMkLst>
            <pc:docMk/>
            <pc:sldMk cId="70584606" sldId="267"/>
            <ac:picMk id="5" creationId="{130A986B-E0A8-A61B-B5CD-C1999779C013}"/>
          </ac:picMkLst>
        </pc:picChg>
      </pc:sldChg>
      <pc:sldChg chg="modSp new mod">
        <pc:chgData name="swatiamitmotugade0712@gmail.com" userId="dda5761ad56de213" providerId="LiveId" clId="{80EAD06F-71C0-49FC-BB03-E64A431E18EE}" dt="2022-10-20T05:39:52.763" v="4648" actId="27636"/>
        <pc:sldMkLst>
          <pc:docMk/>
          <pc:sldMk cId="1974769560" sldId="268"/>
        </pc:sldMkLst>
        <pc:spChg chg="mod">
          <ac:chgData name="swatiamitmotugade0712@gmail.com" userId="dda5761ad56de213" providerId="LiveId" clId="{80EAD06F-71C0-49FC-BB03-E64A431E18EE}" dt="2022-10-19T09:25:48.697" v="1480" actId="14100"/>
          <ac:spMkLst>
            <pc:docMk/>
            <pc:sldMk cId="1974769560" sldId="268"/>
            <ac:spMk id="2" creationId="{65082311-E7CE-35A3-0AA0-A11110E18849}"/>
          </ac:spMkLst>
        </pc:spChg>
        <pc:spChg chg="mod">
          <ac:chgData name="swatiamitmotugade0712@gmail.com" userId="dda5761ad56de213" providerId="LiveId" clId="{80EAD06F-71C0-49FC-BB03-E64A431E18EE}" dt="2022-10-20T05:39:52.763" v="4648" actId="27636"/>
          <ac:spMkLst>
            <pc:docMk/>
            <pc:sldMk cId="1974769560" sldId="268"/>
            <ac:spMk id="3" creationId="{DEC0B976-60A9-7691-A1B3-57A6E47D68FD}"/>
          </ac:spMkLst>
        </pc:spChg>
      </pc:sldChg>
      <pc:sldChg chg="addSp delSp modSp new mod">
        <pc:chgData name="swatiamitmotugade0712@gmail.com" userId="dda5761ad56de213" providerId="LiveId" clId="{80EAD06F-71C0-49FC-BB03-E64A431E18EE}" dt="2022-10-19T09:29:58.236" v="1696" actId="1440"/>
        <pc:sldMkLst>
          <pc:docMk/>
          <pc:sldMk cId="920891082" sldId="269"/>
        </pc:sldMkLst>
        <pc:spChg chg="mod">
          <ac:chgData name="swatiamitmotugade0712@gmail.com" userId="dda5761ad56de213" providerId="LiveId" clId="{80EAD06F-71C0-49FC-BB03-E64A431E18EE}" dt="2022-10-19T09:29:47.944" v="1694" actId="207"/>
          <ac:spMkLst>
            <pc:docMk/>
            <pc:sldMk cId="920891082" sldId="269"/>
            <ac:spMk id="2" creationId="{284FAE75-7C8B-8C17-A94B-A0CD32033714}"/>
          </ac:spMkLst>
        </pc:spChg>
        <pc:spChg chg="del mod">
          <ac:chgData name="swatiamitmotugade0712@gmail.com" userId="dda5761ad56de213" providerId="LiveId" clId="{80EAD06F-71C0-49FC-BB03-E64A431E18EE}" dt="2022-10-19T09:29:07.368" v="1652" actId="22"/>
          <ac:spMkLst>
            <pc:docMk/>
            <pc:sldMk cId="920891082" sldId="269"/>
            <ac:spMk id="3" creationId="{04F1C59F-4F3F-78AA-2EB6-1E4CA4EB82E8}"/>
          </ac:spMkLst>
        </pc:spChg>
        <pc:picChg chg="add mod ord">
          <ac:chgData name="swatiamitmotugade0712@gmail.com" userId="dda5761ad56de213" providerId="LiveId" clId="{80EAD06F-71C0-49FC-BB03-E64A431E18EE}" dt="2022-10-19T09:29:58.236" v="1696" actId="1440"/>
          <ac:picMkLst>
            <pc:docMk/>
            <pc:sldMk cId="920891082" sldId="269"/>
            <ac:picMk id="5" creationId="{4E1BD2D0-2D1D-DD48-D242-1F7E1FB255A2}"/>
          </ac:picMkLst>
        </pc:picChg>
      </pc:sldChg>
      <pc:sldChg chg="addSp delSp modSp new mod">
        <pc:chgData name="swatiamitmotugade0712@gmail.com" userId="dda5761ad56de213" providerId="LiveId" clId="{80EAD06F-71C0-49FC-BB03-E64A431E18EE}" dt="2022-10-19T09:47:14.061" v="1943" actId="14100"/>
        <pc:sldMkLst>
          <pc:docMk/>
          <pc:sldMk cId="2598606069" sldId="270"/>
        </pc:sldMkLst>
        <pc:spChg chg="mod">
          <ac:chgData name="swatiamitmotugade0712@gmail.com" userId="dda5761ad56de213" providerId="LiveId" clId="{80EAD06F-71C0-49FC-BB03-E64A431E18EE}" dt="2022-10-19T09:35:03.753" v="1906" actId="14100"/>
          <ac:spMkLst>
            <pc:docMk/>
            <pc:sldMk cId="2598606069" sldId="270"/>
            <ac:spMk id="2" creationId="{F4D197E3-7C21-315D-23DE-8C2E7D4BCC3F}"/>
          </ac:spMkLst>
        </pc:spChg>
        <pc:spChg chg="del mod">
          <ac:chgData name="swatiamitmotugade0712@gmail.com" userId="dda5761ad56de213" providerId="LiveId" clId="{80EAD06F-71C0-49FC-BB03-E64A431E18EE}" dt="2022-10-19T09:36:09.390" v="1907" actId="22"/>
          <ac:spMkLst>
            <pc:docMk/>
            <pc:sldMk cId="2598606069" sldId="270"/>
            <ac:spMk id="3" creationId="{24DAB6E1-A947-E950-F58C-A058E5CB069C}"/>
          </ac:spMkLst>
        </pc:spChg>
        <pc:picChg chg="add mod ord">
          <ac:chgData name="swatiamitmotugade0712@gmail.com" userId="dda5761ad56de213" providerId="LiveId" clId="{80EAD06F-71C0-49FC-BB03-E64A431E18EE}" dt="2022-10-19T09:36:28.612" v="1911" actId="1076"/>
          <ac:picMkLst>
            <pc:docMk/>
            <pc:sldMk cId="2598606069" sldId="270"/>
            <ac:picMk id="5" creationId="{BC881640-D4D5-4119-DBDA-DCCB232386F3}"/>
          </ac:picMkLst>
        </pc:picChg>
        <pc:picChg chg="add mod">
          <ac:chgData name="swatiamitmotugade0712@gmail.com" userId="dda5761ad56de213" providerId="LiveId" clId="{80EAD06F-71C0-49FC-BB03-E64A431E18EE}" dt="2022-10-19T09:38:32.928" v="1927" actId="1076"/>
          <ac:picMkLst>
            <pc:docMk/>
            <pc:sldMk cId="2598606069" sldId="270"/>
            <ac:picMk id="7" creationId="{46A0763B-6697-8486-4B0C-D019F39FF9D2}"/>
          </ac:picMkLst>
        </pc:picChg>
        <pc:picChg chg="add mod">
          <ac:chgData name="swatiamitmotugade0712@gmail.com" userId="dda5761ad56de213" providerId="LiveId" clId="{80EAD06F-71C0-49FC-BB03-E64A431E18EE}" dt="2022-10-19T09:38:40.940" v="1929" actId="1076"/>
          <ac:picMkLst>
            <pc:docMk/>
            <pc:sldMk cId="2598606069" sldId="270"/>
            <ac:picMk id="9" creationId="{9EEF79E5-1E3E-7D1C-C0D4-7E70C255AD7C}"/>
          </ac:picMkLst>
        </pc:picChg>
        <pc:picChg chg="add mod">
          <ac:chgData name="swatiamitmotugade0712@gmail.com" userId="dda5761ad56de213" providerId="LiveId" clId="{80EAD06F-71C0-49FC-BB03-E64A431E18EE}" dt="2022-10-19T09:39:32.582" v="1932" actId="1076"/>
          <ac:picMkLst>
            <pc:docMk/>
            <pc:sldMk cId="2598606069" sldId="270"/>
            <ac:picMk id="11" creationId="{5A947D27-8EDC-2FBE-638F-41E01E565952}"/>
          </ac:picMkLst>
        </pc:picChg>
        <pc:picChg chg="add mod">
          <ac:chgData name="swatiamitmotugade0712@gmail.com" userId="dda5761ad56de213" providerId="LiveId" clId="{80EAD06F-71C0-49FC-BB03-E64A431E18EE}" dt="2022-10-19T09:47:14.061" v="1943" actId="14100"/>
          <ac:picMkLst>
            <pc:docMk/>
            <pc:sldMk cId="2598606069" sldId="270"/>
            <ac:picMk id="13" creationId="{05AB6BD8-DAFD-D69B-9A3F-AFFF4F3B5E6D}"/>
          </ac:picMkLst>
        </pc:picChg>
        <pc:picChg chg="add mod">
          <ac:chgData name="swatiamitmotugade0712@gmail.com" userId="dda5761ad56de213" providerId="LiveId" clId="{80EAD06F-71C0-49FC-BB03-E64A431E18EE}" dt="2022-10-19T09:47:04.571" v="1941" actId="14100"/>
          <ac:picMkLst>
            <pc:docMk/>
            <pc:sldMk cId="2598606069" sldId="270"/>
            <ac:picMk id="15" creationId="{43794E2E-72FB-2F28-D270-FF5243370F4D}"/>
          </ac:picMkLst>
        </pc:picChg>
      </pc:sldChg>
      <pc:sldChg chg="modSp new mod">
        <pc:chgData name="swatiamitmotugade0712@gmail.com" userId="dda5761ad56de213" providerId="LiveId" clId="{80EAD06F-71C0-49FC-BB03-E64A431E18EE}" dt="2022-10-20T05:39:28.657" v="4631" actId="27636"/>
        <pc:sldMkLst>
          <pc:docMk/>
          <pc:sldMk cId="1906351109" sldId="271"/>
        </pc:sldMkLst>
        <pc:spChg chg="mod">
          <ac:chgData name="swatiamitmotugade0712@gmail.com" userId="dda5761ad56de213" providerId="LiveId" clId="{80EAD06F-71C0-49FC-BB03-E64A431E18EE}" dt="2022-10-20T05:39:28.648" v="4630" actId="27636"/>
          <ac:spMkLst>
            <pc:docMk/>
            <pc:sldMk cId="1906351109" sldId="271"/>
            <ac:spMk id="2" creationId="{3E5CDBB3-85AF-56E3-EEC3-7D32D24AE9B1}"/>
          </ac:spMkLst>
        </pc:spChg>
        <pc:spChg chg="mod">
          <ac:chgData name="swatiamitmotugade0712@gmail.com" userId="dda5761ad56de213" providerId="LiveId" clId="{80EAD06F-71C0-49FC-BB03-E64A431E18EE}" dt="2022-10-20T05:39:28.657" v="4631" actId="27636"/>
          <ac:spMkLst>
            <pc:docMk/>
            <pc:sldMk cId="1906351109" sldId="271"/>
            <ac:spMk id="3" creationId="{049DC417-1849-2780-2680-84B6ED72E0ED}"/>
          </ac:spMkLst>
        </pc:spChg>
      </pc:sldChg>
      <pc:sldChg chg="new del">
        <pc:chgData name="swatiamitmotugade0712@gmail.com" userId="dda5761ad56de213" providerId="LiveId" clId="{80EAD06F-71C0-49FC-BB03-E64A431E18EE}" dt="2022-10-19T09:32:02.677" v="1724" actId="2696"/>
        <pc:sldMkLst>
          <pc:docMk/>
          <pc:sldMk cId="2421159311" sldId="271"/>
        </pc:sldMkLst>
      </pc:sldChg>
      <pc:sldChg chg="addSp modSp new mod">
        <pc:chgData name="swatiamitmotugade0712@gmail.com" userId="dda5761ad56de213" providerId="LiveId" clId="{80EAD06F-71C0-49FC-BB03-E64A431E18EE}" dt="2022-10-19T09:59:52.394" v="2049" actId="1076"/>
        <pc:sldMkLst>
          <pc:docMk/>
          <pc:sldMk cId="202887207" sldId="272"/>
        </pc:sldMkLst>
        <pc:picChg chg="add mod">
          <ac:chgData name="swatiamitmotugade0712@gmail.com" userId="dda5761ad56de213" providerId="LiveId" clId="{80EAD06F-71C0-49FC-BB03-E64A431E18EE}" dt="2022-10-19T09:57:34.568" v="2033" actId="14100"/>
          <ac:picMkLst>
            <pc:docMk/>
            <pc:sldMk cId="202887207" sldId="272"/>
            <ac:picMk id="3" creationId="{9022D6C9-21D3-369B-6EFB-0B8D61137B70}"/>
          </ac:picMkLst>
        </pc:picChg>
        <pc:picChg chg="add mod">
          <ac:chgData name="swatiamitmotugade0712@gmail.com" userId="dda5761ad56de213" providerId="LiveId" clId="{80EAD06F-71C0-49FC-BB03-E64A431E18EE}" dt="2022-10-19T09:59:51.137" v="2048" actId="1076"/>
          <ac:picMkLst>
            <pc:docMk/>
            <pc:sldMk cId="202887207" sldId="272"/>
            <ac:picMk id="5" creationId="{3954A5BA-7496-9F22-EC85-BEF08B21B542}"/>
          </ac:picMkLst>
        </pc:picChg>
        <pc:picChg chg="add mod">
          <ac:chgData name="swatiamitmotugade0712@gmail.com" userId="dda5761ad56de213" providerId="LiveId" clId="{80EAD06F-71C0-49FC-BB03-E64A431E18EE}" dt="2022-10-19T09:57:18.140" v="2029" actId="1076"/>
          <ac:picMkLst>
            <pc:docMk/>
            <pc:sldMk cId="202887207" sldId="272"/>
            <ac:picMk id="7" creationId="{5067EFE0-5805-8D6A-987C-C920B625BDEA}"/>
          </ac:picMkLst>
        </pc:picChg>
        <pc:picChg chg="add mod">
          <ac:chgData name="swatiamitmotugade0712@gmail.com" userId="dda5761ad56de213" providerId="LiveId" clId="{80EAD06F-71C0-49FC-BB03-E64A431E18EE}" dt="2022-10-19T09:59:52.394" v="2049" actId="1076"/>
          <ac:picMkLst>
            <pc:docMk/>
            <pc:sldMk cId="202887207" sldId="272"/>
            <ac:picMk id="9" creationId="{3DF20F24-87D8-ABFE-5FD2-9042F57E7986}"/>
          </ac:picMkLst>
        </pc:picChg>
        <pc:picChg chg="add mod">
          <ac:chgData name="swatiamitmotugade0712@gmail.com" userId="dda5761ad56de213" providerId="LiveId" clId="{80EAD06F-71C0-49FC-BB03-E64A431E18EE}" dt="2022-10-19T09:59:05.022" v="2042" actId="1076"/>
          <ac:picMkLst>
            <pc:docMk/>
            <pc:sldMk cId="202887207" sldId="272"/>
            <ac:picMk id="11" creationId="{9F8C1267-A907-E1EA-D613-F6EEF79FDC3C}"/>
          </ac:picMkLst>
        </pc:picChg>
        <pc:picChg chg="add mod">
          <ac:chgData name="swatiamitmotugade0712@gmail.com" userId="dda5761ad56de213" providerId="LiveId" clId="{80EAD06F-71C0-49FC-BB03-E64A431E18EE}" dt="2022-10-19T09:59:49.357" v="2047" actId="1076"/>
          <ac:picMkLst>
            <pc:docMk/>
            <pc:sldMk cId="202887207" sldId="272"/>
            <ac:picMk id="13" creationId="{5A22B514-4218-48F3-D0B3-897546490305}"/>
          </ac:picMkLst>
        </pc:picChg>
      </pc:sldChg>
      <pc:sldChg chg="modSp new mod">
        <pc:chgData name="swatiamitmotugade0712@gmail.com" userId="dda5761ad56de213" providerId="LiveId" clId="{80EAD06F-71C0-49FC-BB03-E64A431E18EE}" dt="2022-10-20T05:41:19.441" v="4653"/>
        <pc:sldMkLst>
          <pc:docMk/>
          <pc:sldMk cId="1874993742" sldId="273"/>
        </pc:sldMkLst>
        <pc:spChg chg="mod">
          <ac:chgData name="swatiamitmotugade0712@gmail.com" userId="dda5761ad56de213" providerId="LiveId" clId="{80EAD06F-71C0-49FC-BB03-E64A431E18EE}" dt="2022-10-19T10:00:15.630" v="2053" actId="14100"/>
          <ac:spMkLst>
            <pc:docMk/>
            <pc:sldMk cId="1874993742" sldId="273"/>
            <ac:spMk id="2" creationId="{C37AA1C1-E808-94BA-4475-005786E560BD}"/>
          </ac:spMkLst>
        </pc:spChg>
        <pc:spChg chg="mod">
          <ac:chgData name="swatiamitmotugade0712@gmail.com" userId="dda5761ad56de213" providerId="LiveId" clId="{80EAD06F-71C0-49FC-BB03-E64A431E18EE}" dt="2022-10-20T05:41:19.441" v="4653"/>
          <ac:spMkLst>
            <pc:docMk/>
            <pc:sldMk cId="1874993742" sldId="273"/>
            <ac:spMk id="3" creationId="{00C8A9C7-E3AB-3A5F-4CCD-00D29CD8D273}"/>
          </ac:spMkLst>
        </pc:spChg>
      </pc:sldChg>
      <pc:sldChg chg="addSp modSp new mod">
        <pc:chgData name="swatiamitmotugade0712@gmail.com" userId="dda5761ad56de213" providerId="LiveId" clId="{80EAD06F-71C0-49FC-BB03-E64A431E18EE}" dt="2022-10-20T05:42:56.021" v="4663" actId="1036"/>
        <pc:sldMkLst>
          <pc:docMk/>
          <pc:sldMk cId="3440145361" sldId="274"/>
        </pc:sldMkLst>
        <pc:picChg chg="add mod">
          <ac:chgData name="swatiamitmotugade0712@gmail.com" userId="dda5761ad56de213" providerId="LiveId" clId="{80EAD06F-71C0-49FC-BB03-E64A431E18EE}" dt="2022-10-20T05:42:56.021" v="4663" actId="1036"/>
          <ac:picMkLst>
            <pc:docMk/>
            <pc:sldMk cId="3440145361" sldId="274"/>
            <ac:picMk id="3" creationId="{F3D9942A-7948-FD58-E4BF-32F85FCBF21D}"/>
          </ac:picMkLst>
        </pc:picChg>
        <pc:picChg chg="add mod">
          <ac:chgData name="swatiamitmotugade0712@gmail.com" userId="dda5761ad56de213" providerId="LiveId" clId="{80EAD06F-71C0-49FC-BB03-E64A431E18EE}" dt="2022-10-20T05:42:45.902" v="4660" actId="14100"/>
          <ac:picMkLst>
            <pc:docMk/>
            <pc:sldMk cId="3440145361" sldId="274"/>
            <ac:picMk id="5" creationId="{98EEE6E0-0507-C46C-EE27-8BCDEF51DE16}"/>
          </ac:picMkLst>
        </pc:picChg>
      </pc:sldChg>
      <pc:sldChg chg="addSp delSp modSp new mod">
        <pc:chgData name="swatiamitmotugade0712@gmail.com" userId="dda5761ad56de213" providerId="LiveId" clId="{80EAD06F-71C0-49FC-BB03-E64A431E18EE}" dt="2022-10-20T05:39:28.672" v="4633" actId="27636"/>
        <pc:sldMkLst>
          <pc:docMk/>
          <pc:sldMk cId="3946307888" sldId="275"/>
        </pc:sldMkLst>
        <pc:spChg chg="mod">
          <ac:chgData name="swatiamitmotugade0712@gmail.com" userId="dda5761ad56de213" providerId="LiveId" clId="{80EAD06F-71C0-49FC-BB03-E64A431E18EE}" dt="2022-10-20T05:39:28.672" v="4633" actId="27636"/>
          <ac:spMkLst>
            <pc:docMk/>
            <pc:sldMk cId="3946307888" sldId="275"/>
            <ac:spMk id="2" creationId="{53E75E31-1D03-7901-3DE1-D1BCAEE3763C}"/>
          </ac:spMkLst>
        </pc:spChg>
        <pc:spChg chg="mod">
          <ac:chgData name="swatiamitmotugade0712@gmail.com" userId="dda5761ad56de213" providerId="LiveId" clId="{80EAD06F-71C0-49FC-BB03-E64A431E18EE}" dt="2022-10-19T15:05:29.112" v="2620" actId="207"/>
          <ac:spMkLst>
            <pc:docMk/>
            <pc:sldMk cId="3946307888" sldId="275"/>
            <ac:spMk id="3" creationId="{E3ACD4D0-0550-C3BE-4902-F67025CC4D50}"/>
          </ac:spMkLst>
        </pc:spChg>
        <pc:spChg chg="add del mod">
          <ac:chgData name="swatiamitmotugade0712@gmail.com" userId="dda5761ad56de213" providerId="LiveId" clId="{80EAD06F-71C0-49FC-BB03-E64A431E18EE}" dt="2022-10-19T15:04:59.343" v="2616" actId="478"/>
          <ac:spMkLst>
            <pc:docMk/>
            <pc:sldMk cId="3946307888" sldId="275"/>
            <ac:spMk id="7" creationId="{35E2FFE4-06CE-DC21-4110-FC1F3E6CF322}"/>
          </ac:spMkLst>
        </pc:spChg>
        <pc:picChg chg="add mod">
          <ac:chgData name="swatiamitmotugade0712@gmail.com" userId="dda5761ad56de213" providerId="LiveId" clId="{80EAD06F-71C0-49FC-BB03-E64A431E18EE}" dt="2022-10-19T15:05:41.905" v="2621" actId="1076"/>
          <ac:picMkLst>
            <pc:docMk/>
            <pc:sldMk cId="3946307888" sldId="275"/>
            <ac:picMk id="5" creationId="{F40A5F1E-56AB-96FF-D8CE-D662318DE356}"/>
          </ac:picMkLst>
        </pc:picChg>
      </pc:sldChg>
      <pc:sldChg chg="new del">
        <pc:chgData name="swatiamitmotugade0712@gmail.com" userId="dda5761ad56de213" providerId="LiveId" clId="{80EAD06F-71C0-49FC-BB03-E64A431E18EE}" dt="2022-10-19T15:06:32.740" v="2623" actId="2696"/>
        <pc:sldMkLst>
          <pc:docMk/>
          <pc:sldMk cId="2037485770" sldId="276"/>
        </pc:sldMkLst>
      </pc:sldChg>
      <pc:sldChg chg="addSp modSp new mod">
        <pc:chgData name="swatiamitmotugade0712@gmail.com" userId="dda5761ad56de213" providerId="LiveId" clId="{80EAD06F-71C0-49FC-BB03-E64A431E18EE}" dt="2022-10-19T15:12:53.803" v="2659" actId="14100"/>
        <pc:sldMkLst>
          <pc:docMk/>
          <pc:sldMk cId="3254331524" sldId="276"/>
        </pc:sldMkLst>
        <pc:picChg chg="add mod">
          <ac:chgData name="swatiamitmotugade0712@gmail.com" userId="dda5761ad56de213" providerId="LiveId" clId="{80EAD06F-71C0-49FC-BB03-E64A431E18EE}" dt="2022-10-19T15:10:44.670" v="2642" actId="1076"/>
          <ac:picMkLst>
            <pc:docMk/>
            <pc:sldMk cId="3254331524" sldId="276"/>
            <ac:picMk id="3" creationId="{CEFC2EB9-49DF-4909-D6A0-1F14F9A2EBFF}"/>
          </ac:picMkLst>
        </pc:picChg>
        <pc:picChg chg="add mod">
          <ac:chgData name="swatiamitmotugade0712@gmail.com" userId="dda5761ad56de213" providerId="LiveId" clId="{80EAD06F-71C0-49FC-BB03-E64A431E18EE}" dt="2022-10-19T15:11:05.507" v="2646" actId="14100"/>
          <ac:picMkLst>
            <pc:docMk/>
            <pc:sldMk cId="3254331524" sldId="276"/>
            <ac:picMk id="5" creationId="{9F8EEE7B-64E5-57BC-7013-8447F68ADC0B}"/>
          </ac:picMkLst>
        </pc:picChg>
        <pc:picChg chg="add mod">
          <ac:chgData name="swatiamitmotugade0712@gmail.com" userId="dda5761ad56de213" providerId="LiveId" clId="{80EAD06F-71C0-49FC-BB03-E64A431E18EE}" dt="2022-10-19T15:11:34.046" v="2651" actId="14100"/>
          <ac:picMkLst>
            <pc:docMk/>
            <pc:sldMk cId="3254331524" sldId="276"/>
            <ac:picMk id="7" creationId="{68B3D167-AB2A-07B6-ED7A-4B85264D3B3D}"/>
          </ac:picMkLst>
        </pc:picChg>
        <pc:picChg chg="add mod">
          <ac:chgData name="swatiamitmotugade0712@gmail.com" userId="dda5761ad56de213" providerId="LiveId" clId="{80EAD06F-71C0-49FC-BB03-E64A431E18EE}" dt="2022-10-19T15:11:44.603" v="2652" actId="14100"/>
          <ac:picMkLst>
            <pc:docMk/>
            <pc:sldMk cId="3254331524" sldId="276"/>
            <ac:picMk id="9" creationId="{C62C937D-CE6C-7521-97C7-0A96C3658277}"/>
          </ac:picMkLst>
        </pc:picChg>
        <pc:picChg chg="add mod">
          <ac:chgData name="swatiamitmotugade0712@gmail.com" userId="dda5761ad56de213" providerId="LiveId" clId="{80EAD06F-71C0-49FC-BB03-E64A431E18EE}" dt="2022-10-19T15:11:59.672" v="2655" actId="14100"/>
          <ac:picMkLst>
            <pc:docMk/>
            <pc:sldMk cId="3254331524" sldId="276"/>
            <ac:picMk id="11" creationId="{155C3E31-327C-6751-337B-53FDA877FE43}"/>
          </ac:picMkLst>
        </pc:picChg>
        <pc:picChg chg="add mod">
          <ac:chgData name="swatiamitmotugade0712@gmail.com" userId="dda5761ad56de213" providerId="LiveId" clId="{80EAD06F-71C0-49FC-BB03-E64A431E18EE}" dt="2022-10-19T15:12:53.803" v="2659" actId="14100"/>
          <ac:picMkLst>
            <pc:docMk/>
            <pc:sldMk cId="3254331524" sldId="276"/>
            <ac:picMk id="13" creationId="{D471416D-640C-F857-E424-7576E454D24D}"/>
          </ac:picMkLst>
        </pc:picChg>
      </pc:sldChg>
      <pc:sldChg chg="modSp new mod">
        <pc:chgData name="swatiamitmotugade0712@gmail.com" userId="dda5761ad56de213" providerId="LiveId" clId="{80EAD06F-71C0-49FC-BB03-E64A431E18EE}" dt="2022-10-20T05:41:19.441" v="4653"/>
        <pc:sldMkLst>
          <pc:docMk/>
          <pc:sldMk cId="2345953546" sldId="277"/>
        </pc:sldMkLst>
        <pc:spChg chg="mod">
          <ac:chgData name="swatiamitmotugade0712@gmail.com" userId="dda5761ad56de213" providerId="LiveId" clId="{80EAD06F-71C0-49FC-BB03-E64A431E18EE}" dt="2022-10-20T05:41:19.441" v="4653"/>
          <ac:spMkLst>
            <pc:docMk/>
            <pc:sldMk cId="2345953546" sldId="277"/>
            <ac:spMk id="2" creationId="{13F1FCAD-393D-8C21-5A9A-244A58DEFB00}"/>
          </ac:spMkLst>
        </pc:spChg>
        <pc:spChg chg="mod">
          <ac:chgData name="swatiamitmotugade0712@gmail.com" userId="dda5761ad56de213" providerId="LiveId" clId="{80EAD06F-71C0-49FC-BB03-E64A431E18EE}" dt="2022-10-20T05:41:19.441" v="4653"/>
          <ac:spMkLst>
            <pc:docMk/>
            <pc:sldMk cId="2345953546" sldId="277"/>
            <ac:spMk id="3" creationId="{0B99D1A0-3C65-0EC3-841F-987EBE371137}"/>
          </ac:spMkLst>
        </pc:spChg>
      </pc:sldChg>
      <pc:sldChg chg="addSp modSp new mod">
        <pc:chgData name="swatiamitmotugade0712@gmail.com" userId="dda5761ad56de213" providerId="LiveId" clId="{80EAD06F-71C0-49FC-BB03-E64A431E18EE}" dt="2022-10-19T15:31:54.055" v="2771" actId="14100"/>
        <pc:sldMkLst>
          <pc:docMk/>
          <pc:sldMk cId="380138878" sldId="278"/>
        </pc:sldMkLst>
        <pc:picChg chg="add mod">
          <ac:chgData name="swatiamitmotugade0712@gmail.com" userId="dda5761ad56de213" providerId="LiveId" clId="{80EAD06F-71C0-49FC-BB03-E64A431E18EE}" dt="2022-10-19T15:26:54.081" v="2746" actId="14100"/>
          <ac:picMkLst>
            <pc:docMk/>
            <pc:sldMk cId="380138878" sldId="278"/>
            <ac:picMk id="3" creationId="{2A685E32-6279-4BC5-3FA5-A3FCCCBB3DB0}"/>
          </ac:picMkLst>
        </pc:picChg>
        <pc:picChg chg="add mod">
          <ac:chgData name="swatiamitmotugade0712@gmail.com" userId="dda5761ad56de213" providerId="LiveId" clId="{80EAD06F-71C0-49FC-BB03-E64A431E18EE}" dt="2022-10-19T15:29:09.467" v="2754" actId="14100"/>
          <ac:picMkLst>
            <pc:docMk/>
            <pc:sldMk cId="380138878" sldId="278"/>
            <ac:picMk id="5" creationId="{64ABCE96-1F42-A6E3-803D-CA6F7CE4A23B}"/>
          </ac:picMkLst>
        </pc:picChg>
        <pc:picChg chg="add mod">
          <ac:chgData name="swatiamitmotugade0712@gmail.com" userId="dda5761ad56de213" providerId="LiveId" clId="{80EAD06F-71C0-49FC-BB03-E64A431E18EE}" dt="2022-10-19T15:29:11.969" v="2755" actId="1076"/>
          <ac:picMkLst>
            <pc:docMk/>
            <pc:sldMk cId="380138878" sldId="278"/>
            <ac:picMk id="7" creationId="{7A20276D-0CA2-33E4-CFAB-E4FC52E0D526}"/>
          </ac:picMkLst>
        </pc:picChg>
        <pc:picChg chg="add mod">
          <ac:chgData name="swatiamitmotugade0712@gmail.com" userId="dda5761ad56de213" providerId="LiveId" clId="{80EAD06F-71C0-49FC-BB03-E64A431E18EE}" dt="2022-10-19T15:30:20.960" v="2760" actId="14100"/>
          <ac:picMkLst>
            <pc:docMk/>
            <pc:sldMk cId="380138878" sldId="278"/>
            <ac:picMk id="9" creationId="{8B1127EF-457E-5F76-45D5-B39BECB942FA}"/>
          </ac:picMkLst>
        </pc:picChg>
        <pc:picChg chg="add mod">
          <ac:chgData name="swatiamitmotugade0712@gmail.com" userId="dda5761ad56de213" providerId="LiveId" clId="{80EAD06F-71C0-49FC-BB03-E64A431E18EE}" dt="2022-10-19T15:31:02.230" v="2764" actId="14100"/>
          <ac:picMkLst>
            <pc:docMk/>
            <pc:sldMk cId="380138878" sldId="278"/>
            <ac:picMk id="11" creationId="{AA3E5EBF-FF90-8AAA-55F2-2679068542FF}"/>
          </ac:picMkLst>
        </pc:picChg>
        <pc:picChg chg="add mod">
          <ac:chgData name="swatiamitmotugade0712@gmail.com" userId="dda5761ad56de213" providerId="LiveId" clId="{80EAD06F-71C0-49FC-BB03-E64A431E18EE}" dt="2022-10-19T15:31:54.055" v="2771" actId="14100"/>
          <ac:picMkLst>
            <pc:docMk/>
            <pc:sldMk cId="380138878" sldId="278"/>
            <ac:picMk id="13" creationId="{53B4C4D5-E4A9-B84D-B152-D67BD3C08A9E}"/>
          </ac:picMkLst>
        </pc:picChg>
      </pc:sldChg>
      <pc:sldChg chg="modSp new mod">
        <pc:chgData name="swatiamitmotugade0712@gmail.com" userId="dda5761ad56de213" providerId="LiveId" clId="{80EAD06F-71C0-49FC-BB03-E64A431E18EE}" dt="2022-10-20T04:45:42.841" v="3024" actId="20577"/>
        <pc:sldMkLst>
          <pc:docMk/>
          <pc:sldMk cId="3499096818" sldId="279"/>
        </pc:sldMkLst>
        <pc:spChg chg="mod">
          <ac:chgData name="swatiamitmotugade0712@gmail.com" userId="dda5761ad56de213" providerId="LiveId" clId="{80EAD06F-71C0-49FC-BB03-E64A431E18EE}" dt="2022-10-19T15:35:54.938" v="2790" actId="14100"/>
          <ac:spMkLst>
            <pc:docMk/>
            <pc:sldMk cId="3499096818" sldId="279"/>
            <ac:spMk id="2" creationId="{75C85EFC-2D49-261D-7DE7-4B07F31EFEA7}"/>
          </ac:spMkLst>
        </pc:spChg>
        <pc:spChg chg="mod">
          <ac:chgData name="swatiamitmotugade0712@gmail.com" userId="dda5761ad56de213" providerId="LiveId" clId="{80EAD06F-71C0-49FC-BB03-E64A431E18EE}" dt="2022-10-20T04:45:42.841" v="3024" actId="20577"/>
          <ac:spMkLst>
            <pc:docMk/>
            <pc:sldMk cId="3499096818" sldId="279"/>
            <ac:spMk id="3" creationId="{3B5256CF-36DD-E65C-5450-AE31B627A635}"/>
          </ac:spMkLst>
        </pc:spChg>
      </pc:sldChg>
      <pc:sldChg chg="addSp delSp modSp new del mod">
        <pc:chgData name="swatiamitmotugade0712@gmail.com" userId="dda5761ad56de213" providerId="LiveId" clId="{80EAD06F-71C0-49FC-BB03-E64A431E18EE}" dt="2022-10-20T04:50:03.664" v="3046" actId="2696"/>
        <pc:sldMkLst>
          <pc:docMk/>
          <pc:sldMk cId="3134201139" sldId="280"/>
        </pc:sldMkLst>
        <pc:spChg chg="mod">
          <ac:chgData name="swatiamitmotugade0712@gmail.com" userId="dda5761ad56de213" providerId="LiveId" clId="{80EAD06F-71C0-49FC-BB03-E64A431E18EE}" dt="2022-10-20T04:48:41.010" v="3036" actId="1076"/>
          <ac:spMkLst>
            <pc:docMk/>
            <pc:sldMk cId="3134201139" sldId="280"/>
            <ac:spMk id="2" creationId="{231B9CB3-48B0-B1FC-7D51-00B60F867FAC}"/>
          </ac:spMkLst>
        </pc:spChg>
        <pc:spChg chg="del">
          <ac:chgData name="swatiamitmotugade0712@gmail.com" userId="dda5761ad56de213" providerId="LiveId" clId="{80EAD06F-71C0-49FC-BB03-E64A431E18EE}" dt="2022-10-20T04:48:30.045" v="3034" actId="22"/>
          <ac:spMkLst>
            <pc:docMk/>
            <pc:sldMk cId="3134201139" sldId="280"/>
            <ac:spMk id="3" creationId="{9B42E922-F95F-C574-6E47-0E4A8738BC26}"/>
          </ac:spMkLst>
        </pc:spChg>
        <pc:spChg chg="mod">
          <ac:chgData name="swatiamitmotugade0712@gmail.com" userId="dda5761ad56de213" providerId="LiveId" clId="{80EAD06F-71C0-49FC-BB03-E64A431E18EE}" dt="2022-10-20T04:49:43.488" v="3045" actId="14100"/>
          <ac:spMkLst>
            <pc:docMk/>
            <pc:sldMk cId="3134201139" sldId="280"/>
            <ac:spMk id="4" creationId="{72F1BB6B-96E6-E80B-662D-7CF015A5198F}"/>
          </ac:spMkLst>
        </pc:spChg>
        <pc:picChg chg="add mod ord">
          <ac:chgData name="swatiamitmotugade0712@gmail.com" userId="dda5761ad56de213" providerId="LiveId" clId="{80EAD06F-71C0-49FC-BB03-E64A431E18EE}" dt="2022-10-20T04:48:47.602" v="3039" actId="688"/>
          <ac:picMkLst>
            <pc:docMk/>
            <pc:sldMk cId="3134201139" sldId="280"/>
            <ac:picMk id="6" creationId="{1717DF3F-AB27-9AF2-717C-4CD09C44A100}"/>
          </ac:picMkLst>
        </pc:picChg>
      </pc:sldChg>
      <pc:sldChg chg="addSp delSp modSp new mod">
        <pc:chgData name="swatiamitmotugade0712@gmail.com" userId="dda5761ad56de213" providerId="LiveId" clId="{80EAD06F-71C0-49FC-BB03-E64A431E18EE}" dt="2022-10-20T05:43:15.744" v="4666" actId="1076"/>
        <pc:sldMkLst>
          <pc:docMk/>
          <pc:sldMk cId="3801297385" sldId="280"/>
        </pc:sldMkLst>
        <pc:spChg chg="mod">
          <ac:chgData name="swatiamitmotugade0712@gmail.com" userId="dda5761ad56de213" providerId="LiveId" clId="{80EAD06F-71C0-49FC-BB03-E64A431E18EE}" dt="2022-10-20T04:50:26.815" v="3050" actId="14100"/>
          <ac:spMkLst>
            <pc:docMk/>
            <pc:sldMk cId="3801297385" sldId="280"/>
            <ac:spMk id="2" creationId="{1A6E5735-AB9B-BB39-8955-8D7E5F512BBD}"/>
          </ac:spMkLst>
        </pc:spChg>
        <pc:spChg chg="del mod">
          <ac:chgData name="swatiamitmotugade0712@gmail.com" userId="dda5761ad56de213" providerId="LiveId" clId="{80EAD06F-71C0-49FC-BB03-E64A431E18EE}" dt="2022-10-20T04:51:07.926" v="3053" actId="22"/>
          <ac:spMkLst>
            <pc:docMk/>
            <pc:sldMk cId="3801297385" sldId="280"/>
            <ac:spMk id="3" creationId="{B4549DFC-D1D2-BB0A-6936-87AD2AE307CC}"/>
          </ac:spMkLst>
        </pc:spChg>
        <pc:picChg chg="add mod ord">
          <ac:chgData name="swatiamitmotugade0712@gmail.com" userId="dda5761ad56de213" providerId="LiveId" clId="{80EAD06F-71C0-49FC-BB03-E64A431E18EE}" dt="2022-10-20T05:43:13.169" v="4665" actId="1076"/>
          <ac:picMkLst>
            <pc:docMk/>
            <pc:sldMk cId="3801297385" sldId="280"/>
            <ac:picMk id="5" creationId="{8477A7CD-B180-2727-0EF8-AE0550D11430}"/>
          </ac:picMkLst>
        </pc:picChg>
        <pc:picChg chg="add mod">
          <ac:chgData name="swatiamitmotugade0712@gmail.com" userId="dda5761ad56de213" providerId="LiveId" clId="{80EAD06F-71C0-49FC-BB03-E64A431E18EE}" dt="2022-10-20T05:43:15.744" v="4666" actId="1076"/>
          <ac:picMkLst>
            <pc:docMk/>
            <pc:sldMk cId="3801297385" sldId="280"/>
            <ac:picMk id="7" creationId="{469D092D-D761-4D35-79D6-A5FD063B7173}"/>
          </ac:picMkLst>
        </pc:picChg>
      </pc:sldChg>
      <pc:sldChg chg="modSp new mod">
        <pc:chgData name="swatiamitmotugade0712@gmail.com" userId="dda5761ad56de213" providerId="LiveId" clId="{80EAD06F-71C0-49FC-BB03-E64A431E18EE}" dt="2022-10-20T05:41:19.441" v="4653"/>
        <pc:sldMkLst>
          <pc:docMk/>
          <pc:sldMk cId="486685665" sldId="281"/>
        </pc:sldMkLst>
        <pc:spChg chg="mod">
          <ac:chgData name="swatiamitmotugade0712@gmail.com" userId="dda5761ad56de213" providerId="LiveId" clId="{80EAD06F-71C0-49FC-BB03-E64A431E18EE}" dt="2022-10-20T05:41:19.441" v="4653"/>
          <ac:spMkLst>
            <pc:docMk/>
            <pc:sldMk cId="486685665" sldId="281"/>
            <ac:spMk id="2" creationId="{212DB057-8C5A-D15C-978D-9D4DC2741A3C}"/>
          </ac:spMkLst>
        </pc:spChg>
        <pc:spChg chg="mod">
          <ac:chgData name="swatiamitmotugade0712@gmail.com" userId="dda5761ad56de213" providerId="LiveId" clId="{80EAD06F-71C0-49FC-BB03-E64A431E18EE}" dt="2022-10-20T05:41:19.441" v="4653"/>
          <ac:spMkLst>
            <pc:docMk/>
            <pc:sldMk cId="486685665" sldId="281"/>
            <ac:spMk id="3" creationId="{6C814204-73FD-9CAC-C523-8A3199F9CD7B}"/>
          </ac:spMkLst>
        </pc:spChg>
      </pc:sldChg>
      <pc:sldChg chg="addSp delSp modSp new mod">
        <pc:chgData name="swatiamitmotugade0712@gmail.com" userId="dda5761ad56de213" providerId="LiveId" clId="{80EAD06F-71C0-49FC-BB03-E64A431E18EE}" dt="2022-10-20T05:25:16.503" v="3894" actId="5793"/>
        <pc:sldMkLst>
          <pc:docMk/>
          <pc:sldMk cId="2063901633" sldId="282"/>
        </pc:sldMkLst>
        <pc:spChg chg="mod">
          <ac:chgData name="swatiamitmotugade0712@gmail.com" userId="dda5761ad56de213" providerId="LiveId" clId="{80EAD06F-71C0-49FC-BB03-E64A431E18EE}" dt="2022-10-20T05:13:44.972" v="3389" actId="14100"/>
          <ac:spMkLst>
            <pc:docMk/>
            <pc:sldMk cId="2063901633" sldId="282"/>
            <ac:spMk id="2" creationId="{CEABAD3D-9A77-FF01-C058-4ED5BA74DFC7}"/>
          </ac:spMkLst>
        </pc:spChg>
        <pc:spChg chg="del">
          <ac:chgData name="swatiamitmotugade0712@gmail.com" userId="dda5761ad56de213" providerId="LiveId" clId="{80EAD06F-71C0-49FC-BB03-E64A431E18EE}" dt="2022-10-20T04:59:26.076" v="3246" actId="1032"/>
          <ac:spMkLst>
            <pc:docMk/>
            <pc:sldMk cId="2063901633" sldId="282"/>
            <ac:spMk id="3" creationId="{C786C4D8-FC26-07D7-84C7-64D4C50FA5A6}"/>
          </ac:spMkLst>
        </pc:spChg>
        <pc:spChg chg="add del mod">
          <ac:chgData name="swatiamitmotugade0712@gmail.com" userId="dda5761ad56de213" providerId="LiveId" clId="{80EAD06F-71C0-49FC-BB03-E64A431E18EE}" dt="2022-10-20T05:02:48.627" v="3254" actId="1032"/>
          <ac:spMkLst>
            <pc:docMk/>
            <pc:sldMk cId="2063901633" sldId="282"/>
            <ac:spMk id="6" creationId="{A604E1F5-D130-5B90-E3B1-56E878C2EC5E}"/>
          </ac:spMkLst>
        </pc:spChg>
        <pc:spChg chg="add del mod">
          <ac:chgData name="swatiamitmotugade0712@gmail.com" userId="dda5761ad56de213" providerId="LiveId" clId="{80EAD06F-71C0-49FC-BB03-E64A431E18EE}" dt="2022-10-20T05:05:32.107" v="3306" actId="1032"/>
          <ac:spMkLst>
            <pc:docMk/>
            <pc:sldMk cId="2063901633" sldId="282"/>
            <ac:spMk id="9" creationId="{B6ECFF07-BB96-0EC3-6A01-1E0AD26D3341}"/>
          </ac:spMkLst>
        </pc:spChg>
        <pc:spChg chg="add del mod">
          <ac:chgData name="swatiamitmotugade0712@gmail.com" userId="dda5761ad56de213" providerId="LiveId" clId="{80EAD06F-71C0-49FC-BB03-E64A431E18EE}" dt="2022-10-20T05:07:54.761" v="3369" actId="1032"/>
          <ac:spMkLst>
            <pc:docMk/>
            <pc:sldMk cId="2063901633" sldId="282"/>
            <ac:spMk id="12" creationId="{BD08B8FC-F45D-029C-CF7D-2C2EE14DE1E4}"/>
          </ac:spMkLst>
        </pc:spChg>
        <pc:spChg chg="add mod">
          <ac:chgData name="swatiamitmotugade0712@gmail.com" userId="dda5761ad56de213" providerId="LiveId" clId="{80EAD06F-71C0-49FC-BB03-E64A431E18EE}" dt="2022-10-20T05:25:16.503" v="3894" actId="5793"/>
          <ac:spMkLst>
            <pc:docMk/>
            <pc:sldMk cId="2063901633" sldId="282"/>
            <ac:spMk id="15" creationId="{0D206BEC-219E-EC65-3492-C0AB337DDA81}"/>
          </ac:spMkLst>
        </pc:spChg>
        <pc:graphicFrameChg chg="add del mod modGraphic">
          <ac:chgData name="swatiamitmotugade0712@gmail.com" userId="dda5761ad56de213" providerId="LiveId" clId="{80EAD06F-71C0-49FC-BB03-E64A431E18EE}" dt="2022-10-20T05:02:20.406" v="3253" actId="478"/>
          <ac:graphicFrameMkLst>
            <pc:docMk/>
            <pc:sldMk cId="2063901633" sldId="282"/>
            <ac:graphicFrameMk id="4" creationId="{DC89AB2C-E537-C7C7-21DE-610FB3B33636}"/>
          </ac:graphicFrameMkLst>
        </pc:graphicFrameChg>
        <pc:graphicFrameChg chg="add del mod modGraphic">
          <ac:chgData name="swatiamitmotugade0712@gmail.com" userId="dda5761ad56de213" providerId="LiveId" clId="{80EAD06F-71C0-49FC-BB03-E64A431E18EE}" dt="2022-10-20T05:04:09.241" v="3305" actId="478"/>
          <ac:graphicFrameMkLst>
            <pc:docMk/>
            <pc:sldMk cId="2063901633" sldId="282"/>
            <ac:graphicFrameMk id="7" creationId="{29ABEE84-2F6B-6365-3054-AE4ADCD6FB87}"/>
          </ac:graphicFrameMkLst>
        </pc:graphicFrameChg>
        <pc:graphicFrameChg chg="add del mod modGraphic">
          <ac:chgData name="swatiamitmotugade0712@gmail.com" userId="dda5761ad56de213" providerId="LiveId" clId="{80EAD06F-71C0-49FC-BB03-E64A431E18EE}" dt="2022-10-20T05:06:36.270" v="3368" actId="478"/>
          <ac:graphicFrameMkLst>
            <pc:docMk/>
            <pc:sldMk cId="2063901633" sldId="282"/>
            <ac:graphicFrameMk id="10" creationId="{B5731D14-E9CE-6891-76DB-79AD701AE192}"/>
          </ac:graphicFrameMkLst>
        </pc:graphicFrameChg>
        <pc:graphicFrameChg chg="add del mod modGraphic">
          <ac:chgData name="swatiamitmotugade0712@gmail.com" userId="dda5761ad56de213" providerId="LiveId" clId="{80EAD06F-71C0-49FC-BB03-E64A431E18EE}" dt="2022-10-20T05:08:05.701" v="3371" actId="478"/>
          <ac:graphicFrameMkLst>
            <pc:docMk/>
            <pc:sldMk cId="2063901633" sldId="282"/>
            <ac:graphicFrameMk id="13" creationId="{43BD6DD6-F534-5EDB-1B64-BA40B135B3F4}"/>
          </ac:graphicFrameMkLst>
        </pc:graphicFrameChg>
      </pc:sldChg>
      <pc:sldChg chg="addSp delSp new del mod">
        <pc:chgData name="swatiamitmotugade0712@gmail.com" userId="dda5761ad56de213" providerId="LiveId" clId="{80EAD06F-71C0-49FC-BB03-E64A431E18EE}" dt="2022-10-20T05:21:59.926" v="3813" actId="2696"/>
        <pc:sldMkLst>
          <pc:docMk/>
          <pc:sldMk cId="735696056" sldId="283"/>
        </pc:sldMkLst>
        <pc:picChg chg="add del">
          <ac:chgData name="swatiamitmotugade0712@gmail.com" userId="dda5761ad56de213" providerId="LiveId" clId="{80EAD06F-71C0-49FC-BB03-E64A431E18EE}" dt="2022-10-20T05:16:59.572" v="3613" actId="21"/>
          <ac:picMkLst>
            <pc:docMk/>
            <pc:sldMk cId="735696056" sldId="283"/>
            <ac:picMk id="3" creationId="{ACD140E6-419C-79AE-D6D4-67EEAFE5336D}"/>
          </ac:picMkLst>
        </pc:picChg>
      </pc:sldChg>
      <pc:sldChg chg="addSp delSp modSp new mod">
        <pc:chgData name="swatiamitmotugade0712@gmail.com" userId="dda5761ad56de213" providerId="LiveId" clId="{80EAD06F-71C0-49FC-BB03-E64A431E18EE}" dt="2022-10-20T05:41:19.441" v="4653"/>
        <pc:sldMkLst>
          <pc:docMk/>
          <pc:sldMk cId="473906338" sldId="284"/>
        </pc:sldMkLst>
        <pc:spChg chg="mod">
          <ac:chgData name="swatiamitmotugade0712@gmail.com" userId="dda5761ad56de213" providerId="LiveId" clId="{80EAD06F-71C0-49FC-BB03-E64A431E18EE}" dt="2022-10-20T05:16:48.287" v="3611" actId="14100"/>
          <ac:spMkLst>
            <pc:docMk/>
            <pc:sldMk cId="473906338" sldId="284"/>
            <ac:spMk id="2" creationId="{7E1FFDF5-36EA-D932-65FC-4682F60E3F8A}"/>
          </ac:spMkLst>
        </pc:spChg>
        <pc:spChg chg="del mod">
          <ac:chgData name="swatiamitmotugade0712@gmail.com" userId="dda5761ad56de213" providerId="LiveId" clId="{80EAD06F-71C0-49FC-BB03-E64A431E18EE}" dt="2022-10-20T05:17:03.472" v="3614"/>
          <ac:spMkLst>
            <pc:docMk/>
            <pc:sldMk cId="473906338" sldId="284"/>
            <ac:spMk id="3" creationId="{1C1264F2-1CD1-833B-D1DE-7041AE7516BF}"/>
          </ac:spMkLst>
        </pc:spChg>
        <pc:picChg chg="add mod">
          <ac:chgData name="swatiamitmotugade0712@gmail.com" userId="dda5761ad56de213" providerId="LiveId" clId="{80EAD06F-71C0-49FC-BB03-E64A431E18EE}" dt="2022-10-20T05:41:19.441" v="4653"/>
          <ac:picMkLst>
            <pc:docMk/>
            <pc:sldMk cId="473906338" sldId="284"/>
            <ac:picMk id="4" creationId="{7A4B5876-849C-C936-1B7D-B02735C36830}"/>
          </ac:picMkLst>
        </pc:picChg>
      </pc:sldChg>
      <pc:sldChg chg="addSp delSp modSp new mod">
        <pc:chgData name="swatiamitmotugade0712@gmail.com" userId="dda5761ad56de213" providerId="LiveId" clId="{80EAD06F-71C0-49FC-BB03-E64A431E18EE}" dt="2022-10-20T05:41:19.441" v="4653"/>
        <pc:sldMkLst>
          <pc:docMk/>
          <pc:sldMk cId="3582414767" sldId="285"/>
        </pc:sldMkLst>
        <pc:spChg chg="mod">
          <ac:chgData name="swatiamitmotugade0712@gmail.com" userId="dda5761ad56de213" providerId="LiveId" clId="{80EAD06F-71C0-49FC-BB03-E64A431E18EE}" dt="2022-10-20T05:41:19.441" v="4653"/>
          <ac:spMkLst>
            <pc:docMk/>
            <pc:sldMk cId="3582414767" sldId="285"/>
            <ac:spMk id="2" creationId="{24E6255B-650D-5616-93D1-5CD896FB93C7}"/>
          </ac:spMkLst>
        </pc:spChg>
        <pc:spChg chg="del mod">
          <ac:chgData name="swatiamitmotugade0712@gmail.com" userId="dda5761ad56de213" providerId="LiveId" clId="{80EAD06F-71C0-49FC-BB03-E64A431E18EE}" dt="2022-10-20T05:19:25.184" v="3695" actId="3680"/>
          <ac:spMkLst>
            <pc:docMk/>
            <pc:sldMk cId="3582414767" sldId="285"/>
            <ac:spMk id="3" creationId="{55A595C4-2554-A1FD-43C2-105FFAA89594}"/>
          </ac:spMkLst>
        </pc:spChg>
        <pc:spChg chg="add del mod">
          <ac:chgData name="swatiamitmotugade0712@gmail.com" userId="dda5761ad56de213" providerId="LiveId" clId="{80EAD06F-71C0-49FC-BB03-E64A431E18EE}" dt="2022-10-20T05:21:02.167" v="3747" actId="3680"/>
          <ac:spMkLst>
            <pc:docMk/>
            <pc:sldMk cId="3582414767" sldId="285"/>
            <ac:spMk id="6" creationId="{D1CE3064-64E0-8E5F-3CE1-68ADFE78BFD3}"/>
          </ac:spMkLst>
        </pc:spChg>
        <pc:spChg chg="add del mod">
          <ac:chgData name="swatiamitmotugade0712@gmail.com" userId="dda5761ad56de213" providerId="LiveId" clId="{80EAD06F-71C0-49FC-BB03-E64A431E18EE}" dt="2022-10-20T05:24:03.019" v="3853" actId="3680"/>
          <ac:spMkLst>
            <pc:docMk/>
            <pc:sldMk cId="3582414767" sldId="285"/>
            <ac:spMk id="9" creationId="{ABA55E2A-BA4A-193C-0D01-66DDB41A1E48}"/>
          </ac:spMkLst>
        </pc:spChg>
        <pc:graphicFrameChg chg="add del mod ord modGraphic">
          <ac:chgData name="swatiamitmotugade0712@gmail.com" userId="dda5761ad56de213" providerId="LiveId" clId="{80EAD06F-71C0-49FC-BB03-E64A431E18EE}" dt="2022-10-20T05:20:52.679" v="3746" actId="478"/>
          <ac:graphicFrameMkLst>
            <pc:docMk/>
            <pc:sldMk cId="3582414767" sldId="285"/>
            <ac:graphicFrameMk id="4" creationId="{3A639D57-2143-5E80-E176-8B924F5E0CC8}"/>
          </ac:graphicFrameMkLst>
        </pc:graphicFrameChg>
        <pc:graphicFrameChg chg="add del mod ord modGraphic">
          <ac:chgData name="swatiamitmotugade0712@gmail.com" userId="dda5761ad56de213" providerId="LiveId" clId="{80EAD06F-71C0-49FC-BB03-E64A431E18EE}" dt="2022-10-20T05:23:50.018" v="3850" actId="478"/>
          <ac:graphicFrameMkLst>
            <pc:docMk/>
            <pc:sldMk cId="3582414767" sldId="285"/>
            <ac:graphicFrameMk id="7" creationId="{FC067D1C-056B-663C-A644-DDA768F3304F}"/>
          </ac:graphicFrameMkLst>
        </pc:graphicFrameChg>
        <pc:graphicFrameChg chg="add mod ord modGraphic">
          <ac:chgData name="swatiamitmotugade0712@gmail.com" userId="dda5761ad56de213" providerId="LiveId" clId="{80EAD06F-71C0-49FC-BB03-E64A431E18EE}" dt="2022-10-20T05:27:11.211" v="3988" actId="14734"/>
          <ac:graphicFrameMkLst>
            <pc:docMk/>
            <pc:sldMk cId="3582414767" sldId="285"/>
            <ac:graphicFrameMk id="11" creationId="{483B5572-E3B5-2B43-80D3-192082ED5F6F}"/>
          </ac:graphicFrameMkLst>
        </pc:graphicFrameChg>
        <pc:picChg chg="add del mod">
          <ac:chgData name="swatiamitmotugade0712@gmail.com" userId="dda5761ad56de213" providerId="LiveId" clId="{80EAD06F-71C0-49FC-BB03-E64A431E18EE}" dt="2022-10-20T05:27:14.539" v="3989" actId="478"/>
          <ac:picMkLst>
            <pc:docMk/>
            <pc:sldMk cId="3582414767" sldId="285"/>
            <ac:picMk id="10" creationId="{A7BD9C42-8895-AC56-539B-F0D073BD1869}"/>
          </ac:picMkLst>
        </pc:picChg>
      </pc:sldChg>
      <pc:sldChg chg="modSp new mod">
        <pc:chgData name="swatiamitmotugade0712@gmail.com" userId="dda5761ad56de213" providerId="LiveId" clId="{80EAD06F-71C0-49FC-BB03-E64A431E18EE}" dt="2022-10-20T05:41:19.441" v="4653"/>
        <pc:sldMkLst>
          <pc:docMk/>
          <pc:sldMk cId="139117129" sldId="286"/>
        </pc:sldMkLst>
        <pc:spChg chg="mod">
          <ac:chgData name="swatiamitmotugade0712@gmail.com" userId="dda5761ad56de213" providerId="LiveId" clId="{80EAD06F-71C0-49FC-BB03-E64A431E18EE}" dt="2022-10-20T05:41:19.441" v="4653"/>
          <ac:spMkLst>
            <pc:docMk/>
            <pc:sldMk cId="139117129" sldId="286"/>
            <ac:spMk id="2" creationId="{48044295-E109-3D41-BD4C-990A216393D7}"/>
          </ac:spMkLst>
        </pc:spChg>
        <pc:spChg chg="mod">
          <ac:chgData name="swatiamitmotugade0712@gmail.com" userId="dda5761ad56de213" providerId="LiveId" clId="{80EAD06F-71C0-49FC-BB03-E64A431E18EE}" dt="2022-10-20T05:41:19.441" v="4653"/>
          <ac:spMkLst>
            <pc:docMk/>
            <pc:sldMk cId="139117129" sldId="286"/>
            <ac:spMk id="3" creationId="{130F7880-BD9D-DD34-F194-0D451E3586B4}"/>
          </ac:spMkLst>
        </pc:spChg>
      </pc:sldChg>
      <pc:sldChg chg="addSp modSp new mod">
        <pc:chgData name="swatiamitmotugade0712@gmail.com" userId="dda5761ad56de213" providerId="LiveId" clId="{80EAD06F-71C0-49FC-BB03-E64A431E18EE}" dt="2022-10-20T05:37:38.302" v="4534" actId="14100"/>
        <pc:sldMkLst>
          <pc:docMk/>
          <pc:sldMk cId="171080712" sldId="287"/>
        </pc:sldMkLst>
        <pc:picChg chg="add mod">
          <ac:chgData name="swatiamitmotugade0712@gmail.com" userId="dda5761ad56de213" providerId="LiveId" clId="{80EAD06F-71C0-49FC-BB03-E64A431E18EE}" dt="2022-10-20T05:37:38.302" v="4534" actId="14100"/>
          <ac:picMkLst>
            <pc:docMk/>
            <pc:sldMk cId="171080712" sldId="287"/>
            <ac:picMk id="3" creationId="{69CD1528-323E-7B08-5C60-799CD160EAE8}"/>
          </ac:picMkLst>
        </pc:picChg>
      </pc:sldChg>
      <pc:sldChg chg="modSp new del mod">
        <pc:chgData name="swatiamitmotugade0712@gmail.com" userId="dda5761ad56de213" providerId="LiveId" clId="{80EAD06F-71C0-49FC-BB03-E64A431E18EE}" dt="2022-10-20T06:10:12.005" v="4717" actId="2696"/>
        <pc:sldMkLst>
          <pc:docMk/>
          <pc:sldMk cId="3212914967" sldId="288"/>
        </pc:sldMkLst>
        <pc:spChg chg="mod">
          <ac:chgData name="swatiamitmotugade0712@gmail.com" userId="dda5761ad56de213" providerId="LiveId" clId="{80EAD06F-71C0-49FC-BB03-E64A431E18EE}" dt="2022-10-20T06:09:46.541" v="4716" actId="14100"/>
          <ac:spMkLst>
            <pc:docMk/>
            <pc:sldMk cId="3212914967" sldId="288"/>
            <ac:spMk id="2" creationId="{1A8CCC39-033A-27F1-FA61-04C2B0029D36}"/>
          </ac:spMkLst>
        </pc:spChg>
      </pc:sldChg>
      <pc:sldChg chg="modSp new mod">
        <pc:chgData name="swatiamitmotugade0712@gmail.com" userId="dda5761ad56de213" providerId="LiveId" clId="{80EAD06F-71C0-49FC-BB03-E64A431E18EE}" dt="2022-10-20T06:12:33.854" v="4750" actId="1076"/>
        <pc:sldMkLst>
          <pc:docMk/>
          <pc:sldMk cId="4050051985" sldId="288"/>
        </pc:sldMkLst>
        <pc:spChg chg="mod">
          <ac:chgData name="swatiamitmotugade0712@gmail.com" userId="dda5761ad56de213" providerId="LiveId" clId="{80EAD06F-71C0-49FC-BB03-E64A431E18EE}" dt="2022-10-20T06:12:32.761" v="4749" actId="207"/>
          <ac:spMkLst>
            <pc:docMk/>
            <pc:sldMk cId="4050051985" sldId="288"/>
            <ac:spMk id="2" creationId="{A63E9942-5E75-2806-291E-D1D532724031}"/>
          </ac:spMkLst>
        </pc:spChg>
        <pc:spChg chg="mod">
          <ac:chgData name="swatiamitmotugade0712@gmail.com" userId="dda5761ad56de213" providerId="LiveId" clId="{80EAD06F-71C0-49FC-BB03-E64A431E18EE}" dt="2022-10-20T06:12:33.854" v="4750" actId="1076"/>
          <ac:spMkLst>
            <pc:docMk/>
            <pc:sldMk cId="4050051985" sldId="288"/>
            <ac:spMk id="3" creationId="{00067965-1987-7EB7-EF83-D0C966F10F7B}"/>
          </ac:spMkLst>
        </pc:spChg>
        <pc:spChg chg="mod">
          <ac:chgData name="swatiamitmotugade0712@gmail.com" userId="dda5761ad56de213" providerId="LiveId" clId="{80EAD06F-71C0-49FC-BB03-E64A431E18EE}" dt="2022-10-20T06:12:08.569" v="4748"/>
          <ac:spMkLst>
            <pc:docMk/>
            <pc:sldMk cId="4050051985" sldId="288"/>
            <ac:spMk id="4" creationId="{8BD252C4-F885-2044-4878-0D7618E81A8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95E6B5-F872-47DB-BD1A-76C225887F28}"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A77FEC-D1FC-468B-9751-063F685AE75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2760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95E6B5-F872-47DB-BD1A-76C225887F28}"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A77FEC-D1FC-468B-9751-063F685AE75F}" type="slidenum">
              <a:rPr lang="en-IN" smtClean="0"/>
              <a:t>‹#›</a:t>
            </a:fld>
            <a:endParaRPr lang="en-IN"/>
          </a:p>
        </p:txBody>
      </p:sp>
    </p:spTree>
    <p:extLst>
      <p:ext uri="{BB962C8B-B14F-4D97-AF65-F5344CB8AC3E}">
        <p14:creationId xmlns:p14="http://schemas.microsoft.com/office/powerpoint/2010/main" val="3661659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95E6B5-F872-47DB-BD1A-76C225887F28}"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A77FEC-D1FC-468B-9751-063F685AE75F}" type="slidenum">
              <a:rPr lang="en-IN" smtClean="0"/>
              <a:t>‹#›</a:t>
            </a:fld>
            <a:endParaRPr lang="en-IN"/>
          </a:p>
        </p:txBody>
      </p:sp>
    </p:spTree>
    <p:extLst>
      <p:ext uri="{BB962C8B-B14F-4D97-AF65-F5344CB8AC3E}">
        <p14:creationId xmlns:p14="http://schemas.microsoft.com/office/powerpoint/2010/main" val="202463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95E6B5-F872-47DB-BD1A-76C225887F28}"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A77FEC-D1FC-468B-9751-063F685AE75F}" type="slidenum">
              <a:rPr lang="en-IN" smtClean="0"/>
              <a:t>‹#›</a:t>
            </a:fld>
            <a:endParaRPr lang="en-IN"/>
          </a:p>
        </p:txBody>
      </p:sp>
    </p:spTree>
    <p:extLst>
      <p:ext uri="{BB962C8B-B14F-4D97-AF65-F5344CB8AC3E}">
        <p14:creationId xmlns:p14="http://schemas.microsoft.com/office/powerpoint/2010/main" val="36872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95E6B5-F872-47DB-BD1A-76C225887F28}"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A77FEC-D1FC-468B-9751-063F685AE75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9516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95E6B5-F872-47DB-BD1A-76C225887F28}" type="datetimeFigureOut">
              <a:rPr lang="en-IN" smtClean="0"/>
              <a:t>20-10-2022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A77FEC-D1FC-468B-9751-063F685AE75F}" type="slidenum">
              <a:rPr lang="en-IN" smtClean="0"/>
              <a:t>‹#›</a:t>
            </a:fld>
            <a:endParaRPr lang="en-IN"/>
          </a:p>
        </p:txBody>
      </p:sp>
    </p:spTree>
    <p:extLst>
      <p:ext uri="{BB962C8B-B14F-4D97-AF65-F5344CB8AC3E}">
        <p14:creationId xmlns:p14="http://schemas.microsoft.com/office/powerpoint/2010/main" val="3739889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95E6B5-F872-47DB-BD1A-76C225887F28}" type="datetimeFigureOut">
              <a:rPr lang="en-IN" smtClean="0"/>
              <a:t>20-10-2022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A77FEC-D1FC-468B-9751-063F685AE75F}" type="slidenum">
              <a:rPr lang="en-IN" smtClean="0"/>
              <a:t>‹#›</a:t>
            </a:fld>
            <a:endParaRPr lang="en-IN"/>
          </a:p>
        </p:txBody>
      </p:sp>
    </p:spTree>
    <p:extLst>
      <p:ext uri="{BB962C8B-B14F-4D97-AF65-F5344CB8AC3E}">
        <p14:creationId xmlns:p14="http://schemas.microsoft.com/office/powerpoint/2010/main" val="3963063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95E6B5-F872-47DB-BD1A-76C225887F28}" type="datetimeFigureOut">
              <a:rPr lang="en-IN" smtClean="0"/>
              <a:t>20-10-2022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A77FEC-D1FC-468B-9751-063F685AE75F}" type="slidenum">
              <a:rPr lang="en-IN" smtClean="0"/>
              <a:t>‹#›</a:t>
            </a:fld>
            <a:endParaRPr lang="en-IN"/>
          </a:p>
        </p:txBody>
      </p:sp>
    </p:spTree>
    <p:extLst>
      <p:ext uri="{BB962C8B-B14F-4D97-AF65-F5344CB8AC3E}">
        <p14:creationId xmlns:p14="http://schemas.microsoft.com/office/powerpoint/2010/main" val="360092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B95E6B5-F872-47DB-BD1A-76C225887F28}" type="datetimeFigureOut">
              <a:rPr lang="en-IN" smtClean="0"/>
              <a:t>20-10-2022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6A77FEC-D1FC-468B-9751-063F685AE75F}" type="slidenum">
              <a:rPr lang="en-IN" smtClean="0"/>
              <a:t>‹#›</a:t>
            </a:fld>
            <a:endParaRPr lang="en-IN"/>
          </a:p>
        </p:txBody>
      </p:sp>
    </p:spTree>
    <p:extLst>
      <p:ext uri="{BB962C8B-B14F-4D97-AF65-F5344CB8AC3E}">
        <p14:creationId xmlns:p14="http://schemas.microsoft.com/office/powerpoint/2010/main" val="3385326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B95E6B5-F872-47DB-BD1A-76C225887F28}" type="datetimeFigureOut">
              <a:rPr lang="en-IN" smtClean="0"/>
              <a:t>20-10-2022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A77FEC-D1FC-468B-9751-063F685AE75F}" type="slidenum">
              <a:rPr lang="en-IN" smtClean="0"/>
              <a:t>‹#›</a:t>
            </a:fld>
            <a:endParaRPr lang="en-IN"/>
          </a:p>
        </p:txBody>
      </p:sp>
    </p:spTree>
    <p:extLst>
      <p:ext uri="{BB962C8B-B14F-4D97-AF65-F5344CB8AC3E}">
        <p14:creationId xmlns:p14="http://schemas.microsoft.com/office/powerpoint/2010/main" val="1255765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95E6B5-F872-47DB-BD1A-76C225887F28}" type="datetimeFigureOut">
              <a:rPr lang="en-IN" smtClean="0"/>
              <a:t>20-10-2022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A77FEC-D1FC-468B-9751-063F685AE75F}" type="slidenum">
              <a:rPr lang="en-IN" smtClean="0"/>
              <a:t>‹#›</a:t>
            </a:fld>
            <a:endParaRPr lang="en-IN"/>
          </a:p>
        </p:txBody>
      </p:sp>
    </p:spTree>
    <p:extLst>
      <p:ext uri="{BB962C8B-B14F-4D97-AF65-F5344CB8AC3E}">
        <p14:creationId xmlns:p14="http://schemas.microsoft.com/office/powerpoint/2010/main" val="4067597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B95E6B5-F872-47DB-BD1A-76C225887F28}" type="datetimeFigureOut">
              <a:rPr lang="en-IN" smtClean="0"/>
              <a:t>20-10-2022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6A77FEC-D1FC-468B-9751-063F685AE75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2206266"/>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59EBA5-FE7B-CA90-B751-43CF8758D9C6}"/>
              </a:ext>
            </a:extLst>
          </p:cNvPr>
          <p:cNvPicPr>
            <a:picLocks noChangeAspect="1"/>
          </p:cNvPicPr>
          <p:nvPr/>
        </p:nvPicPr>
        <p:blipFill>
          <a:blip r:embed="rId2"/>
          <a:stretch>
            <a:fillRect/>
          </a:stretch>
        </p:blipFill>
        <p:spPr>
          <a:xfrm>
            <a:off x="3079525" y="1292878"/>
            <a:ext cx="5888082" cy="3950926"/>
          </a:xfrm>
          <a:prstGeom prst="rect">
            <a:avLst/>
          </a:prstGeom>
        </p:spPr>
      </p:pic>
    </p:spTree>
    <p:extLst>
      <p:ext uri="{BB962C8B-B14F-4D97-AF65-F5344CB8AC3E}">
        <p14:creationId xmlns:p14="http://schemas.microsoft.com/office/powerpoint/2010/main" val="2098049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2A852-5A3D-4699-F5B4-3CE04C4C556C}"/>
              </a:ext>
            </a:extLst>
          </p:cNvPr>
          <p:cNvSpPr>
            <a:spLocks noGrp="1"/>
          </p:cNvSpPr>
          <p:nvPr>
            <p:ph type="title"/>
          </p:nvPr>
        </p:nvSpPr>
        <p:spPr>
          <a:xfrm>
            <a:off x="838200" y="365126"/>
            <a:ext cx="10515600" cy="1119546"/>
          </a:xfrm>
        </p:spPr>
        <p:txBody>
          <a:bodyPr/>
          <a:lstStyle/>
          <a:p>
            <a:pPr algn="ctr"/>
            <a:r>
              <a:rPr lang="en-IN" dirty="0">
                <a:solidFill>
                  <a:srgbClr val="FF0000"/>
                </a:solidFill>
              </a:rPr>
              <a:t>Project Cycle</a:t>
            </a:r>
          </a:p>
        </p:txBody>
      </p:sp>
      <p:pic>
        <p:nvPicPr>
          <p:cNvPr id="5" name="Content Placeholder 4">
            <a:extLst>
              <a:ext uri="{FF2B5EF4-FFF2-40B4-BE49-F238E27FC236}">
                <a16:creationId xmlns:a16="http://schemas.microsoft.com/office/drawing/2014/main" id="{130A986B-E0A8-A61B-B5CD-C1999779C013}"/>
              </a:ext>
            </a:extLst>
          </p:cNvPr>
          <p:cNvPicPr>
            <a:picLocks noGrp="1" noChangeAspect="1"/>
          </p:cNvPicPr>
          <p:nvPr>
            <p:ph idx="1"/>
          </p:nvPr>
        </p:nvPicPr>
        <p:blipFill>
          <a:blip r:embed="rId2"/>
          <a:stretch>
            <a:fillRect/>
          </a:stretch>
        </p:blipFill>
        <p:spPr>
          <a:xfrm>
            <a:off x="3778259" y="1846263"/>
            <a:ext cx="4695808" cy="4022725"/>
          </a:xfrm>
        </p:spPr>
      </p:pic>
    </p:spTree>
    <p:extLst>
      <p:ext uri="{BB962C8B-B14F-4D97-AF65-F5344CB8AC3E}">
        <p14:creationId xmlns:p14="http://schemas.microsoft.com/office/powerpoint/2010/main" val="70584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82311-E7CE-35A3-0AA0-A11110E18849}"/>
              </a:ext>
            </a:extLst>
          </p:cNvPr>
          <p:cNvSpPr>
            <a:spLocks noGrp="1"/>
          </p:cNvSpPr>
          <p:nvPr>
            <p:ph type="title"/>
          </p:nvPr>
        </p:nvSpPr>
        <p:spPr>
          <a:xfrm>
            <a:off x="838200" y="365125"/>
            <a:ext cx="10515600" cy="775417"/>
          </a:xfrm>
        </p:spPr>
        <p:txBody>
          <a:bodyPr>
            <a:normAutofit/>
          </a:bodyPr>
          <a:lstStyle/>
          <a:p>
            <a:r>
              <a:rPr lang="en-IN" sz="3600" dirty="0">
                <a:solidFill>
                  <a:srgbClr val="FF0000"/>
                </a:solidFill>
              </a:rPr>
              <a:t>Tasks Performed</a:t>
            </a:r>
          </a:p>
        </p:txBody>
      </p:sp>
      <p:sp>
        <p:nvSpPr>
          <p:cNvPr id="3" name="Content Placeholder 2">
            <a:extLst>
              <a:ext uri="{FF2B5EF4-FFF2-40B4-BE49-F238E27FC236}">
                <a16:creationId xmlns:a16="http://schemas.microsoft.com/office/drawing/2014/main" id="{DEC0B976-60A9-7691-A1B3-57A6E47D68FD}"/>
              </a:ext>
            </a:extLst>
          </p:cNvPr>
          <p:cNvSpPr>
            <a:spLocks noGrp="1"/>
          </p:cNvSpPr>
          <p:nvPr>
            <p:ph idx="1"/>
          </p:nvPr>
        </p:nvSpPr>
        <p:spPr>
          <a:xfrm>
            <a:off x="838200" y="1288026"/>
            <a:ext cx="10515600" cy="5289755"/>
          </a:xfrm>
        </p:spPr>
        <p:txBody>
          <a:bodyPr>
            <a:normAutofit fontScale="92500" lnSpcReduction="20000"/>
          </a:bodyPr>
          <a:lstStyle/>
          <a:p>
            <a:r>
              <a:rPr lang="en-IN" sz="2000" dirty="0"/>
              <a:t>Loaded both training &amp; test datasets provided by </a:t>
            </a:r>
            <a:r>
              <a:rPr lang="en-IN" sz="2000" dirty="0" err="1"/>
              <a:t>FlipRobo</a:t>
            </a:r>
            <a:r>
              <a:rPr lang="en-IN" sz="2000" dirty="0"/>
              <a:t>.</a:t>
            </a:r>
          </a:p>
          <a:p>
            <a:r>
              <a:rPr lang="en-IN" sz="2000" dirty="0"/>
              <a:t>Checked data integrity for duplicate entries and other errors.</a:t>
            </a:r>
          </a:p>
          <a:p>
            <a:r>
              <a:rPr lang="en-IN" sz="2000" dirty="0"/>
              <a:t>There were missing values present in some features. Dropped the features containing more than 40% missing values.</a:t>
            </a:r>
          </a:p>
          <a:p>
            <a:r>
              <a:rPr lang="en-IN" sz="2000" dirty="0"/>
              <a:t>For the remaining features with missing values, imputation is performed with mean, median and mode depending upon the feature type.</a:t>
            </a:r>
          </a:p>
          <a:p>
            <a:r>
              <a:rPr lang="en-IN" sz="2000" dirty="0"/>
              <a:t>Feature engineering is performed by extracting some new features out of existing features.</a:t>
            </a:r>
          </a:p>
          <a:p>
            <a:r>
              <a:rPr lang="en-IN" sz="2000" dirty="0"/>
              <a:t>Feature selection is performed by taking only the features which are really required for analysis.</a:t>
            </a:r>
          </a:p>
          <a:p>
            <a:r>
              <a:rPr lang="en-IN" sz="2000" dirty="0"/>
              <a:t>For categorical features Label Encoding is performed.</a:t>
            </a:r>
          </a:p>
          <a:p>
            <a:r>
              <a:rPr lang="en-IN" sz="2000" dirty="0" err="1"/>
              <a:t>Splitted</a:t>
            </a:r>
            <a:r>
              <a:rPr lang="en-IN" sz="2000" dirty="0"/>
              <a:t> the dataset into Target variable and Features.</a:t>
            </a:r>
          </a:p>
          <a:p>
            <a:r>
              <a:rPr lang="en-IN" sz="2000" dirty="0"/>
              <a:t>Used Standard Scaling on dataset.</a:t>
            </a:r>
          </a:p>
          <a:p>
            <a:r>
              <a:rPr lang="en-IN" sz="2000" dirty="0"/>
              <a:t>Performed model training for training dataset.</a:t>
            </a:r>
          </a:p>
          <a:p>
            <a:r>
              <a:rPr lang="en-IN" sz="2000" dirty="0"/>
              <a:t>Saved the final model.</a:t>
            </a:r>
          </a:p>
          <a:p>
            <a:r>
              <a:rPr lang="en-IN" sz="2000" dirty="0"/>
              <a:t>Performed Model deployment .</a:t>
            </a:r>
          </a:p>
        </p:txBody>
      </p:sp>
    </p:spTree>
    <p:extLst>
      <p:ext uri="{BB962C8B-B14F-4D97-AF65-F5344CB8AC3E}">
        <p14:creationId xmlns:p14="http://schemas.microsoft.com/office/powerpoint/2010/main" val="1974769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FAE75-7C8B-8C17-A94B-A0CD32033714}"/>
              </a:ext>
            </a:extLst>
          </p:cNvPr>
          <p:cNvSpPr>
            <a:spLocks noGrp="1"/>
          </p:cNvSpPr>
          <p:nvPr>
            <p:ph type="title"/>
          </p:nvPr>
        </p:nvSpPr>
        <p:spPr>
          <a:xfrm>
            <a:off x="838200" y="315964"/>
            <a:ext cx="10515600" cy="834410"/>
          </a:xfrm>
        </p:spPr>
        <p:txBody>
          <a:bodyPr>
            <a:normAutofit/>
          </a:bodyPr>
          <a:lstStyle/>
          <a:p>
            <a:r>
              <a:rPr lang="en-IN" sz="3200" dirty="0">
                <a:solidFill>
                  <a:srgbClr val="FF0000"/>
                </a:solidFill>
              </a:rPr>
              <a:t>Correlation of Features with Target Variable</a:t>
            </a:r>
          </a:p>
        </p:txBody>
      </p:sp>
      <p:pic>
        <p:nvPicPr>
          <p:cNvPr id="5" name="Content Placeholder 4">
            <a:extLst>
              <a:ext uri="{FF2B5EF4-FFF2-40B4-BE49-F238E27FC236}">
                <a16:creationId xmlns:a16="http://schemas.microsoft.com/office/drawing/2014/main" id="{4E1BD2D0-2D1D-DD48-D242-1F7E1FB255A2}"/>
              </a:ext>
            </a:extLst>
          </p:cNvPr>
          <p:cNvPicPr>
            <a:picLocks noGrp="1" noChangeAspect="1"/>
          </p:cNvPicPr>
          <p:nvPr>
            <p:ph idx="1"/>
          </p:nvPr>
        </p:nvPicPr>
        <p:blipFill>
          <a:blip r:embed="rId2"/>
          <a:stretch>
            <a:fillRect/>
          </a:stretch>
        </p:blipFill>
        <p:spPr>
          <a:xfrm>
            <a:off x="4206076" y="1689327"/>
            <a:ext cx="3779848" cy="45571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20891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197E3-7C21-315D-23DE-8C2E7D4BCC3F}"/>
              </a:ext>
            </a:extLst>
          </p:cNvPr>
          <p:cNvSpPr>
            <a:spLocks noGrp="1"/>
          </p:cNvSpPr>
          <p:nvPr>
            <p:ph type="title"/>
          </p:nvPr>
        </p:nvSpPr>
        <p:spPr>
          <a:xfrm>
            <a:off x="838200" y="206477"/>
            <a:ext cx="10515600" cy="1219200"/>
          </a:xfrm>
        </p:spPr>
        <p:txBody>
          <a:bodyPr>
            <a:normAutofit fontScale="90000"/>
          </a:bodyPr>
          <a:lstStyle/>
          <a:p>
            <a:r>
              <a:rPr lang="en-IN" sz="3200" dirty="0">
                <a:solidFill>
                  <a:srgbClr val="FF0000"/>
                </a:solidFill>
              </a:rPr>
              <a:t>Data Visualization</a:t>
            </a:r>
            <a:br>
              <a:rPr lang="en-IN" sz="3200" dirty="0">
                <a:solidFill>
                  <a:srgbClr val="FF0000"/>
                </a:solidFill>
              </a:rPr>
            </a:br>
            <a:r>
              <a:rPr lang="en-IN" sz="2200" dirty="0">
                <a:solidFill>
                  <a:srgbClr val="0070C0"/>
                </a:solidFill>
              </a:rPr>
              <a:t>Since there are too many features here I’ve taken only key features to show their effect on Target.</a:t>
            </a:r>
            <a:r>
              <a:rPr lang="en-IN" sz="3200" dirty="0">
                <a:solidFill>
                  <a:srgbClr val="FF0000"/>
                </a:solidFill>
              </a:rPr>
              <a:t>  </a:t>
            </a:r>
            <a:br>
              <a:rPr lang="en-IN" sz="3200" dirty="0">
                <a:solidFill>
                  <a:srgbClr val="FF0000"/>
                </a:solidFill>
              </a:rPr>
            </a:br>
            <a:endParaRPr lang="en-IN" sz="3200" dirty="0">
              <a:solidFill>
                <a:srgbClr val="FF0000"/>
              </a:solidFill>
            </a:endParaRPr>
          </a:p>
        </p:txBody>
      </p:sp>
      <p:pic>
        <p:nvPicPr>
          <p:cNvPr id="5" name="Content Placeholder 4">
            <a:extLst>
              <a:ext uri="{FF2B5EF4-FFF2-40B4-BE49-F238E27FC236}">
                <a16:creationId xmlns:a16="http://schemas.microsoft.com/office/drawing/2014/main" id="{BC881640-D4D5-4119-DBDA-DCCB232386F3}"/>
              </a:ext>
            </a:extLst>
          </p:cNvPr>
          <p:cNvPicPr>
            <a:picLocks noGrp="1" noChangeAspect="1"/>
          </p:cNvPicPr>
          <p:nvPr>
            <p:ph idx="1"/>
          </p:nvPr>
        </p:nvPicPr>
        <p:blipFill>
          <a:blip r:embed="rId2"/>
          <a:stretch>
            <a:fillRect/>
          </a:stretch>
        </p:blipFill>
        <p:spPr>
          <a:xfrm>
            <a:off x="1061884" y="1700699"/>
            <a:ext cx="3343872" cy="1809418"/>
          </a:xfrm>
        </p:spPr>
      </p:pic>
      <p:pic>
        <p:nvPicPr>
          <p:cNvPr id="7" name="Picture 6">
            <a:extLst>
              <a:ext uri="{FF2B5EF4-FFF2-40B4-BE49-F238E27FC236}">
                <a16:creationId xmlns:a16="http://schemas.microsoft.com/office/drawing/2014/main" id="{46A0763B-6697-8486-4B0C-D019F39FF9D2}"/>
              </a:ext>
            </a:extLst>
          </p:cNvPr>
          <p:cNvPicPr>
            <a:picLocks noChangeAspect="1"/>
          </p:cNvPicPr>
          <p:nvPr/>
        </p:nvPicPr>
        <p:blipFill>
          <a:blip r:embed="rId3"/>
          <a:stretch>
            <a:fillRect/>
          </a:stretch>
        </p:blipFill>
        <p:spPr>
          <a:xfrm>
            <a:off x="4048528" y="1626957"/>
            <a:ext cx="3635373" cy="1956902"/>
          </a:xfrm>
          <a:prstGeom prst="rect">
            <a:avLst/>
          </a:prstGeom>
        </p:spPr>
      </p:pic>
      <p:pic>
        <p:nvPicPr>
          <p:cNvPr id="9" name="Picture 8">
            <a:extLst>
              <a:ext uri="{FF2B5EF4-FFF2-40B4-BE49-F238E27FC236}">
                <a16:creationId xmlns:a16="http://schemas.microsoft.com/office/drawing/2014/main" id="{9EEF79E5-1E3E-7D1C-C0D4-7E70C255AD7C}"/>
              </a:ext>
            </a:extLst>
          </p:cNvPr>
          <p:cNvPicPr>
            <a:picLocks noChangeAspect="1"/>
          </p:cNvPicPr>
          <p:nvPr/>
        </p:nvPicPr>
        <p:blipFill>
          <a:blip r:embed="rId4"/>
          <a:stretch>
            <a:fillRect/>
          </a:stretch>
        </p:blipFill>
        <p:spPr>
          <a:xfrm>
            <a:off x="7966492" y="1626957"/>
            <a:ext cx="3692724" cy="1956902"/>
          </a:xfrm>
          <a:prstGeom prst="rect">
            <a:avLst/>
          </a:prstGeom>
        </p:spPr>
      </p:pic>
      <p:pic>
        <p:nvPicPr>
          <p:cNvPr id="11" name="Picture 10">
            <a:extLst>
              <a:ext uri="{FF2B5EF4-FFF2-40B4-BE49-F238E27FC236}">
                <a16:creationId xmlns:a16="http://schemas.microsoft.com/office/drawing/2014/main" id="{5A947D27-8EDC-2FBE-638F-41E01E565952}"/>
              </a:ext>
            </a:extLst>
          </p:cNvPr>
          <p:cNvPicPr>
            <a:picLocks noChangeAspect="1"/>
          </p:cNvPicPr>
          <p:nvPr/>
        </p:nvPicPr>
        <p:blipFill>
          <a:blip r:embed="rId5"/>
          <a:stretch>
            <a:fillRect/>
          </a:stretch>
        </p:blipFill>
        <p:spPr>
          <a:xfrm>
            <a:off x="963559" y="3970149"/>
            <a:ext cx="2901421" cy="2041316"/>
          </a:xfrm>
          <a:prstGeom prst="rect">
            <a:avLst/>
          </a:prstGeom>
        </p:spPr>
      </p:pic>
      <p:pic>
        <p:nvPicPr>
          <p:cNvPr id="13" name="Picture 12">
            <a:extLst>
              <a:ext uri="{FF2B5EF4-FFF2-40B4-BE49-F238E27FC236}">
                <a16:creationId xmlns:a16="http://schemas.microsoft.com/office/drawing/2014/main" id="{05AB6BD8-DAFD-D69B-9A3F-AFFF4F3B5E6D}"/>
              </a:ext>
            </a:extLst>
          </p:cNvPr>
          <p:cNvPicPr>
            <a:picLocks noChangeAspect="1"/>
          </p:cNvPicPr>
          <p:nvPr/>
        </p:nvPicPr>
        <p:blipFill>
          <a:blip r:embed="rId6"/>
          <a:stretch>
            <a:fillRect/>
          </a:stretch>
        </p:blipFill>
        <p:spPr>
          <a:xfrm>
            <a:off x="4441441" y="3907761"/>
            <a:ext cx="3168727" cy="2350901"/>
          </a:xfrm>
          <a:prstGeom prst="rect">
            <a:avLst/>
          </a:prstGeom>
        </p:spPr>
      </p:pic>
      <p:pic>
        <p:nvPicPr>
          <p:cNvPr id="15" name="Picture 14">
            <a:extLst>
              <a:ext uri="{FF2B5EF4-FFF2-40B4-BE49-F238E27FC236}">
                <a16:creationId xmlns:a16="http://schemas.microsoft.com/office/drawing/2014/main" id="{43794E2E-72FB-2F28-D270-FF5243370F4D}"/>
              </a:ext>
            </a:extLst>
          </p:cNvPr>
          <p:cNvPicPr>
            <a:picLocks noChangeAspect="1"/>
          </p:cNvPicPr>
          <p:nvPr/>
        </p:nvPicPr>
        <p:blipFill>
          <a:blip r:embed="rId7"/>
          <a:stretch>
            <a:fillRect/>
          </a:stretch>
        </p:blipFill>
        <p:spPr>
          <a:xfrm>
            <a:off x="7966491" y="3907761"/>
            <a:ext cx="3517585" cy="2350901"/>
          </a:xfrm>
          <a:prstGeom prst="rect">
            <a:avLst/>
          </a:prstGeom>
        </p:spPr>
      </p:pic>
    </p:spTree>
    <p:extLst>
      <p:ext uri="{BB962C8B-B14F-4D97-AF65-F5344CB8AC3E}">
        <p14:creationId xmlns:p14="http://schemas.microsoft.com/office/powerpoint/2010/main" val="2598606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CDBB3-85AF-56E3-EEC3-7D32D24AE9B1}"/>
              </a:ext>
            </a:extLst>
          </p:cNvPr>
          <p:cNvSpPr>
            <a:spLocks noGrp="1"/>
          </p:cNvSpPr>
          <p:nvPr>
            <p:ph type="title"/>
          </p:nvPr>
        </p:nvSpPr>
        <p:spPr>
          <a:xfrm>
            <a:off x="838200" y="365126"/>
            <a:ext cx="10515600" cy="598436"/>
          </a:xfrm>
        </p:spPr>
        <p:txBody>
          <a:bodyPr>
            <a:normAutofit fontScale="90000"/>
          </a:bodyPr>
          <a:lstStyle/>
          <a:p>
            <a:r>
              <a:rPr lang="en-IN" sz="3200" dirty="0">
                <a:solidFill>
                  <a:srgbClr val="FF0000"/>
                </a:solidFill>
              </a:rPr>
              <a:t>Observations</a:t>
            </a:r>
            <a:r>
              <a:rPr lang="en-IN" dirty="0"/>
              <a:t> </a:t>
            </a:r>
          </a:p>
        </p:txBody>
      </p:sp>
      <p:sp>
        <p:nvSpPr>
          <p:cNvPr id="3" name="Content Placeholder 2">
            <a:extLst>
              <a:ext uri="{FF2B5EF4-FFF2-40B4-BE49-F238E27FC236}">
                <a16:creationId xmlns:a16="http://schemas.microsoft.com/office/drawing/2014/main" id="{049DC417-1849-2780-2680-84B6ED72E0ED}"/>
              </a:ext>
            </a:extLst>
          </p:cNvPr>
          <p:cNvSpPr>
            <a:spLocks noGrp="1"/>
          </p:cNvSpPr>
          <p:nvPr>
            <p:ph idx="1"/>
          </p:nvPr>
        </p:nvSpPr>
        <p:spPr>
          <a:xfrm>
            <a:off x="838200" y="1209368"/>
            <a:ext cx="10515600" cy="5417574"/>
          </a:xfrm>
        </p:spPr>
        <p:txBody>
          <a:bodyPr>
            <a:normAutofit fontScale="92500" lnSpcReduction="10000"/>
          </a:bodyPr>
          <a:lstStyle/>
          <a:p>
            <a:r>
              <a:rPr lang="en-US" sz="2000" dirty="0"/>
              <a:t> Highest SalePrice is for Floating Village Residential zone followed by Low Density Residential zone</a:t>
            </a:r>
          </a:p>
          <a:p>
            <a:r>
              <a:rPr lang="en-US" sz="2000" dirty="0"/>
              <a:t>The Lowest Sale Price is for Commercial zone.</a:t>
            </a:r>
          </a:p>
          <a:p>
            <a:r>
              <a:rPr lang="en-US" sz="2000" dirty="0"/>
              <a:t>Sale price increases with increase in LotFrontage area except for Commercial zone.</a:t>
            </a:r>
          </a:p>
          <a:p>
            <a:r>
              <a:rPr lang="en-US" sz="2000" dirty="0"/>
              <a:t>No significant relationship seen between LotArea and SalePrice.</a:t>
            </a:r>
          </a:p>
          <a:p>
            <a:r>
              <a:rPr lang="en-US" sz="2000" dirty="0"/>
              <a:t>The highest sale price is for overall condition rating 9.</a:t>
            </a:r>
          </a:p>
          <a:p>
            <a:r>
              <a:rPr lang="en-US" sz="2000" dirty="0"/>
              <a:t>Lowest </a:t>
            </a:r>
            <a:r>
              <a:rPr lang="en-US" sz="2000" dirty="0" err="1"/>
              <a:t>saleprice</a:t>
            </a:r>
            <a:r>
              <a:rPr lang="en-US" sz="2000" dirty="0"/>
              <a:t> is for overall </a:t>
            </a:r>
            <a:r>
              <a:rPr lang="en-US" sz="2000" dirty="0" err="1"/>
              <a:t>cindition</a:t>
            </a:r>
            <a:r>
              <a:rPr lang="en-US" sz="2000" dirty="0"/>
              <a:t> rating 1.</a:t>
            </a:r>
          </a:p>
          <a:p>
            <a:r>
              <a:rPr lang="en-US" sz="2000" dirty="0"/>
              <a:t>Here we can see that the </a:t>
            </a:r>
            <a:r>
              <a:rPr lang="en-US" sz="2000" dirty="0" err="1"/>
              <a:t>saleprice</a:t>
            </a:r>
            <a:r>
              <a:rPr lang="en-US" sz="2000" dirty="0"/>
              <a:t> is less for overall condition rating 6,7 &amp; 8 as compared with overall condition rating 5 which means that Overall condition rating is not that much affecting feature for SalePrice.</a:t>
            </a:r>
          </a:p>
          <a:p>
            <a:r>
              <a:rPr lang="en-US" sz="2000" dirty="0"/>
              <a:t>the highest </a:t>
            </a:r>
            <a:r>
              <a:rPr lang="en-US" sz="2000" dirty="0" err="1"/>
              <a:t>saleprice</a:t>
            </a:r>
            <a:r>
              <a:rPr lang="en-US" sz="2000" dirty="0"/>
              <a:t> is for properties with Moderately irregular shape </a:t>
            </a:r>
            <a:r>
              <a:rPr lang="en-US" sz="2000" dirty="0" err="1"/>
              <a:t>folloed</a:t>
            </a:r>
            <a:r>
              <a:rPr lang="en-US" sz="2000" dirty="0"/>
              <a:t> by properties with Irregular shape.</a:t>
            </a:r>
          </a:p>
          <a:p>
            <a:r>
              <a:rPr lang="en-US" sz="2000" dirty="0"/>
              <a:t>Lowest sale price is for properties with Regular shape.</a:t>
            </a:r>
          </a:p>
          <a:p>
            <a:r>
              <a:rPr lang="en-US" sz="2000" dirty="0"/>
              <a:t>SalePrice for Hillside Properties are much greater than other </a:t>
            </a:r>
            <a:r>
              <a:rPr lang="en-US" sz="2000" dirty="0" err="1"/>
              <a:t>LandContour</a:t>
            </a:r>
            <a:r>
              <a:rPr lang="en-US" sz="2000" dirty="0"/>
              <a:t>.</a:t>
            </a:r>
          </a:p>
          <a:p>
            <a:r>
              <a:rPr lang="en-US" sz="2000" dirty="0"/>
              <a:t>Lowest SalePrice is for Banked </a:t>
            </a:r>
            <a:r>
              <a:rPr lang="en-US" sz="2000" dirty="0" err="1"/>
              <a:t>LandContour</a:t>
            </a:r>
            <a:r>
              <a:rPr lang="en-US" sz="2000" dirty="0"/>
              <a:t> properties.</a:t>
            </a:r>
          </a:p>
          <a:p>
            <a:endParaRPr lang="en-IN" dirty="0"/>
          </a:p>
        </p:txBody>
      </p:sp>
    </p:spTree>
    <p:extLst>
      <p:ext uri="{BB962C8B-B14F-4D97-AF65-F5344CB8AC3E}">
        <p14:creationId xmlns:p14="http://schemas.microsoft.com/office/powerpoint/2010/main" val="1906351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22D6C9-21D3-369B-6EFB-0B8D61137B70}"/>
              </a:ext>
            </a:extLst>
          </p:cNvPr>
          <p:cNvPicPr>
            <a:picLocks noChangeAspect="1"/>
          </p:cNvPicPr>
          <p:nvPr/>
        </p:nvPicPr>
        <p:blipFill>
          <a:blip r:embed="rId2"/>
          <a:stretch>
            <a:fillRect/>
          </a:stretch>
        </p:blipFill>
        <p:spPr>
          <a:xfrm>
            <a:off x="217872" y="115476"/>
            <a:ext cx="4216476" cy="2586985"/>
          </a:xfrm>
          <a:prstGeom prst="rect">
            <a:avLst/>
          </a:prstGeom>
        </p:spPr>
      </p:pic>
      <p:pic>
        <p:nvPicPr>
          <p:cNvPr id="5" name="Picture 4">
            <a:extLst>
              <a:ext uri="{FF2B5EF4-FFF2-40B4-BE49-F238E27FC236}">
                <a16:creationId xmlns:a16="http://schemas.microsoft.com/office/drawing/2014/main" id="{3954A5BA-7496-9F22-EC85-BEF08B21B542}"/>
              </a:ext>
            </a:extLst>
          </p:cNvPr>
          <p:cNvPicPr>
            <a:picLocks noChangeAspect="1"/>
          </p:cNvPicPr>
          <p:nvPr/>
        </p:nvPicPr>
        <p:blipFill>
          <a:blip r:embed="rId3"/>
          <a:stretch>
            <a:fillRect/>
          </a:stretch>
        </p:blipFill>
        <p:spPr>
          <a:xfrm>
            <a:off x="4358933" y="66315"/>
            <a:ext cx="3716920" cy="2726366"/>
          </a:xfrm>
          <a:prstGeom prst="rect">
            <a:avLst/>
          </a:prstGeom>
        </p:spPr>
      </p:pic>
      <p:pic>
        <p:nvPicPr>
          <p:cNvPr id="7" name="Picture 6">
            <a:extLst>
              <a:ext uri="{FF2B5EF4-FFF2-40B4-BE49-F238E27FC236}">
                <a16:creationId xmlns:a16="http://schemas.microsoft.com/office/drawing/2014/main" id="{5067EFE0-5805-8D6A-987C-C920B625BDEA}"/>
              </a:ext>
            </a:extLst>
          </p:cNvPr>
          <p:cNvPicPr>
            <a:picLocks noChangeAspect="1"/>
          </p:cNvPicPr>
          <p:nvPr/>
        </p:nvPicPr>
        <p:blipFill>
          <a:blip r:embed="rId4"/>
          <a:stretch>
            <a:fillRect/>
          </a:stretch>
        </p:blipFill>
        <p:spPr>
          <a:xfrm>
            <a:off x="8536863" y="282305"/>
            <a:ext cx="3277538" cy="2392708"/>
          </a:xfrm>
          <a:prstGeom prst="rect">
            <a:avLst/>
          </a:prstGeom>
        </p:spPr>
      </p:pic>
      <p:pic>
        <p:nvPicPr>
          <p:cNvPr id="9" name="Picture 8">
            <a:extLst>
              <a:ext uri="{FF2B5EF4-FFF2-40B4-BE49-F238E27FC236}">
                <a16:creationId xmlns:a16="http://schemas.microsoft.com/office/drawing/2014/main" id="{3DF20F24-87D8-ABFE-5FD2-9042F57E7986}"/>
              </a:ext>
            </a:extLst>
          </p:cNvPr>
          <p:cNvPicPr>
            <a:picLocks noChangeAspect="1"/>
          </p:cNvPicPr>
          <p:nvPr/>
        </p:nvPicPr>
        <p:blipFill>
          <a:blip r:embed="rId5"/>
          <a:stretch>
            <a:fillRect/>
          </a:stretch>
        </p:blipFill>
        <p:spPr>
          <a:xfrm>
            <a:off x="834065" y="3398493"/>
            <a:ext cx="3600283" cy="2688447"/>
          </a:xfrm>
          <a:prstGeom prst="rect">
            <a:avLst/>
          </a:prstGeom>
        </p:spPr>
      </p:pic>
      <p:pic>
        <p:nvPicPr>
          <p:cNvPr id="11" name="Picture 10">
            <a:extLst>
              <a:ext uri="{FF2B5EF4-FFF2-40B4-BE49-F238E27FC236}">
                <a16:creationId xmlns:a16="http://schemas.microsoft.com/office/drawing/2014/main" id="{9F8C1267-A907-E1EA-D613-F6EEF79FDC3C}"/>
              </a:ext>
            </a:extLst>
          </p:cNvPr>
          <p:cNvPicPr>
            <a:picLocks noChangeAspect="1"/>
          </p:cNvPicPr>
          <p:nvPr/>
        </p:nvPicPr>
        <p:blipFill>
          <a:blip r:embed="rId6"/>
          <a:stretch>
            <a:fillRect/>
          </a:stretch>
        </p:blipFill>
        <p:spPr>
          <a:xfrm>
            <a:off x="4857135" y="3402347"/>
            <a:ext cx="3413470" cy="2582413"/>
          </a:xfrm>
          <a:prstGeom prst="rect">
            <a:avLst/>
          </a:prstGeom>
        </p:spPr>
      </p:pic>
      <p:pic>
        <p:nvPicPr>
          <p:cNvPr id="13" name="Picture 12">
            <a:extLst>
              <a:ext uri="{FF2B5EF4-FFF2-40B4-BE49-F238E27FC236}">
                <a16:creationId xmlns:a16="http://schemas.microsoft.com/office/drawing/2014/main" id="{5A22B514-4218-48F3-D0B3-897546490305}"/>
              </a:ext>
            </a:extLst>
          </p:cNvPr>
          <p:cNvPicPr>
            <a:picLocks noChangeAspect="1"/>
          </p:cNvPicPr>
          <p:nvPr/>
        </p:nvPicPr>
        <p:blipFill>
          <a:blip r:embed="rId7"/>
          <a:stretch>
            <a:fillRect/>
          </a:stretch>
        </p:blipFill>
        <p:spPr>
          <a:xfrm>
            <a:off x="8536863" y="3429000"/>
            <a:ext cx="3277538" cy="2448796"/>
          </a:xfrm>
          <a:prstGeom prst="rect">
            <a:avLst/>
          </a:prstGeom>
        </p:spPr>
      </p:pic>
    </p:spTree>
    <p:extLst>
      <p:ext uri="{BB962C8B-B14F-4D97-AF65-F5344CB8AC3E}">
        <p14:creationId xmlns:p14="http://schemas.microsoft.com/office/powerpoint/2010/main" val="202887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A1C1-E808-94BA-4475-005786E560BD}"/>
              </a:ext>
            </a:extLst>
          </p:cNvPr>
          <p:cNvSpPr>
            <a:spLocks noGrp="1"/>
          </p:cNvSpPr>
          <p:nvPr>
            <p:ph type="title"/>
          </p:nvPr>
        </p:nvSpPr>
        <p:spPr>
          <a:xfrm>
            <a:off x="838200" y="365125"/>
            <a:ext cx="10515600" cy="608269"/>
          </a:xfrm>
        </p:spPr>
        <p:txBody>
          <a:bodyPr>
            <a:normAutofit/>
          </a:bodyPr>
          <a:lstStyle/>
          <a:p>
            <a:r>
              <a:rPr lang="en-IN" sz="3200" dirty="0">
                <a:solidFill>
                  <a:srgbClr val="FF0000"/>
                </a:solidFill>
              </a:rPr>
              <a:t>Observations</a:t>
            </a:r>
            <a:endParaRPr lang="en-IN" sz="3200" dirty="0"/>
          </a:p>
        </p:txBody>
      </p:sp>
      <p:sp>
        <p:nvSpPr>
          <p:cNvPr id="3" name="Content Placeholder 2">
            <a:extLst>
              <a:ext uri="{FF2B5EF4-FFF2-40B4-BE49-F238E27FC236}">
                <a16:creationId xmlns:a16="http://schemas.microsoft.com/office/drawing/2014/main" id="{00C8A9C7-E3AB-3A5F-4CCD-00D29CD8D273}"/>
              </a:ext>
            </a:extLst>
          </p:cNvPr>
          <p:cNvSpPr>
            <a:spLocks noGrp="1"/>
          </p:cNvSpPr>
          <p:nvPr>
            <p:ph idx="1"/>
          </p:nvPr>
        </p:nvSpPr>
        <p:spPr/>
        <p:txBody>
          <a:bodyPr>
            <a:normAutofit/>
          </a:bodyPr>
          <a:lstStyle/>
          <a:p>
            <a:r>
              <a:rPr lang="en-US" sz="2000" dirty="0"/>
              <a:t>Properties with </a:t>
            </a:r>
            <a:r>
              <a:rPr lang="en-US" sz="2000" dirty="0" err="1"/>
              <a:t>CulDSac</a:t>
            </a:r>
            <a:r>
              <a:rPr lang="en-US" sz="2000" dirty="0"/>
              <a:t> configuration has maximum selling price followed by properties with FR3 configuration.</a:t>
            </a:r>
          </a:p>
          <a:p>
            <a:r>
              <a:rPr lang="en-US" sz="2000" dirty="0"/>
              <a:t>FR2 configuration properties has less sale price.</a:t>
            </a:r>
          </a:p>
          <a:p>
            <a:r>
              <a:rPr lang="en-US" sz="2000" dirty="0"/>
              <a:t>Sale price is maximum for properties of Severe type slope.</a:t>
            </a:r>
          </a:p>
          <a:p>
            <a:r>
              <a:rPr lang="en-US" sz="2000" dirty="0"/>
              <a:t>Sale price is minimum for properties of Gentle type slope.</a:t>
            </a:r>
          </a:p>
          <a:p>
            <a:r>
              <a:rPr lang="en-US" sz="2000" dirty="0"/>
              <a:t>Sale price is high for </a:t>
            </a:r>
            <a:r>
              <a:rPr lang="en-US" sz="2000" dirty="0" err="1"/>
              <a:t>TwnhsE</a:t>
            </a:r>
            <a:r>
              <a:rPr lang="en-US" sz="2000" dirty="0"/>
              <a:t> &amp; 1Fam building type.</a:t>
            </a:r>
          </a:p>
          <a:p>
            <a:r>
              <a:rPr lang="en-US" sz="2000" dirty="0"/>
              <a:t>Sale price is maximum for 2.5Fin House style &amp; minimum for 1.5 </a:t>
            </a:r>
            <a:r>
              <a:rPr lang="en-US" sz="2000" dirty="0" err="1"/>
              <a:t>Unf</a:t>
            </a:r>
            <a:r>
              <a:rPr lang="en-US" sz="2000" dirty="0"/>
              <a:t> type of house style.</a:t>
            </a:r>
          </a:p>
          <a:p>
            <a:r>
              <a:rPr lang="en-US" sz="2000" dirty="0"/>
              <a:t>As Overall Quality increases the sale price also increase with it.</a:t>
            </a:r>
          </a:p>
          <a:p>
            <a:pPr marL="0" indent="0">
              <a:buNone/>
            </a:pPr>
            <a:endParaRPr lang="en-US" sz="2000" dirty="0"/>
          </a:p>
          <a:p>
            <a:endParaRPr lang="en-IN" sz="2000" dirty="0"/>
          </a:p>
        </p:txBody>
      </p:sp>
    </p:spTree>
    <p:extLst>
      <p:ext uri="{BB962C8B-B14F-4D97-AF65-F5344CB8AC3E}">
        <p14:creationId xmlns:p14="http://schemas.microsoft.com/office/powerpoint/2010/main" val="1874993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D9942A-7948-FD58-E4BF-32F85FCBF21D}"/>
              </a:ext>
            </a:extLst>
          </p:cNvPr>
          <p:cNvPicPr>
            <a:picLocks noChangeAspect="1"/>
          </p:cNvPicPr>
          <p:nvPr/>
        </p:nvPicPr>
        <p:blipFill>
          <a:blip r:embed="rId2"/>
          <a:stretch>
            <a:fillRect/>
          </a:stretch>
        </p:blipFill>
        <p:spPr>
          <a:xfrm>
            <a:off x="2358632" y="619480"/>
            <a:ext cx="6650590" cy="2350161"/>
          </a:xfrm>
          <a:prstGeom prst="rect">
            <a:avLst/>
          </a:prstGeom>
        </p:spPr>
      </p:pic>
      <p:pic>
        <p:nvPicPr>
          <p:cNvPr id="5" name="Picture 4">
            <a:extLst>
              <a:ext uri="{FF2B5EF4-FFF2-40B4-BE49-F238E27FC236}">
                <a16:creationId xmlns:a16="http://schemas.microsoft.com/office/drawing/2014/main" id="{98EEE6E0-0507-C46C-EE27-8BCDEF51DE16}"/>
              </a:ext>
            </a:extLst>
          </p:cNvPr>
          <p:cNvPicPr>
            <a:picLocks noChangeAspect="1"/>
          </p:cNvPicPr>
          <p:nvPr/>
        </p:nvPicPr>
        <p:blipFill>
          <a:blip r:embed="rId3"/>
          <a:stretch>
            <a:fillRect/>
          </a:stretch>
        </p:blipFill>
        <p:spPr>
          <a:xfrm>
            <a:off x="2281083" y="3680988"/>
            <a:ext cx="6728137" cy="2350161"/>
          </a:xfrm>
          <a:prstGeom prst="rect">
            <a:avLst/>
          </a:prstGeom>
        </p:spPr>
      </p:pic>
    </p:spTree>
    <p:extLst>
      <p:ext uri="{BB962C8B-B14F-4D97-AF65-F5344CB8AC3E}">
        <p14:creationId xmlns:p14="http://schemas.microsoft.com/office/powerpoint/2010/main" val="3440145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5E31-1D03-7901-3DE1-D1BCAEE3763C}"/>
              </a:ext>
            </a:extLst>
          </p:cNvPr>
          <p:cNvSpPr>
            <a:spLocks noGrp="1"/>
          </p:cNvSpPr>
          <p:nvPr>
            <p:ph type="title"/>
          </p:nvPr>
        </p:nvSpPr>
        <p:spPr>
          <a:xfrm>
            <a:off x="838200" y="365125"/>
            <a:ext cx="10515600" cy="618101"/>
          </a:xfrm>
        </p:spPr>
        <p:txBody>
          <a:bodyPr>
            <a:normAutofit fontScale="90000"/>
          </a:bodyPr>
          <a:lstStyle/>
          <a:p>
            <a:r>
              <a:rPr lang="en-IN" sz="3200" dirty="0">
                <a:solidFill>
                  <a:srgbClr val="FF0000"/>
                </a:solidFill>
              </a:rPr>
              <a:t>Observations</a:t>
            </a:r>
            <a:r>
              <a:rPr lang="en-IN" dirty="0"/>
              <a:t> </a:t>
            </a:r>
          </a:p>
        </p:txBody>
      </p:sp>
      <p:sp>
        <p:nvSpPr>
          <p:cNvPr id="3" name="Content Placeholder 2">
            <a:extLst>
              <a:ext uri="{FF2B5EF4-FFF2-40B4-BE49-F238E27FC236}">
                <a16:creationId xmlns:a16="http://schemas.microsoft.com/office/drawing/2014/main" id="{E3ACD4D0-0550-C3BE-4902-F67025CC4D50}"/>
              </a:ext>
            </a:extLst>
          </p:cNvPr>
          <p:cNvSpPr>
            <a:spLocks noGrp="1"/>
          </p:cNvSpPr>
          <p:nvPr>
            <p:ph idx="1"/>
          </p:nvPr>
        </p:nvSpPr>
        <p:spPr>
          <a:xfrm>
            <a:off x="838200" y="1140542"/>
            <a:ext cx="10515600" cy="5565058"/>
          </a:xfrm>
        </p:spPr>
        <p:txBody>
          <a:bodyPr/>
          <a:lstStyle/>
          <a:p>
            <a:pPr marL="0" indent="0">
              <a:buNone/>
            </a:pPr>
            <a:r>
              <a:rPr lang="en-US" sz="2000" dirty="0"/>
              <a:t>1. We can see that as Property get older with time its sale Price get </a:t>
            </a:r>
            <a:r>
              <a:rPr lang="en-US" sz="2000" dirty="0" err="1"/>
              <a:t>depricates</a:t>
            </a:r>
            <a:r>
              <a:rPr lang="en-US" sz="2000" dirty="0"/>
              <a:t>.</a:t>
            </a:r>
          </a:p>
          <a:p>
            <a:pPr marL="0" indent="0">
              <a:buNone/>
            </a:pPr>
            <a:r>
              <a:rPr lang="en-US" sz="2000" dirty="0"/>
              <a:t>2. 20 years after </a:t>
            </a:r>
            <a:r>
              <a:rPr lang="en-US" sz="2000" dirty="0" err="1"/>
              <a:t>Remodelling</a:t>
            </a:r>
            <a:r>
              <a:rPr lang="en-US" sz="2000" dirty="0"/>
              <a:t> Price of properties start decreases.</a:t>
            </a:r>
          </a:p>
          <a:p>
            <a:pPr marL="0" indent="0">
              <a:buNone/>
            </a:pPr>
            <a:r>
              <a:rPr lang="en-US" sz="2000" dirty="0"/>
              <a:t>3. Older the garage age less the price of Property.</a:t>
            </a:r>
          </a:p>
          <a:p>
            <a:pPr marL="0" indent="0">
              <a:buNone/>
            </a:pPr>
            <a:endParaRPr lang="en-US" sz="2000" dirty="0"/>
          </a:p>
          <a:p>
            <a:pPr marL="0" indent="0">
              <a:buNone/>
            </a:pPr>
            <a:r>
              <a:rPr lang="en-IN" dirty="0">
                <a:solidFill>
                  <a:srgbClr val="0070C0"/>
                </a:solidFill>
              </a:rPr>
              <a:t>Sale Type</a:t>
            </a:r>
          </a:p>
          <a:p>
            <a:pPr marL="457200" indent="-457200">
              <a:buFont typeface="+mj-lt"/>
              <a:buAutoNum type="arabicPeriod"/>
            </a:pPr>
            <a:r>
              <a:rPr lang="en-IN" sz="2000" dirty="0"/>
              <a:t>The Sale prices are more for Homes just constructed </a:t>
            </a:r>
          </a:p>
          <a:p>
            <a:pPr marL="0" indent="0">
              <a:buNone/>
            </a:pPr>
            <a:r>
              <a:rPr lang="en-IN" sz="2000" dirty="0"/>
              <a:t>        &amp; sold and for Contract 15% </a:t>
            </a:r>
            <a:r>
              <a:rPr lang="en-IN" sz="2000" dirty="0" err="1"/>
              <a:t>Downpayment</a:t>
            </a:r>
            <a:r>
              <a:rPr lang="en-IN" sz="2000" dirty="0"/>
              <a:t> regular terms.</a:t>
            </a:r>
          </a:p>
          <a:p>
            <a:pPr marL="457200" indent="-457200">
              <a:buAutoNum type="arabicPeriod" startAt="2"/>
            </a:pPr>
            <a:r>
              <a:rPr lang="en-IN" sz="2000" dirty="0"/>
              <a:t>The sale prices are less for </a:t>
            </a:r>
            <a:r>
              <a:rPr lang="en-US" sz="2000" dirty="0"/>
              <a:t>The sale prices are more for </a:t>
            </a:r>
          </a:p>
          <a:p>
            <a:pPr marL="0" indent="0">
              <a:buNone/>
            </a:pPr>
            <a:r>
              <a:rPr lang="en-US" sz="2000" dirty="0">
                <a:solidFill>
                  <a:srgbClr val="0070C0"/>
                </a:solidFill>
              </a:rPr>
              <a:t>         </a:t>
            </a:r>
            <a:r>
              <a:rPr lang="en-US" sz="2000" dirty="0"/>
              <a:t>other sale type properties.</a:t>
            </a:r>
          </a:p>
          <a:p>
            <a:pPr marL="0" indent="0">
              <a:buNone/>
            </a:pPr>
            <a:endParaRPr lang="en-IN" sz="2000" dirty="0">
              <a:solidFill>
                <a:srgbClr val="0070C0"/>
              </a:solidFill>
            </a:endParaRPr>
          </a:p>
          <a:p>
            <a:pPr marL="0" indent="0">
              <a:buNone/>
            </a:pPr>
            <a:endParaRPr lang="en-IN" dirty="0">
              <a:solidFill>
                <a:srgbClr val="0070C0"/>
              </a:solidFill>
            </a:endParaRPr>
          </a:p>
        </p:txBody>
      </p:sp>
      <p:pic>
        <p:nvPicPr>
          <p:cNvPr id="5" name="Picture 4">
            <a:extLst>
              <a:ext uri="{FF2B5EF4-FFF2-40B4-BE49-F238E27FC236}">
                <a16:creationId xmlns:a16="http://schemas.microsoft.com/office/drawing/2014/main" id="{F40A5F1E-56AB-96FF-D8CE-D662318DE356}"/>
              </a:ext>
            </a:extLst>
          </p:cNvPr>
          <p:cNvPicPr>
            <a:picLocks noChangeAspect="1"/>
          </p:cNvPicPr>
          <p:nvPr/>
        </p:nvPicPr>
        <p:blipFill>
          <a:blip r:embed="rId2"/>
          <a:stretch>
            <a:fillRect/>
          </a:stretch>
        </p:blipFill>
        <p:spPr>
          <a:xfrm>
            <a:off x="7660733" y="2812859"/>
            <a:ext cx="3457093" cy="3360639"/>
          </a:xfrm>
          <a:prstGeom prst="rect">
            <a:avLst/>
          </a:prstGeom>
        </p:spPr>
      </p:pic>
    </p:spTree>
    <p:extLst>
      <p:ext uri="{BB962C8B-B14F-4D97-AF65-F5344CB8AC3E}">
        <p14:creationId xmlns:p14="http://schemas.microsoft.com/office/powerpoint/2010/main" val="3946307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FC2EB9-49DF-4909-D6A0-1F14F9A2EBFF}"/>
              </a:ext>
            </a:extLst>
          </p:cNvPr>
          <p:cNvPicPr>
            <a:picLocks noChangeAspect="1"/>
          </p:cNvPicPr>
          <p:nvPr/>
        </p:nvPicPr>
        <p:blipFill>
          <a:blip r:embed="rId2"/>
          <a:stretch>
            <a:fillRect/>
          </a:stretch>
        </p:blipFill>
        <p:spPr>
          <a:xfrm>
            <a:off x="1681316" y="572143"/>
            <a:ext cx="2478312" cy="2554217"/>
          </a:xfrm>
          <a:prstGeom prst="rect">
            <a:avLst/>
          </a:prstGeom>
        </p:spPr>
      </p:pic>
      <p:pic>
        <p:nvPicPr>
          <p:cNvPr id="5" name="Picture 4">
            <a:extLst>
              <a:ext uri="{FF2B5EF4-FFF2-40B4-BE49-F238E27FC236}">
                <a16:creationId xmlns:a16="http://schemas.microsoft.com/office/drawing/2014/main" id="{9F8EEE7B-64E5-57BC-7013-8447F68ADC0B}"/>
              </a:ext>
            </a:extLst>
          </p:cNvPr>
          <p:cNvPicPr>
            <a:picLocks noChangeAspect="1"/>
          </p:cNvPicPr>
          <p:nvPr/>
        </p:nvPicPr>
        <p:blipFill>
          <a:blip r:embed="rId3"/>
          <a:stretch>
            <a:fillRect/>
          </a:stretch>
        </p:blipFill>
        <p:spPr>
          <a:xfrm>
            <a:off x="4159629" y="572143"/>
            <a:ext cx="3155572" cy="2554217"/>
          </a:xfrm>
          <a:prstGeom prst="rect">
            <a:avLst/>
          </a:prstGeom>
        </p:spPr>
      </p:pic>
      <p:pic>
        <p:nvPicPr>
          <p:cNvPr id="7" name="Picture 6">
            <a:extLst>
              <a:ext uri="{FF2B5EF4-FFF2-40B4-BE49-F238E27FC236}">
                <a16:creationId xmlns:a16="http://schemas.microsoft.com/office/drawing/2014/main" id="{68B3D167-AB2A-07B6-ED7A-4B85264D3B3D}"/>
              </a:ext>
            </a:extLst>
          </p:cNvPr>
          <p:cNvPicPr>
            <a:picLocks noChangeAspect="1"/>
          </p:cNvPicPr>
          <p:nvPr/>
        </p:nvPicPr>
        <p:blipFill>
          <a:blip r:embed="rId4"/>
          <a:stretch>
            <a:fillRect/>
          </a:stretch>
        </p:blipFill>
        <p:spPr>
          <a:xfrm>
            <a:off x="7423498" y="572143"/>
            <a:ext cx="2849825" cy="2554218"/>
          </a:xfrm>
          <a:prstGeom prst="rect">
            <a:avLst/>
          </a:prstGeom>
        </p:spPr>
      </p:pic>
      <p:pic>
        <p:nvPicPr>
          <p:cNvPr id="9" name="Picture 8">
            <a:extLst>
              <a:ext uri="{FF2B5EF4-FFF2-40B4-BE49-F238E27FC236}">
                <a16:creationId xmlns:a16="http://schemas.microsoft.com/office/drawing/2014/main" id="{C62C937D-CE6C-7521-97C7-0A96C3658277}"/>
              </a:ext>
            </a:extLst>
          </p:cNvPr>
          <p:cNvPicPr>
            <a:picLocks noChangeAspect="1"/>
          </p:cNvPicPr>
          <p:nvPr/>
        </p:nvPicPr>
        <p:blipFill>
          <a:blip r:embed="rId5"/>
          <a:stretch>
            <a:fillRect/>
          </a:stretch>
        </p:blipFill>
        <p:spPr>
          <a:xfrm>
            <a:off x="1656166" y="3409210"/>
            <a:ext cx="2665693" cy="2735951"/>
          </a:xfrm>
          <a:prstGeom prst="rect">
            <a:avLst/>
          </a:prstGeom>
        </p:spPr>
      </p:pic>
      <p:pic>
        <p:nvPicPr>
          <p:cNvPr id="11" name="Picture 10">
            <a:extLst>
              <a:ext uri="{FF2B5EF4-FFF2-40B4-BE49-F238E27FC236}">
                <a16:creationId xmlns:a16="http://schemas.microsoft.com/office/drawing/2014/main" id="{155C3E31-327C-6751-337B-53FDA877FE43}"/>
              </a:ext>
            </a:extLst>
          </p:cNvPr>
          <p:cNvPicPr>
            <a:picLocks noChangeAspect="1"/>
          </p:cNvPicPr>
          <p:nvPr/>
        </p:nvPicPr>
        <p:blipFill>
          <a:blip r:embed="rId6"/>
          <a:stretch>
            <a:fillRect/>
          </a:stretch>
        </p:blipFill>
        <p:spPr>
          <a:xfrm>
            <a:off x="4321859" y="3409210"/>
            <a:ext cx="2802776" cy="2735951"/>
          </a:xfrm>
          <a:prstGeom prst="rect">
            <a:avLst/>
          </a:prstGeom>
        </p:spPr>
      </p:pic>
      <p:pic>
        <p:nvPicPr>
          <p:cNvPr id="13" name="Picture 12">
            <a:extLst>
              <a:ext uri="{FF2B5EF4-FFF2-40B4-BE49-F238E27FC236}">
                <a16:creationId xmlns:a16="http://schemas.microsoft.com/office/drawing/2014/main" id="{D471416D-640C-F857-E424-7576E454D24D}"/>
              </a:ext>
            </a:extLst>
          </p:cNvPr>
          <p:cNvPicPr>
            <a:picLocks noChangeAspect="1"/>
          </p:cNvPicPr>
          <p:nvPr/>
        </p:nvPicPr>
        <p:blipFill>
          <a:blip r:embed="rId7"/>
          <a:stretch>
            <a:fillRect/>
          </a:stretch>
        </p:blipFill>
        <p:spPr>
          <a:xfrm>
            <a:off x="7512699" y="3409210"/>
            <a:ext cx="2478312" cy="2735951"/>
          </a:xfrm>
          <a:prstGeom prst="rect">
            <a:avLst/>
          </a:prstGeom>
        </p:spPr>
      </p:pic>
    </p:spTree>
    <p:extLst>
      <p:ext uri="{BB962C8B-B14F-4D97-AF65-F5344CB8AC3E}">
        <p14:creationId xmlns:p14="http://schemas.microsoft.com/office/powerpoint/2010/main" val="3254331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B4A81-4371-D151-0809-EA19027E6A99}"/>
              </a:ext>
            </a:extLst>
          </p:cNvPr>
          <p:cNvSpPr>
            <a:spLocks noGrp="1"/>
          </p:cNvSpPr>
          <p:nvPr>
            <p:ph type="ctrTitle"/>
          </p:nvPr>
        </p:nvSpPr>
        <p:spPr>
          <a:xfrm>
            <a:off x="1399592" y="1296955"/>
            <a:ext cx="9268408" cy="1782146"/>
          </a:xfrm>
        </p:spPr>
        <p:txBody>
          <a:bodyPr>
            <a:normAutofit fontScale="90000"/>
          </a:bodyPr>
          <a:lstStyle/>
          <a:p>
            <a:r>
              <a:rPr lang="en-US" sz="6000" dirty="0">
                <a:solidFill>
                  <a:schemeClr val="accent2">
                    <a:lumMod val="75000"/>
                  </a:schemeClr>
                </a:solidFill>
              </a:rPr>
              <a:t>Surprise Housing - Housing Price Predication &amp; Analysis Project</a:t>
            </a:r>
            <a:endParaRPr lang="en-IN" dirty="0">
              <a:solidFill>
                <a:schemeClr val="accent2">
                  <a:lumMod val="75000"/>
                </a:schemeClr>
              </a:solidFill>
            </a:endParaRPr>
          </a:p>
        </p:txBody>
      </p:sp>
      <p:sp>
        <p:nvSpPr>
          <p:cNvPr id="3" name="Subtitle 2">
            <a:extLst>
              <a:ext uri="{FF2B5EF4-FFF2-40B4-BE49-F238E27FC236}">
                <a16:creationId xmlns:a16="http://schemas.microsoft.com/office/drawing/2014/main" id="{73576AED-9848-4EBC-42F5-98EA97FB605A}"/>
              </a:ext>
            </a:extLst>
          </p:cNvPr>
          <p:cNvSpPr>
            <a:spLocks noGrp="1"/>
          </p:cNvSpPr>
          <p:nvPr>
            <p:ph type="subTitle" idx="1"/>
          </p:nvPr>
        </p:nvSpPr>
        <p:spPr>
          <a:xfrm>
            <a:off x="1100051" y="3968885"/>
            <a:ext cx="10058400" cy="1629735"/>
          </a:xfrm>
        </p:spPr>
        <p:txBody>
          <a:bodyPr>
            <a:normAutofit fontScale="77500" lnSpcReduction="20000"/>
          </a:bodyPr>
          <a:lstStyle/>
          <a:p>
            <a:r>
              <a:rPr lang="en-IN" dirty="0">
                <a:solidFill>
                  <a:srgbClr val="FF0000"/>
                </a:solidFill>
              </a:rPr>
              <a:t>Submitted By</a:t>
            </a:r>
          </a:p>
          <a:p>
            <a:r>
              <a:rPr lang="en-IN" sz="3500" dirty="0">
                <a:solidFill>
                  <a:srgbClr val="0070C0"/>
                </a:solidFill>
              </a:rPr>
              <a:t>Mrs</a:t>
            </a:r>
            <a:r>
              <a:rPr lang="en-IN" sz="3200" dirty="0">
                <a:solidFill>
                  <a:srgbClr val="0070C0"/>
                </a:solidFill>
              </a:rPr>
              <a:t>. </a:t>
            </a:r>
            <a:r>
              <a:rPr lang="en-IN" sz="3500" dirty="0">
                <a:solidFill>
                  <a:srgbClr val="0070C0"/>
                </a:solidFill>
              </a:rPr>
              <a:t>Swati Amit </a:t>
            </a:r>
            <a:r>
              <a:rPr lang="en-IN" sz="3500" dirty="0" err="1">
                <a:solidFill>
                  <a:srgbClr val="0070C0"/>
                </a:solidFill>
              </a:rPr>
              <a:t>Motugade</a:t>
            </a:r>
            <a:endParaRPr lang="en-IN" sz="3500" dirty="0">
              <a:solidFill>
                <a:srgbClr val="0070C0"/>
              </a:solidFill>
            </a:endParaRPr>
          </a:p>
          <a:p>
            <a:endParaRPr lang="en-IN" dirty="0">
              <a:solidFill>
                <a:srgbClr val="0070C0"/>
              </a:solidFill>
            </a:endParaRPr>
          </a:p>
          <a:p>
            <a:r>
              <a:rPr lang="en-IN" sz="3000" dirty="0">
                <a:solidFill>
                  <a:srgbClr val="FFC000"/>
                </a:solidFill>
              </a:rPr>
              <a:t>Internship 31</a:t>
            </a:r>
          </a:p>
        </p:txBody>
      </p:sp>
    </p:spTree>
    <p:extLst>
      <p:ext uri="{BB962C8B-B14F-4D97-AF65-F5344CB8AC3E}">
        <p14:creationId xmlns:p14="http://schemas.microsoft.com/office/powerpoint/2010/main" val="3629637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1FCAD-393D-8C21-5A9A-244A58DEFB00}"/>
              </a:ext>
            </a:extLst>
          </p:cNvPr>
          <p:cNvSpPr>
            <a:spLocks noGrp="1"/>
          </p:cNvSpPr>
          <p:nvPr>
            <p:ph type="title"/>
          </p:nvPr>
        </p:nvSpPr>
        <p:spPr/>
        <p:txBody>
          <a:bodyPr>
            <a:normAutofit/>
          </a:bodyPr>
          <a:lstStyle/>
          <a:p>
            <a:r>
              <a:rPr lang="en-IN" sz="3200" dirty="0">
                <a:solidFill>
                  <a:srgbClr val="FF0000"/>
                </a:solidFill>
              </a:rPr>
              <a:t>Observations</a:t>
            </a:r>
          </a:p>
        </p:txBody>
      </p:sp>
      <p:sp>
        <p:nvSpPr>
          <p:cNvPr id="3" name="Content Placeholder 2">
            <a:extLst>
              <a:ext uri="{FF2B5EF4-FFF2-40B4-BE49-F238E27FC236}">
                <a16:creationId xmlns:a16="http://schemas.microsoft.com/office/drawing/2014/main" id="{0B99D1A0-3C65-0EC3-841F-987EBE371137}"/>
              </a:ext>
            </a:extLst>
          </p:cNvPr>
          <p:cNvSpPr>
            <a:spLocks noGrp="1"/>
          </p:cNvSpPr>
          <p:nvPr>
            <p:ph idx="1"/>
          </p:nvPr>
        </p:nvSpPr>
        <p:spPr/>
        <p:txBody>
          <a:bodyPr>
            <a:normAutofit fontScale="92500" lnSpcReduction="20000"/>
          </a:bodyPr>
          <a:lstStyle/>
          <a:p>
            <a:r>
              <a:rPr lang="en-US" sz="2000" dirty="0"/>
              <a:t>Highest SalePrice is for Partial sale condition.</a:t>
            </a:r>
          </a:p>
          <a:p>
            <a:r>
              <a:rPr lang="en-US" sz="2000" dirty="0"/>
              <a:t>Lowest </a:t>
            </a:r>
            <a:r>
              <a:rPr lang="en-US" sz="2000" dirty="0" err="1"/>
              <a:t>saleprice</a:t>
            </a:r>
            <a:r>
              <a:rPr lang="en-US" sz="2000" dirty="0"/>
              <a:t> is for Adjoining Land Purchase sale condition.</a:t>
            </a:r>
          </a:p>
          <a:p>
            <a:r>
              <a:rPr lang="en-US" sz="2000" dirty="0"/>
              <a:t>The properties with Shed </a:t>
            </a:r>
            <a:r>
              <a:rPr lang="en-US" sz="2000" dirty="0" err="1"/>
              <a:t>roofstyle</a:t>
            </a:r>
            <a:r>
              <a:rPr lang="en-US" sz="2000" dirty="0"/>
              <a:t> are more costly.</a:t>
            </a:r>
          </a:p>
          <a:p>
            <a:r>
              <a:rPr lang="en-US" sz="2000" dirty="0"/>
              <a:t>The properties with Gambrel roof style are less costly.</a:t>
            </a:r>
          </a:p>
          <a:p>
            <a:r>
              <a:rPr lang="en-US" sz="2000" dirty="0"/>
              <a:t>Maximum sale price is for properties with Wood Shingles roof material.</a:t>
            </a:r>
          </a:p>
          <a:p>
            <a:r>
              <a:rPr lang="en-US" sz="2000" dirty="0"/>
              <a:t>Minimum sale price is for properties with Roll roof material.</a:t>
            </a:r>
          </a:p>
          <a:p>
            <a:r>
              <a:rPr lang="en-US" sz="2000" dirty="0"/>
              <a:t>Minimum sale price is for Fair Exterior quality.</a:t>
            </a:r>
          </a:p>
          <a:p>
            <a:r>
              <a:rPr lang="en-US" sz="2000" dirty="0"/>
              <a:t>Sale price is High for Excellent Exterior quality.</a:t>
            </a:r>
          </a:p>
          <a:p>
            <a:r>
              <a:rPr lang="en-US" sz="2000" dirty="0"/>
              <a:t>Sale price is High for Excellent Exterior Condition properties.</a:t>
            </a:r>
          </a:p>
          <a:p>
            <a:r>
              <a:rPr lang="en-US" sz="2000" dirty="0"/>
              <a:t>Minimum sale price is for Poor Exterior Condition properties.</a:t>
            </a:r>
          </a:p>
          <a:p>
            <a:endParaRPr lang="en-IN" sz="2000" dirty="0"/>
          </a:p>
        </p:txBody>
      </p:sp>
    </p:spTree>
    <p:extLst>
      <p:ext uri="{BB962C8B-B14F-4D97-AF65-F5344CB8AC3E}">
        <p14:creationId xmlns:p14="http://schemas.microsoft.com/office/powerpoint/2010/main" val="2345953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685E32-6279-4BC5-3FA5-A3FCCCBB3DB0}"/>
              </a:ext>
            </a:extLst>
          </p:cNvPr>
          <p:cNvPicPr>
            <a:picLocks noChangeAspect="1"/>
          </p:cNvPicPr>
          <p:nvPr/>
        </p:nvPicPr>
        <p:blipFill>
          <a:blip r:embed="rId2"/>
          <a:stretch>
            <a:fillRect/>
          </a:stretch>
        </p:blipFill>
        <p:spPr>
          <a:xfrm>
            <a:off x="668593" y="466693"/>
            <a:ext cx="3090365" cy="2813469"/>
          </a:xfrm>
          <a:prstGeom prst="rect">
            <a:avLst/>
          </a:prstGeom>
        </p:spPr>
      </p:pic>
      <p:pic>
        <p:nvPicPr>
          <p:cNvPr id="5" name="Picture 4">
            <a:extLst>
              <a:ext uri="{FF2B5EF4-FFF2-40B4-BE49-F238E27FC236}">
                <a16:creationId xmlns:a16="http://schemas.microsoft.com/office/drawing/2014/main" id="{64ABCE96-1F42-A6E3-803D-CA6F7CE4A23B}"/>
              </a:ext>
            </a:extLst>
          </p:cNvPr>
          <p:cNvPicPr>
            <a:picLocks noChangeAspect="1"/>
          </p:cNvPicPr>
          <p:nvPr/>
        </p:nvPicPr>
        <p:blipFill>
          <a:blip r:embed="rId3"/>
          <a:stretch>
            <a:fillRect/>
          </a:stretch>
        </p:blipFill>
        <p:spPr>
          <a:xfrm>
            <a:off x="3893574" y="600640"/>
            <a:ext cx="3293807" cy="2545573"/>
          </a:xfrm>
          <a:prstGeom prst="rect">
            <a:avLst/>
          </a:prstGeom>
        </p:spPr>
      </p:pic>
      <p:pic>
        <p:nvPicPr>
          <p:cNvPr id="7" name="Picture 6">
            <a:extLst>
              <a:ext uri="{FF2B5EF4-FFF2-40B4-BE49-F238E27FC236}">
                <a16:creationId xmlns:a16="http://schemas.microsoft.com/office/drawing/2014/main" id="{7A20276D-0CA2-33E4-CFAB-E4FC52E0D526}"/>
              </a:ext>
            </a:extLst>
          </p:cNvPr>
          <p:cNvPicPr>
            <a:picLocks noChangeAspect="1"/>
          </p:cNvPicPr>
          <p:nvPr/>
        </p:nvPicPr>
        <p:blipFill>
          <a:blip r:embed="rId4"/>
          <a:stretch>
            <a:fillRect/>
          </a:stretch>
        </p:blipFill>
        <p:spPr>
          <a:xfrm>
            <a:off x="7623677" y="600640"/>
            <a:ext cx="3090365" cy="2446242"/>
          </a:xfrm>
          <a:prstGeom prst="rect">
            <a:avLst/>
          </a:prstGeom>
        </p:spPr>
      </p:pic>
      <p:pic>
        <p:nvPicPr>
          <p:cNvPr id="9" name="Picture 8">
            <a:extLst>
              <a:ext uri="{FF2B5EF4-FFF2-40B4-BE49-F238E27FC236}">
                <a16:creationId xmlns:a16="http://schemas.microsoft.com/office/drawing/2014/main" id="{8B1127EF-457E-5F76-45D5-B39BECB942FA}"/>
              </a:ext>
            </a:extLst>
          </p:cNvPr>
          <p:cNvPicPr>
            <a:picLocks noChangeAspect="1"/>
          </p:cNvPicPr>
          <p:nvPr/>
        </p:nvPicPr>
        <p:blipFill>
          <a:blip r:embed="rId5"/>
          <a:stretch>
            <a:fillRect/>
          </a:stretch>
        </p:blipFill>
        <p:spPr>
          <a:xfrm>
            <a:off x="1101213" y="3711788"/>
            <a:ext cx="2792361" cy="2357974"/>
          </a:xfrm>
          <a:prstGeom prst="rect">
            <a:avLst/>
          </a:prstGeom>
        </p:spPr>
      </p:pic>
      <p:pic>
        <p:nvPicPr>
          <p:cNvPr id="11" name="Picture 10">
            <a:extLst>
              <a:ext uri="{FF2B5EF4-FFF2-40B4-BE49-F238E27FC236}">
                <a16:creationId xmlns:a16="http://schemas.microsoft.com/office/drawing/2014/main" id="{AA3E5EBF-FF90-8AAA-55F2-2679068542FF}"/>
              </a:ext>
            </a:extLst>
          </p:cNvPr>
          <p:cNvPicPr>
            <a:picLocks noChangeAspect="1"/>
          </p:cNvPicPr>
          <p:nvPr/>
        </p:nvPicPr>
        <p:blipFill>
          <a:blip r:embed="rId6"/>
          <a:stretch>
            <a:fillRect/>
          </a:stretch>
        </p:blipFill>
        <p:spPr>
          <a:xfrm>
            <a:off x="4375355" y="3711788"/>
            <a:ext cx="3077497" cy="2298584"/>
          </a:xfrm>
          <a:prstGeom prst="rect">
            <a:avLst/>
          </a:prstGeom>
        </p:spPr>
      </p:pic>
      <p:pic>
        <p:nvPicPr>
          <p:cNvPr id="13" name="Picture 12">
            <a:extLst>
              <a:ext uri="{FF2B5EF4-FFF2-40B4-BE49-F238E27FC236}">
                <a16:creationId xmlns:a16="http://schemas.microsoft.com/office/drawing/2014/main" id="{53B4C4D5-E4A9-B84D-B152-D67BD3C08A9E}"/>
              </a:ext>
            </a:extLst>
          </p:cNvPr>
          <p:cNvPicPr>
            <a:picLocks noChangeAspect="1"/>
          </p:cNvPicPr>
          <p:nvPr/>
        </p:nvPicPr>
        <p:blipFill>
          <a:blip r:embed="rId7"/>
          <a:stretch>
            <a:fillRect/>
          </a:stretch>
        </p:blipFill>
        <p:spPr>
          <a:xfrm>
            <a:off x="7992916" y="3711788"/>
            <a:ext cx="3097871" cy="2226896"/>
          </a:xfrm>
          <a:prstGeom prst="rect">
            <a:avLst/>
          </a:prstGeom>
        </p:spPr>
      </p:pic>
    </p:spTree>
    <p:extLst>
      <p:ext uri="{BB962C8B-B14F-4D97-AF65-F5344CB8AC3E}">
        <p14:creationId xmlns:p14="http://schemas.microsoft.com/office/powerpoint/2010/main" val="380138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85EFC-2D49-261D-7DE7-4B07F31EFEA7}"/>
              </a:ext>
            </a:extLst>
          </p:cNvPr>
          <p:cNvSpPr>
            <a:spLocks noGrp="1"/>
          </p:cNvSpPr>
          <p:nvPr>
            <p:ph type="title"/>
          </p:nvPr>
        </p:nvSpPr>
        <p:spPr>
          <a:xfrm>
            <a:off x="838200" y="365125"/>
            <a:ext cx="10515600" cy="696759"/>
          </a:xfrm>
        </p:spPr>
        <p:txBody>
          <a:bodyPr>
            <a:normAutofit/>
          </a:bodyPr>
          <a:lstStyle/>
          <a:p>
            <a:r>
              <a:rPr lang="en-IN" sz="3200" dirty="0">
                <a:solidFill>
                  <a:srgbClr val="FF0000"/>
                </a:solidFill>
              </a:rPr>
              <a:t>Observations</a:t>
            </a:r>
          </a:p>
        </p:txBody>
      </p:sp>
      <p:sp>
        <p:nvSpPr>
          <p:cNvPr id="3" name="Content Placeholder 2">
            <a:extLst>
              <a:ext uri="{FF2B5EF4-FFF2-40B4-BE49-F238E27FC236}">
                <a16:creationId xmlns:a16="http://schemas.microsoft.com/office/drawing/2014/main" id="{3B5256CF-36DD-E65C-5450-AE31B627A635}"/>
              </a:ext>
            </a:extLst>
          </p:cNvPr>
          <p:cNvSpPr>
            <a:spLocks noGrp="1"/>
          </p:cNvSpPr>
          <p:nvPr>
            <p:ph idx="1"/>
          </p:nvPr>
        </p:nvSpPr>
        <p:spPr>
          <a:xfrm>
            <a:off x="838200" y="1366684"/>
            <a:ext cx="10515600" cy="5126191"/>
          </a:xfrm>
        </p:spPr>
        <p:txBody>
          <a:bodyPr>
            <a:normAutofit/>
          </a:bodyPr>
          <a:lstStyle/>
          <a:p>
            <a:r>
              <a:rPr lang="en-US" sz="2000" dirty="0"/>
              <a:t>Maximum sale price is for Poured Concrete foundation properties.</a:t>
            </a:r>
          </a:p>
          <a:p>
            <a:r>
              <a:rPr lang="en-US" sz="2000" dirty="0"/>
              <a:t>Minimum sale price is for Slab foundation properties.</a:t>
            </a:r>
          </a:p>
          <a:p>
            <a:r>
              <a:rPr lang="en-US" sz="2000" dirty="0"/>
              <a:t>For Excellent basement quality sale price is maximum.</a:t>
            </a:r>
          </a:p>
          <a:p>
            <a:r>
              <a:rPr lang="en-US" sz="2000" dirty="0"/>
              <a:t>The lowest sale price is for fair basement quality.</a:t>
            </a:r>
          </a:p>
          <a:p>
            <a:r>
              <a:rPr lang="en-US" sz="2000" dirty="0"/>
              <a:t>The sale price is maximum for good basement condition.</a:t>
            </a:r>
          </a:p>
          <a:p>
            <a:r>
              <a:rPr lang="en-US" sz="2000" dirty="0"/>
              <a:t>Sale price is maximum for good basement exposure.</a:t>
            </a:r>
          </a:p>
          <a:p>
            <a:endParaRPr lang="en-US" sz="2000" dirty="0"/>
          </a:p>
          <a:p>
            <a:endParaRPr lang="en-IN" sz="2000" dirty="0"/>
          </a:p>
        </p:txBody>
      </p:sp>
    </p:spTree>
    <p:extLst>
      <p:ext uri="{BB962C8B-B14F-4D97-AF65-F5344CB8AC3E}">
        <p14:creationId xmlns:p14="http://schemas.microsoft.com/office/powerpoint/2010/main" val="3499096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E5735-AB9B-BB39-8955-8D7E5F512BBD}"/>
              </a:ext>
            </a:extLst>
          </p:cNvPr>
          <p:cNvSpPr>
            <a:spLocks noGrp="1"/>
          </p:cNvSpPr>
          <p:nvPr>
            <p:ph type="title"/>
          </p:nvPr>
        </p:nvSpPr>
        <p:spPr>
          <a:xfrm>
            <a:off x="838200" y="365126"/>
            <a:ext cx="10515600" cy="677094"/>
          </a:xfrm>
        </p:spPr>
        <p:txBody>
          <a:bodyPr>
            <a:normAutofit/>
          </a:bodyPr>
          <a:lstStyle/>
          <a:p>
            <a:r>
              <a:rPr lang="en-IN" sz="3200" dirty="0" err="1">
                <a:solidFill>
                  <a:srgbClr val="FF0000"/>
                </a:solidFill>
              </a:rPr>
              <a:t>TotalBsmtSF</a:t>
            </a:r>
            <a:r>
              <a:rPr lang="en-IN" sz="3200" dirty="0">
                <a:solidFill>
                  <a:srgbClr val="FF0000"/>
                </a:solidFill>
              </a:rPr>
              <a:t> &amp; </a:t>
            </a:r>
            <a:r>
              <a:rPr lang="en-IN" sz="3200" dirty="0" err="1">
                <a:solidFill>
                  <a:srgbClr val="FF0000"/>
                </a:solidFill>
              </a:rPr>
              <a:t>HouseStyle</a:t>
            </a:r>
            <a:endParaRPr lang="en-IN" sz="3200" dirty="0"/>
          </a:p>
        </p:txBody>
      </p:sp>
      <p:pic>
        <p:nvPicPr>
          <p:cNvPr id="5" name="Content Placeholder 4">
            <a:extLst>
              <a:ext uri="{FF2B5EF4-FFF2-40B4-BE49-F238E27FC236}">
                <a16:creationId xmlns:a16="http://schemas.microsoft.com/office/drawing/2014/main" id="{8477A7CD-B180-2727-0EF8-AE0550D11430}"/>
              </a:ext>
            </a:extLst>
          </p:cNvPr>
          <p:cNvPicPr>
            <a:picLocks noGrp="1" noChangeAspect="1"/>
          </p:cNvPicPr>
          <p:nvPr>
            <p:ph idx="1"/>
          </p:nvPr>
        </p:nvPicPr>
        <p:blipFill>
          <a:blip r:embed="rId2"/>
          <a:stretch>
            <a:fillRect/>
          </a:stretch>
        </p:blipFill>
        <p:spPr>
          <a:xfrm>
            <a:off x="1184054" y="2055890"/>
            <a:ext cx="3906797" cy="2537992"/>
          </a:xfrm>
        </p:spPr>
      </p:pic>
      <p:pic>
        <p:nvPicPr>
          <p:cNvPr id="7" name="Picture 6">
            <a:extLst>
              <a:ext uri="{FF2B5EF4-FFF2-40B4-BE49-F238E27FC236}">
                <a16:creationId xmlns:a16="http://schemas.microsoft.com/office/drawing/2014/main" id="{469D092D-D761-4D35-79D6-A5FD063B7173}"/>
              </a:ext>
            </a:extLst>
          </p:cNvPr>
          <p:cNvPicPr>
            <a:picLocks noChangeAspect="1"/>
          </p:cNvPicPr>
          <p:nvPr/>
        </p:nvPicPr>
        <p:blipFill>
          <a:blip r:embed="rId3"/>
          <a:stretch>
            <a:fillRect/>
          </a:stretch>
        </p:blipFill>
        <p:spPr>
          <a:xfrm>
            <a:off x="5484413" y="1983265"/>
            <a:ext cx="3906797" cy="2610617"/>
          </a:xfrm>
          <a:prstGeom prst="rect">
            <a:avLst/>
          </a:prstGeom>
        </p:spPr>
      </p:pic>
    </p:spTree>
    <p:extLst>
      <p:ext uri="{BB962C8B-B14F-4D97-AF65-F5344CB8AC3E}">
        <p14:creationId xmlns:p14="http://schemas.microsoft.com/office/powerpoint/2010/main" val="3801297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B057-8C5A-D15C-978D-9D4DC2741A3C}"/>
              </a:ext>
            </a:extLst>
          </p:cNvPr>
          <p:cNvSpPr>
            <a:spLocks noGrp="1"/>
          </p:cNvSpPr>
          <p:nvPr>
            <p:ph type="title"/>
          </p:nvPr>
        </p:nvSpPr>
        <p:spPr/>
        <p:txBody>
          <a:bodyPr>
            <a:normAutofit/>
          </a:bodyPr>
          <a:lstStyle/>
          <a:p>
            <a:r>
              <a:rPr lang="en-IN" sz="3200" dirty="0">
                <a:solidFill>
                  <a:srgbClr val="FF0000"/>
                </a:solidFill>
              </a:rPr>
              <a:t>Observations</a:t>
            </a:r>
            <a:endParaRPr lang="en-IN" sz="3200" dirty="0"/>
          </a:p>
        </p:txBody>
      </p:sp>
      <p:sp>
        <p:nvSpPr>
          <p:cNvPr id="3" name="Content Placeholder 2">
            <a:extLst>
              <a:ext uri="{FF2B5EF4-FFF2-40B4-BE49-F238E27FC236}">
                <a16:creationId xmlns:a16="http://schemas.microsoft.com/office/drawing/2014/main" id="{6C814204-73FD-9CAC-C523-8A3199F9CD7B}"/>
              </a:ext>
            </a:extLst>
          </p:cNvPr>
          <p:cNvSpPr>
            <a:spLocks noGrp="1"/>
          </p:cNvSpPr>
          <p:nvPr>
            <p:ph idx="1"/>
          </p:nvPr>
        </p:nvSpPr>
        <p:spPr/>
        <p:txBody>
          <a:bodyPr/>
          <a:lstStyle/>
          <a:p>
            <a:r>
              <a:rPr lang="en-US" sz="2000" dirty="0"/>
              <a:t>As basement SF increases in relation to basement quality the sale price also increases.</a:t>
            </a:r>
          </a:p>
          <a:p>
            <a:r>
              <a:rPr lang="en-US" sz="2000" dirty="0"/>
              <a:t>The sale price is maximum for 2.5 Fin House style followed by 2Story.</a:t>
            </a:r>
          </a:p>
          <a:p>
            <a:r>
              <a:rPr lang="en-US" sz="2000" dirty="0"/>
              <a:t>The sale price is minimum for 1.5 </a:t>
            </a:r>
            <a:r>
              <a:rPr lang="en-US" sz="2000" dirty="0" err="1"/>
              <a:t>Unf</a:t>
            </a:r>
            <a:r>
              <a:rPr lang="en-US" sz="2000" dirty="0"/>
              <a:t> House style.</a:t>
            </a:r>
            <a:endParaRPr lang="en-IN" sz="2000" dirty="0"/>
          </a:p>
        </p:txBody>
      </p:sp>
    </p:spTree>
    <p:extLst>
      <p:ext uri="{BB962C8B-B14F-4D97-AF65-F5344CB8AC3E}">
        <p14:creationId xmlns:p14="http://schemas.microsoft.com/office/powerpoint/2010/main" val="486685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BAD3D-9A77-FF01-C058-4ED5BA74DFC7}"/>
              </a:ext>
            </a:extLst>
          </p:cNvPr>
          <p:cNvSpPr>
            <a:spLocks noGrp="1"/>
          </p:cNvSpPr>
          <p:nvPr>
            <p:ph type="title"/>
          </p:nvPr>
        </p:nvSpPr>
        <p:spPr>
          <a:xfrm>
            <a:off x="838200" y="365126"/>
            <a:ext cx="10515600" cy="726256"/>
          </a:xfrm>
        </p:spPr>
        <p:txBody>
          <a:bodyPr>
            <a:normAutofit/>
          </a:bodyPr>
          <a:lstStyle/>
          <a:p>
            <a:r>
              <a:rPr lang="en-IN" sz="3200" dirty="0">
                <a:solidFill>
                  <a:srgbClr val="FF0000"/>
                </a:solidFill>
              </a:rPr>
              <a:t>Machine Learning Algorithms Used</a:t>
            </a:r>
          </a:p>
        </p:txBody>
      </p:sp>
      <p:sp>
        <p:nvSpPr>
          <p:cNvPr id="15" name="Content Placeholder 14">
            <a:extLst>
              <a:ext uri="{FF2B5EF4-FFF2-40B4-BE49-F238E27FC236}">
                <a16:creationId xmlns:a16="http://schemas.microsoft.com/office/drawing/2014/main" id="{0D206BEC-219E-EC65-3492-C0AB337DDA81}"/>
              </a:ext>
            </a:extLst>
          </p:cNvPr>
          <p:cNvSpPr>
            <a:spLocks noGrp="1"/>
          </p:cNvSpPr>
          <p:nvPr>
            <p:ph idx="1"/>
          </p:nvPr>
        </p:nvSpPr>
        <p:spPr>
          <a:xfrm>
            <a:off x="838200" y="1268361"/>
            <a:ext cx="10515600" cy="4908602"/>
          </a:xfrm>
        </p:spPr>
        <p:txBody>
          <a:bodyPr>
            <a:normAutofit/>
          </a:bodyPr>
          <a:lstStyle/>
          <a:p>
            <a:pPr marL="0" indent="0">
              <a:buNone/>
            </a:pPr>
            <a:r>
              <a:rPr lang="en-IN" sz="2000" dirty="0"/>
              <a:t>Following are the Machine learning algorithms used in this project</a:t>
            </a:r>
          </a:p>
          <a:p>
            <a:pPr>
              <a:buFont typeface="Wingdings" panose="05000000000000000000" pitchFamily="2" charset="2"/>
              <a:buChar char="Ø"/>
            </a:pPr>
            <a:r>
              <a:rPr lang="en-IN" sz="2000" dirty="0"/>
              <a:t> Linear Regression</a:t>
            </a:r>
          </a:p>
          <a:p>
            <a:pPr>
              <a:buFont typeface="Wingdings" panose="05000000000000000000" pitchFamily="2" charset="2"/>
              <a:buChar char="Ø"/>
            </a:pPr>
            <a:r>
              <a:rPr lang="en-IN" sz="2000" dirty="0"/>
              <a:t> Random Forest Regressor</a:t>
            </a:r>
          </a:p>
          <a:p>
            <a:pPr>
              <a:buFont typeface="Wingdings" panose="05000000000000000000" pitchFamily="2" charset="2"/>
              <a:buChar char="Ø"/>
            </a:pPr>
            <a:r>
              <a:rPr lang="en-IN" sz="2000" dirty="0"/>
              <a:t> Decision Tree Regressor</a:t>
            </a:r>
          </a:p>
          <a:p>
            <a:pPr>
              <a:buFont typeface="Wingdings" panose="05000000000000000000" pitchFamily="2" charset="2"/>
              <a:buChar char="Ø"/>
            </a:pPr>
            <a:r>
              <a:rPr lang="en-IN" sz="2000" dirty="0"/>
              <a:t> XGB Regressor</a:t>
            </a:r>
          </a:p>
          <a:p>
            <a:pPr>
              <a:buFont typeface="Wingdings" panose="05000000000000000000" pitchFamily="2" charset="2"/>
              <a:buChar char="Ø"/>
            </a:pPr>
            <a:r>
              <a:rPr lang="en-IN" sz="2000" dirty="0"/>
              <a:t> Extra Tree Regressor</a:t>
            </a:r>
          </a:p>
          <a:p>
            <a:pPr marL="0" indent="0">
              <a:buNone/>
            </a:pPr>
            <a:endParaRPr lang="en-IN" sz="2000" dirty="0"/>
          </a:p>
        </p:txBody>
      </p:sp>
    </p:spTree>
    <p:extLst>
      <p:ext uri="{BB962C8B-B14F-4D97-AF65-F5344CB8AC3E}">
        <p14:creationId xmlns:p14="http://schemas.microsoft.com/office/powerpoint/2010/main" val="2063901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FFDF5-36EA-D932-65FC-4682F60E3F8A}"/>
              </a:ext>
            </a:extLst>
          </p:cNvPr>
          <p:cNvSpPr>
            <a:spLocks noGrp="1"/>
          </p:cNvSpPr>
          <p:nvPr>
            <p:ph type="title"/>
          </p:nvPr>
        </p:nvSpPr>
        <p:spPr>
          <a:xfrm>
            <a:off x="838200" y="365125"/>
            <a:ext cx="10515600" cy="637765"/>
          </a:xfrm>
        </p:spPr>
        <p:txBody>
          <a:bodyPr>
            <a:normAutofit/>
          </a:bodyPr>
          <a:lstStyle/>
          <a:p>
            <a:r>
              <a:rPr lang="en-IN" sz="2800" dirty="0">
                <a:solidFill>
                  <a:srgbClr val="FF0000"/>
                </a:solidFill>
              </a:rPr>
              <a:t>ML model building process flowchart</a:t>
            </a:r>
          </a:p>
        </p:txBody>
      </p:sp>
      <p:pic>
        <p:nvPicPr>
          <p:cNvPr id="4" name="Content Placeholder 3">
            <a:extLst>
              <a:ext uri="{FF2B5EF4-FFF2-40B4-BE49-F238E27FC236}">
                <a16:creationId xmlns:a16="http://schemas.microsoft.com/office/drawing/2014/main" id="{7A4B5876-849C-C936-1B7D-B02735C36830}"/>
              </a:ext>
            </a:extLst>
          </p:cNvPr>
          <p:cNvPicPr>
            <a:picLocks noGrp="1" noChangeAspect="1"/>
          </p:cNvPicPr>
          <p:nvPr>
            <p:ph idx="1"/>
          </p:nvPr>
        </p:nvPicPr>
        <p:blipFill>
          <a:blip r:embed="rId2"/>
          <a:stretch>
            <a:fillRect/>
          </a:stretch>
        </p:blipFill>
        <p:spPr>
          <a:xfrm>
            <a:off x="4987377" y="1846263"/>
            <a:ext cx="2277572" cy="4022725"/>
          </a:xfrm>
          <a:prstGeom prst="rect">
            <a:avLst/>
          </a:prstGeom>
        </p:spPr>
      </p:pic>
    </p:spTree>
    <p:extLst>
      <p:ext uri="{BB962C8B-B14F-4D97-AF65-F5344CB8AC3E}">
        <p14:creationId xmlns:p14="http://schemas.microsoft.com/office/powerpoint/2010/main" val="473906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6255B-650D-5616-93D1-5CD896FB93C7}"/>
              </a:ext>
            </a:extLst>
          </p:cNvPr>
          <p:cNvSpPr>
            <a:spLocks noGrp="1"/>
          </p:cNvSpPr>
          <p:nvPr>
            <p:ph type="title"/>
          </p:nvPr>
        </p:nvSpPr>
        <p:spPr/>
        <p:txBody>
          <a:bodyPr>
            <a:normAutofit/>
          </a:bodyPr>
          <a:lstStyle/>
          <a:p>
            <a:r>
              <a:rPr lang="en-IN" sz="3200" dirty="0">
                <a:solidFill>
                  <a:srgbClr val="FF0000"/>
                </a:solidFill>
              </a:rPr>
              <a:t>Values of R2 Score &amp; CV Score with different algorithms</a:t>
            </a:r>
          </a:p>
        </p:txBody>
      </p:sp>
      <p:graphicFrame>
        <p:nvGraphicFramePr>
          <p:cNvPr id="11" name="Table 11">
            <a:extLst>
              <a:ext uri="{FF2B5EF4-FFF2-40B4-BE49-F238E27FC236}">
                <a16:creationId xmlns:a16="http://schemas.microsoft.com/office/drawing/2014/main" id="{483B5572-E3B5-2B43-80D3-192082ED5F6F}"/>
              </a:ext>
            </a:extLst>
          </p:cNvPr>
          <p:cNvGraphicFramePr>
            <a:graphicFrameLocks noGrp="1"/>
          </p:cNvGraphicFramePr>
          <p:nvPr>
            <p:ph idx="1"/>
            <p:extLst>
              <p:ext uri="{D42A27DB-BD31-4B8C-83A1-F6EECF244321}">
                <p14:modId xmlns:p14="http://schemas.microsoft.com/office/powerpoint/2010/main" val="2042463397"/>
              </p:ext>
            </p:extLst>
          </p:nvPr>
        </p:nvGraphicFramePr>
        <p:xfrm>
          <a:off x="2113935" y="1757101"/>
          <a:ext cx="7650110" cy="2494280"/>
        </p:xfrm>
        <a:graphic>
          <a:graphicData uri="http://schemas.openxmlformats.org/drawingml/2006/table">
            <a:tbl>
              <a:tblPr firstRow="1" bandRow="1">
                <a:tableStyleId>{5C22544A-7EE6-4342-B048-85BDC9FD1C3A}</a:tableStyleId>
              </a:tblPr>
              <a:tblGrid>
                <a:gridCol w="661362">
                  <a:extLst>
                    <a:ext uri="{9D8B030D-6E8A-4147-A177-3AD203B41FA5}">
                      <a16:colId xmlns:a16="http://schemas.microsoft.com/office/drawing/2014/main" val="2967091724"/>
                    </a:ext>
                  </a:extLst>
                </a:gridCol>
                <a:gridCol w="3281374">
                  <a:extLst>
                    <a:ext uri="{9D8B030D-6E8A-4147-A177-3AD203B41FA5}">
                      <a16:colId xmlns:a16="http://schemas.microsoft.com/office/drawing/2014/main" val="2169876962"/>
                    </a:ext>
                  </a:extLst>
                </a:gridCol>
                <a:gridCol w="1877961">
                  <a:extLst>
                    <a:ext uri="{9D8B030D-6E8A-4147-A177-3AD203B41FA5}">
                      <a16:colId xmlns:a16="http://schemas.microsoft.com/office/drawing/2014/main" val="3112111298"/>
                    </a:ext>
                  </a:extLst>
                </a:gridCol>
                <a:gridCol w="1829413">
                  <a:extLst>
                    <a:ext uri="{9D8B030D-6E8A-4147-A177-3AD203B41FA5}">
                      <a16:colId xmlns:a16="http://schemas.microsoft.com/office/drawing/2014/main" val="78409821"/>
                    </a:ext>
                  </a:extLst>
                </a:gridCol>
              </a:tblGrid>
              <a:tr h="370840">
                <a:tc>
                  <a:txBody>
                    <a:bodyPr/>
                    <a:lstStyle/>
                    <a:p>
                      <a:pPr algn="ctr"/>
                      <a:r>
                        <a:rPr lang="en-IN" dirty="0" err="1"/>
                        <a:t>Sr.No</a:t>
                      </a:r>
                      <a:r>
                        <a:rPr lang="en-IN" dirty="0"/>
                        <a:t>.</a:t>
                      </a:r>
                    </a:p>
                  </a:txBody>
                  <a:tcPr/>
                </a:tc>
                <a:tc>
                  <a:txBody>
                    <a:bodyPr/>
                    <a:lstStyle/>
                    <a:p>
                      <a:pPr algn="ctr"/>
                      <a:r>
                        <a:rPr lang="en-IN" dirty="0"/>
                        <a:t>Algorithm</a:t>
                      </a:r>
                    </a:p>
                  </a:txBody>
                  <a:tcPr/>
                </a:tc>
                <a:tc>
                  <a:txBody>
                    <a:bodyPr/>
                    <a:lstStyle/>
                    <a:p>
                      <a:pPr algn="ctr"/>
                      <a:r>
                        <a:rPr lang="en-IN" dirty="0"/>
                        <a:t>R2 Score</a:t>
                      </a:r>
                    </a:p>
                  </a:txBody>
                  <a:tcPr/>
                </a:tc>
                <a:tc>
                  <a:txBody>
                    <a:bodyPr/>
                    <a:lstStyle/>
                    <a:p>
                      <a:pPr algn="ctr"/>
                      <a:r>
                        <a:rPr lang="en-IN" dirty="0"/>
                        <a:t>CV Score</a:t>
                      </a:r>
                    </a:p>
                  </a:txBody>
                  <a:tcPr/>
                </a:tc>
                <a:extLst>
                  <a:ext uri="{0D108BD9-81ED-4DB2-BD59-A6C34878D82A}">
                    <a16:rowId xmlns:a16="http://schemas.microsoft.com/office/drawing/2014/main" val="1931806752"/>
                  </a:ext>
                </a:extLst>
              </a:tr>
              <a:tr h="370840">
                <a:tc>
                  <a:txBody>
                    <a:bodyPr/>
                    <a:lstStyle/>
                    <a:p>
                      <a:pPr algn="ctr"/>
                      <a:r>
                        <a:rPr lang="en-IN" dirty="0"/>
                        <a:t>1</a:t>
                      </a:r>
                    </a:p>
                  </a:txBody>
                  <a:tcPr/>
                </a:tc>
                <a:tc>
                  <a:txBody>
                    <a:bodyPr/>
                    <a:lstStyle/>
                    <a:p>
                      <a:pPr algn="ctr"/>
                      <a:r>
                        <a:rPr lang="en-IN" sz="1800" dirty="0"/>
                        <a:t>Linear Regression</a:t>
                      </a:r>
                      <a:endParaRPr lang="en-IN" dirty="0"/>
                    </a:p>
                  </a:txBody>
                  <a:tcPr/>
                </a:tc>
                <a:tc>
                  <a:txBody>
                    <a:bodyPr/>
                    <a:lstStyle/>
                    <a:p>
                      <a:pPr algn="ctr"/>
                      <a:r>
                        <a:rPr lang="en-IN" dirty="0"/>
                        <a:t>0.879524</a:t>
                      </a:r>
                    </a:p>
                  </a:txBody>
                  <a:tcPr/>
                </a:tc>
                <a:tc>
                  <a:txBody>
                    <a:bodyPr/>
                    <a:lstStyle/>
                    <a:p>
                      <a:pPr algn="ctr"/>
                      <a:r>
                        <a:rPr lang="en-IN" dirty="0"/>
                        <a:t>0.766207</a:t>
                      </a:r>
                    </a:p>
                  </a:txBody>
                  <a:tcPr/>
                </a:tc>
                <a:extLst>
                  <a:ext uri="{0D108BD9-81ED-4DB2-BD59-A6C34878D82A}">
                    <a16:rowId xmlns:a16="http://schemas.microsoft.com/office/drawing/2014/main" val="2426798171"/>
                  </a:ext>
                </a:extLst>
              </a:tr>
              <a:tr h="370840">
                <a:tc>
                  <a:txBody>
                    <a:bodyPr/>
                    <a:lstStyle/>
                    <a:p>
                      <a:pPr algn="ctr"/>
                      <a:r>
                        <a:rPr lang="en-IN" dirty="0"/>
                        <a:t>2</a:t>
                      </a:r>
                    </a:p>
                  </a:txBody>
                  <a:tcPr/>
                </a:tc>
                <a:tc>
                  <a:txBody>
                    <a:bodyPr/>
                    <a:lstStyle/>
                    <a:p>
                      <a:pPr algn="ctr"/>
                      <a:r>
                        <a:rPr lang="en-IN" sz="1800" dirty="0"/>
                        <a:t>Random Forest Regressor</a:t>
                      </a:r>
                      <a:endParaRPr lang="en-IN" dirty="0"/>
                    </a:p>
                  </a:txBody>
                  <a:tcPr/>
                </a:tc>
                <a:tc>
                  <a:txBody>
                    <a:bodyPr/>
                    <a:lstStyle/>
                    <a:p>
                      <a:pPr algn="ctr"/>
                      <a:r>
                        <a:rPr lang="en-IN" dirty="0"/>
                        <a:t>0.910212</a:t>
                      </a:r>
                    </a:p>
                  </a:txBody>
                  <a:tcPr/>
                </a:tc>
                <a:tc>
                  <a:txBody>
                    <a:bodyPr/>
                    <a:lstStyle/>
                    <a:p>
                      <a:pPr algn="ctr"/>
                      <a:r>
                        <a:rPr lang="en-IN" dirty="0"/>
                        <a:t>0.830423</a:t>
                      </a:r>
                    </a:p>
                  </a:txBody>
                  <a:tcPr/>
                </a:tc>
                <a:extLst>
                  <a:ext uri="{0D108BD9-81ED-4DB2-BD59-A6C34878D82A}">
                    <a16:rowId xmlns:a16="http://schemas.microsoft.com/office/drawing/2014/main" val="395221538"/>
                  </a:ext>
                </a:extLst>
              </a:tr>
              <a:tr h="370840">
                <a:tc>
                  <a:txBody>
                    <a:bodyPr/>
                    <a:lstStyle/>
                    <a:p>
                      <a:pPr algn="ctr"/>
                      <a:r>
                        <a:rPr lang="en-IN" dirty="0"/>
                        <a:t>3</a:t>
                      </a:r>
                    </a:p>
                  </a:txBody>
                  <a:tcPr/>
                </a:tc>
                <a:tc>
                  <a:txBody>
                    <a:bodyPr/>
                    <a:lstStyle/>
                    <a:p>
                      <a:pPr algn="ctr"/>
                      <a:r>
                        <a:rPr lang="en-IN" sz="1800" dirty="0"/>
                        <a:t>Decision Tree Regressor</a:t>
                      </a:r>
                      <a:endParaRPr lang="en-IN" dirty="0"/>
                    </a:p>
                  </a:txBody>
                  <a:tcPr/>
                </a:tc>
                <a:tc>
                  <a:txBody>
                    <a:bodyPr/>
                    <a:lstStyle/>
                    <a:p>
                      <a:pPr algn="ctr"/>
                      <a:r>
                        <a:rPr lang="en-IN" dirty="0"/>
                        <a:t>0.737304</a:t>
                      </a:r>
                    </a:p>
                  </a:txBody>
                  <a:tcPr/>
                </a:tc>
                <a:tc>
                  <a:txBody>
                    <a:bodyPr/>
                    <a:lstStyle/>
                    <a:p>
                      <a:pPr algn="ctr"/>
                      <a:r>
                        <a:rPr lang="en-IN" dirty="0"/>
                        <a:t>0.694417</a:t>
                      </a:r>
                    </a:p>
                  </a:txBody>
                  <a:tcPr/>
                </a:tc>
                <a:extLst>
                  <a:ext uri="{0D108BD9-81ED-4DB2-BD59-A6C34878D82A}">
                    <a16:rowId xmlns:a16="http://schemas.microsoft.com/office/drawing/2014/main" val="584070561"/>
                  </a:ext>
                </a:extLst>
              </a:tr>
              <a:tr h="370840">
                <a:tc>
                  <a:txBody>
                    <a:bodyPr/>
                    <a:lstStyle/>
                    <a:p>
                      <a:pPr algn="ctr"/>
                      <a:r>
                        <a:rPr lang="en-IN" dirty="0"/>
                        <a:t>4</a:t>
                      </a:r>
                    </a:p>
                  </a:txBody>
                  <a:tcPr/>
                </a:tc>
                <a:tc>
                  <a:txBody>
                    <a:bodyPr/>
                    <a:lstStyle/>
                    <a:p>
                      <a:pPr algn="ctr"/>
                      <a:r>
                        <a:rPr lang="en-IN" sz="1800" dirty="0"/>
                        <a:t>XGB Regressor</a:t>
                      </a:r>
                      <a:endParaRPr lang="en-IN" dirty="0"/>
                    </a:p>
                  </a:txBody>
                  <a:tcPr/>
                </a:tc>
                <a:tc>
                  <a:txBody>
                    <a:bodyPr/>
                    <a:lstStyle/>
                    <a:p>
                      <a:pPr algn="ctr"/>
                      <a:r>
                        <a:rPr lang="en-IN" dirty="0"/>
                        <a:t>0.876909</a:t>
                      </a:r>
                    </a:p>
                  </a:txBody>
                  <a:tcPr/>
                </a:tc>
                <a:tc>
                  <a:txBody>
                    <a:bodyPr/>
                    <a:lstStyle/>
                    <a:p>
                      <a:pPr algn="ctr"/>
                      <a:r>
                        <a:rPr lang="en-IN" dirty="0"/>
                        <a:t>0.820594</a:t>
                      </a:r>
                    </a:p>
                  </a:txBody>
                  <a:tcPr/>
                </a:tc>
                <a:extLst>
                  <a:ext uri="{0D108BD9-81ED-4DB2-BD59-A6C34878D82A}">
                    <a16:rowId xmlns:a16="http://schemas.microsoft.com/office/drawing/2014/main" val="2017022801"/>
                  </a:ext>
                </a:extLst>
              </a:tr>
              <a:tr h="370840">
                <a:tc>
                  <a:txBody>
                    <a:bodyPr/>
                    <a:lstStyle/>
                    <a:p>
                      <a:pPr algn="ctr"/>
                      <a:r>
                        <a:rPr lang="en-IN" dirty="0"/>
                        <a:t>5</a:t>
                      </a:r>
                    </a:p>
                  </a:txBody>
                  <a:tcPr/>
                </a:tc>
                <a:tc>
                  <a:txBody>
                    <a:bodyPr/>
                    <a:lstStyle/>
                    <a:p>
                      <a:pPr algn="ctr"/>
                      <a:r>
                        <a:rPr lang="en-IN" sz="1800" dirty="0"/>
                        <a:t>Extra Tree Regressor</a:t>
                      </a:r>
                      <a:endParaRPr lang="en-IN" dirty="0"/>
                    </a:p>
                  </a:txBody>
                  <a:tcPr/>
                </a:tc>
                <a:tc>
                  <a:txBody>
                    <a:bodyPr/>
                    <a:lstStyle/>
                    <a:p>
                      <a:pPr algn="ctr"/>
                      <a:r>
                        <a:rPr lang="en-IN" dirty="0"/>
                        <a:t>0.901717</a:t>
                      </a:r>
                    </a:p>
                  </a:txBody>
                  <a:tcPr/>
                </a:tc>
                <a:tc>
                  <a:txBody>
                    <a:bodyPr/>
                    <a:lstStyle/>
                    <a:p>
                      <a:pPr algn="ctr"/>
                      <a:r>
                        <a:rPr lang="en-IN" dirty="0"/>
                        <a:t>0.832681</a:t>
                      </a:r>
                    </a:p>
                  </a:txBody>
                  <a:tcPr/>
                </a:tc>
                <a:extLst>
                  <a:ext uri="{0D108BD9-81ED-4DB2-BD59-A6C34878D82A}">
                    <a16:rowId xmlns:a16="http://schemas.microsoft.com/office/drawing/2014/main" val="1595911609"/>
                  </a:ext>
                </a:extLst>
              </a:tr>
            </a:tbl>
          </a:graphicData>
        </a:graphic>
      </p:graphicFrame>
    </p:spTree>
    <p:extLst>
      <p:ext uri="{BB962C8B-B14F-4D97-AF65-F5344CB8AC3E}">
        <p14:creationId xmlns:p14="http://schemas.microsoft.com/office/powerpoint/2010/main" val="35824147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44295-E109-3D41-BD4C-990A216393D7}"/>
              </a:ext>
            </a:extLst>
          </p:cNvPr>
          <p:cNvSpPr>
            <a:spLocks noGrp="1"/>
          </p:cNvSpPr>
          <p:nvPr>
            <p:ph type="title"/>
          </p:nvPr>
        </p:nvSpPr>
        <p:spPr/>
        <p:txBody>
          <a:bodyPr>
            <a:normAutofit/>
          </a:bodyPr>
          <a:lstStyle/>
          <a:p>
            <a:r>
              <a:rPr lang="en-IN" sz="3200" dirty="0">
                <a:solidFill>
                  <a:srgbClr val="FF0000"/>
                </a:solidFill>
              </a:rPr>
              <a:t>Final Model</a:t>
            </a:r>
          </a:p>
        </p:txBody>
      </p:sp>
      <p:sp>
        <p:nvSpPr>
          <p:cNvPr id="3" name="Content Placeholder 2">
            <a:extLst>
              <a:ext uri="{FF2B5EF4-FFF2-40B4-BE49-F238E27FC236}">
                <a16:creationId xmlns:a16="http://schemas.microsoft.com/office/drawing/2014/main" id="{130F7880-BD9D-DD34-F194-0D451E3586B4}"/>
              </a:ext>
            </a:extLst>
          </p:cNvPr>
          <p:cNvSpPr>
            <a:spLocks noGrp="1"/>
          </p:cNvSpPr>
          <p:nvPr>
            <p:ph idx="1"/>
          </p:nvPr>
        </p:nvSpPr>
        <p:spPr/>
        <p:txBody>
          <a:bodyPr>
            <a:normAutofit/>
          </a:bodyPr>
          <a:lstStyle/>
          <a:p>
            <a:pPr marL="0" indent="0">
              <a:buNone/>
            </a:pPr>
            <a:r>
              <a:rPr lang="en-IN" sz="2000" dirty="0"/>
              <a:t>Since the Random forest regressor gives us better R2 Score with minimum difference between R2 Score &amp; CV Score, we selected this as final model and hyperparameter optimization is done on this model.</a:t>
            </a:r>
          </a:p>
          <a:p>
            <a:pPr marL="0" indent="0">
              <a:buNone/>
            </a:pPr>
            <a:r>
              <a:rPr lang="en-IN" sz="2000" dirty="0"/>
              <a:t>After hyperparameter optimization the R2 Score is 0.936. </a:t>
            </a:r>
          </a:p>
          <a:p>
            <a:pPr marL="0" indent="0">
              <a:buNone/>
            </a:pPr>
            <a:r>
              <a:rPr lang="en-IN" sz="2000" dirty="0"/>
              <a:t>There is very low difference between Previously predicted R2 score and Predicted with Hyperparameters which is the best practice.</a:t>
            </a:r>
          </a:p>
          <a:p>
            <a:pPr marL="0" indent="0">
              <a:buNone/>
            </a:pPr>
            <a:endParaRPr lang="en-IN" sz="2000" dirty="0"/>
          </a:p>
        </p:txBody>
      </p:sp>
    </p:spTree>
    <p:extLst>
      <p:ext uri="{BB962C8B-B14F-4D97-AF65-F5344CB8AC3E}">
        <p14:creationId xmlns:p14="http://schemas.microsoft.com/office/powerpoint/2010/main" val="1391171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E9942-5E75-2806-291E-D1D532724031}"/>
              </a:ext>
            </a:extLst>
          </p:cNvPr>
          <p:cNvSpPr>
            <a:spLocks noGrp="1"/>
          </p:cNvSpPr>
          <p:nvPr>
            <p:ph type="title"/>
          </p:nvPr>
        </p:nvSpPr>
        <p:spPr>
          <a:xfrm>
            <a:off x="1097280" y="286604"/>
            <a:ext cx="10058400" cy="372158"/>
          </a:xfrm>
        </p:spPr>
        <p:txBody>
          <a:bodyPr>
            <a:normAutofit fontScale="90000"/>
          </a:bodyPr>
          <a:lstStyle/>
          <a:p>
            <a:r>
              <a:rPr lang="en-IN" sz="2400" dirty="0">
                <a:solidFill>
                  <a:schemeClr val="accent2">
                    <a:lumMod val="75000"/>
                  </a:schemeClr>
                </a:solidFill>
              </a:rPr>
              <a:t>Important Variables for House Price Prediction</a:t>
            </a:r>
          </a:p>
        </p:txBody>
      </p:sp>
      <p:sp>
        <p:nvSpPr>
          <p:cNvPr id="3" name="Content Placeholder 2">
            <a:extLst>
              <a:ext uri="{FF2B5EF4-FFF2-40B4-BE49-F238E27FC236}">
                <a16:creationId xmlns:a16="http://schemas.microsoft.com/office/drawing/2014/main" id="{00067965-1987-7EB7-EF83-D0C966F10F7B}"/>
              </a:ext>
            </a:extLst>
          </p:cNvPr>
          <p:cNvSpPr>
            <a:spLocks noGrp="1"/>
          </p:cNvSpPr>
          <p:nvPr>
            <p:ph sz="half" idx="1"/>
          </p:nvPr>
        </p:nvSpPr>
        <p:spPr>
          <a:xfrm>
            <a:off x="1109083" y="1071716"/>
            <a:ext cx="4937760" cy="4846540"/>
          </a:xfrm>
        </p:spPr>
        <p:txBody>
          <a:bodyPr>
            <a:normAutofit fontScale="92500" lnSpcReduction="20000"/>
          </a:bodyPr>
          <a:lstStyle/>
          <a:p>
            <a:pPr marL="685800">
              <a:lnSpc>
                <a:spcPct val="107000"/>
              </a:lnSpc>
              <a:spcAft>
                <a:spcPts val="800"/>
              </a:spcAft>
            </a:pPr>
            <a:r>
              <a:rPr lang="en-US" sz="1800" dirty="0">
                <a:ln>
                  <a:noFill/>
                </a:ln>
                <a:solidFill>
                  <a:srgbClr val="FF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Mangal" panose="02040503050203030202" pitchFamily="18" charset="0"/>
              </a:rPr>
              <a:t>1.  Overall Quality</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685800">
              <a:lnSpc>
                <a:spcPct val="107000"/>
              </a:lnSpc>
              <a:spcAft>
                <a:spcPts val="800"/>
              </a:spcAft>
            </a:pPr>
            <a:r>
              <a:rPr lang="en-US" sz="1800" dirty="0">
                <a:ln>
                  <a:noFill/>
                </a:ln>
                <a:solidFill>
                  <a:srgbClr val="FF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Mangal" panose="02040503050203030202" pitchFamily="18" charset="0"/>
              </a:rPr>
              <a:t>2.  GrLivArea</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685800">
              <a:lnSpc>
                <a:spcPct val="107000"/>
              </a:lnSpc>
              <a:spcAft>
                <a:spcPts val="800"/>
              </a:spcAft>
            </a:pPr>
            <a:r>
              <a:rPr lang="en-US" sz="1800" dirty="0">
                <a:ln>
                  <a:noFill/>
                </a:ln>
                <a:solidFill>
                  <a:srgbClr val="FF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Mangal" panose="02040503050203030202" pitchFamily="18" charset="0"/>
              </a:rPr>
              <a:t>3.  GarageCars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685800">
              <a:lnSpc>
                <a:spcPct val="107000"/>
              </a:lnSpc>
              <a:spcAft>
                <a:spcPts val="800"/>
              </a:spcAft>
            </a:pPr>
            <a:r>
              <a:rPr lang="en-US" sz="1800" dirty="0">
                <a:ln>
                  <a:noFill/>
                </a:ln>
                <a:solidFill>
                  <a:srgbClr val="FF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Mangal" panose="02040503050203030202" pitchFamily="18" charset="0"/>
              </a:rPr>
              <a:t>4.  GarageArea</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685800">
              <a:lnSpc>
                <a:spcPct val="107000"/>
              </a:lnSpc>
              <a:spcAft>
                <a:spcPts val="800"/>
              </a:spcAft>
            </a:pPr>
            <a:r>
              <a:rPr lang="en-US" sz="1800" dirty="0">
                <a:ln>
                  <a:noFill/>
                </a:ln>
                <a:solidFill>
                  <a:srgbClr val="FF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Mangal" panose="02040503050203030202" pitchFamily="18" charset="0"/>
              </a:rPr>
              <a:t>5.  TotalbsmtSF</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685800">
              <a:lnSpc>
                <a:spcPct val="107000"/>
              </a:lnSpc>
              <a:spcAft>
                <a:spcPts val="800"/>
              </a:spcAft>
            </a:pPr>
            <a:r>
              <a:rPr lang="en-US" sz="1800" dirty="0">
                <a:ln>
                  <a:noFill/>
                </a:ln>
                <a:solidFill>
                  <a:srgbClr val="FF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Mangal" panose="02040503050203030202" pitchFamily="18" charset="0"/>
              </a:rPr>
              <a:t>6.  FullBath</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685800">
              <a:lnSpc>
                <a:spcPct val="107000"/>
              </a:lnSpc>
              <a:spcAft>
                <a:spcPts val="800"/>
              </a:spcAft>
            </a:pPr>
            <a:r>
              <a:rPr lang="en-US" sz="1800" dirty="0">
                <a:ln>
                  <a:noFill/>
                </a:ln>
                <a:solidFill>
                  <a:srgbClr val="FF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Mangal" panose="02040503050203030202" pitchFamily="18" charset="0"/>
              </a:rPr>
              <a:t>7.  TotRmsAbvGrd</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685800">
              <a:lnSpc>
                <a:spcPct val="107000"/>
              </a:lnSpc>
              <a:spcAft>
                <a:spcPts val="800"/>
              </a:spcAft>
            </a:pPr>
            <a:r>
              <a:rPr lang="en-US" sz="1800" dirty="0">
                <a:ln>
                  <a:noFill/>
                </a:ln>
                <a:solidFill>
                  <a:srgbClr val="FF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Mangal" panose="02040503050203030202" pitchFamily="18" charset="0"/>
              </a:rPr>
              <a:t>8.  MasVnrArea</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685800">
              <a:lnSpc>
                <a:spcPct val="107000"/>
              </a:lnSpc>
              <a:spcAft>
                <a:spcPts val="800"/>
              </a:spcAft>
            </a:pPr>
            <a:r>
              <a:rPr lang="en-US" sz="1800" dirty="0">
                <a:ln>
                  <a:noFill/>
                </a:ln>
                <a:solidFill>
                  <a:srgbClr val="FF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Mangal" panose="02040503050203030202" pitchFamily="18" charset="0"/>
              </a:rPr>
              <a:t>9.  Fireplaces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r>
              <a:rPr lang="en-US" sz="1800" dirty="0">
                <a:ln>
                  <a:noFill/>
                </a:ln>
                <a:solidFill>
                  <a:srgbClr val="FF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Mangal" panose="02040503050203030202" pitchFamily="18" charset="0"/>
              </a:rPr>
              <a:t>          10. OpenPorchSF</a:t>
            </a:r>
            <a:endParaRPr lang="en-IN" dirty="0"/>
          </a:p>
        </p:txBody>
      </p:sp>
      <p:sp>
        <p:nvSpPr>
          <p:cNvPr id="4" name="Content Placeholder 3">
            <a:extLst>
              <a:ext uri="{FF2B5EF4-FFF2-40B4-BE49-F238E27FC236}">
                <a16:creationId xmlns:a16="http://schemas.microsoft.com/office/drawing/2014/main" id="{8BD252C4-F885-2044-4878-0D7618E81A84}"/>
              </a:ext>
            </a:extLst>
          </p:cNvPr>
          <p:cNvSpPr>
            <a:spLocks noGrp="1"/>
          </p:cNvSpPr>
          <p:nvPr>
            <p:ph sz="half" idx="2"/>
          </p:nvPr>
        </p:nvSpPr>
        <p:spPr>
          <a:xfrm>
            <a:off x="6217920" y="1022555"/>
            <a:ext cx="4937760" cy="4846541"/>
          </a:xfrm>
        </p:spPr>
        <p:txBody>
          <a:bodyPr>
            <a:normAutofit fontScale="92500" lnSpcReduction="20000"/>
          </a:bodyPr>
          <a:lstStyle/>
          <a:p>
            <a:pPr marL="685800">
              <a:lnSpc>
                <a:spcPct val="107000"/>
              </a:lnSpc>
              <a:spcAft>
                <a:spcPts val="800"/>
              </a:spcAft>
            </a:pPr>
            <a:r>
              <a:rPr lang="en-US" sz="1800" dirty="0">
                <a:ln>
                  <a:noFill/>
                </a:ln>
                <a:solidFill>
                  <a:srgbClr val="FF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Mangal" panose="02040503050203030202" pitchFamily="18" charset="0"/>
              </a:rPr>
              <a:t>11. LotFrontage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685800">
              <a:lnSpc>
                <a:spcPct val="107000"/>
              </a:lnSpc>
              <a:spcAft>
                <a:spcPts val="800"/>
              </a:spcAft>
            </a:pPr>
            <a:r>
              <a:rPr lang="en-US" sz="1800" dirty="0">
                <a:ln>
                  <a:noFill/>
                </a:ln>
                <a:solidFill>
                  <a:srgbClr val="FF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Mangal" panose="02040503050203030202" pitchFamily="18" charset="0"/>
              </a:rPr>
              <a:t>12. WoodDeckSF</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685800">
              <a:lnSpc>
                <a:spcPct val="107000"/>
              </a:lnSpc>
              <a:spcAft>
                <a:spcPts val="800"/>
              </a:spcAft>
            </a:pPr>
            <a:r>
              <a:rPr lang="en-US" sz="1800" dirty="0">
                <a:ln>
                  <a:noFill/>
                </a:ln>
                <a:solidFill>
                  <a:srgbClr val="FF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Mangal" panose="02040503050203030202" pitchFamily="18" charset="0"/>
              </a:rPr>
              <a:t>13. HalfBath</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685800">
              <a:lnSpc>
                <a:spcPct val="107000"/>
              </a:lnSpc>
              <a:spcAft>
                <a:spcPts val="800"/>
              </a:spcAft>
            </a:pPr>
            <a:r>
              <a:rPr lang="en-US" sz="1800" dirty="0">
                <a:ln>
                  <a:noFill/>
                </a:ln>
                <a:solidFill>
                  <a:srgbClr val="FF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Mangal" panose="02040503050203030202" pitchFamily="18" charset="0"/>
              </a:rPr>
              <a:t>14. LotArea</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685800">
              <a:lnSpc>
                <a:spcPct val="107000"/>
              </a:lnSpc>
              <a:spcAft>
                <a:spcPts val="800"/>
              </a:spcAft>
            </a:pPr>
            <a:r>
              <a:rPr lang="en-US" sz="1800" dirty="0">
                <a:ln>
                  <a:noFill/>
                </a:ln>
                <a:solidFill>
                  <a:srgbClr val="FF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Mangal" panose="02040503050203030202" pitchFamily="18" charset="0"/>
              </a:rPr>
              <a:t>15. year_sincebuilt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685800">
              <a:lnSpc>
                <a:spcPct val="107000"/>
              </a:lnSpc>
              <a:spcAft>
                <a:spcPts val="800"/>
              </a:spcAft>
            </a:pPr>
            <a:r>
              <a:rPr lang="en-US" sz="1800" dirty="0">
                <a:ln>
                  <a:noFill/>
                </a:ln>
                <a:solidFill>
                  <a:srgbClr val="FF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Mangal" panose="02040503050203030202" pitchFamily="18" charset="0"/>
              </a:rPr>
              <a:t>16. year_RemodAdd</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685800">
              <a:lnSpc>
                <a:spcPct val="107000"/>
              </a:lnSpc>
              <a:spcAft>
                <a:spcPts val="800"/>
              </a:spcAft>
            </a:pPr>
            <a:r>
              <a:rPr lang="en-US" sz="1800" dirty="0">
                <a:ln>
                  <a:noFill/>
                </a:ln>
                <a:solidFill>
                  <a:srgbClr val="FF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Mangal" panose="02040503050203030202" pitchFamily="18" charset="0"/>
              </a:rPr>
              <a:t>17. Garage_age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685800">
              <a:lnSpc>
                <a:spcPct val="107000"/>
              </a:lnSpc>
              <a:spcAft>
                <a:spcPts val="800"/>
              </a:spcAft>
            </a:pPr>
            <a:r>
              <a:rPr lang="en-US" sz="1800" dirty="0">
                <a:ln>
                  <a:noFill/>
                </a:ln>
                <a:solidFill>
                  <a:srgbClr val="FF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Mangal" panose="02040503050203030202" pitchFamily="18" charset="0"/>
              </a:rPr>
              <a:t>18. KitchenAbvGr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685800">
              <a:lnSpc>
                <a:spcPct val="107000"/>
              </a:lnSpc>
              <a:spcAft>
                <a:spcPts val="800"/>
              </a:spcAft>
            </a:pPr>
            <a:r>
              <a:rPr lang="en-US" sz="1800" dirty="0">
                <a:ln>
                  <a:noFill/>
                </a:ln>
                <a:solidFill>
                  <a:srgbClr val="FF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Mangal" panose="02040503050203030202" pitchFamily="18" charset="0"/>
              </a:rPr>
              <a:t>19. BsmtFullBath</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685800">
              <a:lnSpc>
                <a:spcPct val="107000"/>
              </a:lnSpc>
              <a:spcAft>
                <a:spcPts val="800"/>
              </a:spcAft>
            </a:pPr>
            <a:r>
              <a:rPr lang="en-US" sz="1800" dirty="0">
                <a:ln>
                  <a:noFill/>
                </a:ln>
                <a:solidFill>
                  <a:srgbClr val="FF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Mangal" panose="02040503050203030202" pitchFamily="18" charset="0"/>
              </a:rPr>
              <a:t>20. BedroomAbvGr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4050051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407CEA-D711-58A0-0280-701DDB035258}"/>
              </a:ext>
            </a:extLst>
          </p:cNvPr>
          <p:cNvPicPr>
            <a:picLocks noChangeAspect="1"/>
          </p:cNvPicPr>
          <p:nvPr/>
        </p:nvPicPr>
        <p:blipFill>
          <a:blip r:embed="rId2"/>
          <a:stretch>
            <a:fillRect/>
          </a:stretch>
        </p:blipFill>
        <p:spPr>
          <a:xfrm>
            <a:off x="2212259" y="1895009"/>
            <a:ext cx="7570838" cy="3741662"/>
          </a:xfrm>
          <a:prstGeom prst="rect">
            <a:avLst/>
          </a:prstGeom>
        </p:spPr>
      </p:pic>
      <p:pic>
        <p:nvPicPr>
          <p:cNvPr id="6" name="Picture 5">
            <a:extLst>
              <a:ext uri="{FF2B5EF4-FFF2-40B4-BE49-F238E27FC236}">
                <a16:creationId xmlns:a16="http://schemas.microsoft.com/office/drawing/2014/main" id="{CCF3DED7-2845-F41E-E007-05A3AAD17AC4}"/>
              </a:ext>
            </a:extLst>
          </p:cNvPr>
          <p:cNvPicPr>
            <a:picLocks noChangeAspect="1"/>
          </p:cNvPicPr>
          <p:nvPr/>
        </p:nvPicPr>
        <p:blipFill>
          <a:blip r:embed="rId2"/>
          <a:stretch>
            <a:fillRect/>
          </a:stretch>
        </p:blipFill>
        <p:spPr>
          <a:xfrm>
            <a:off x="2212259" y="778214"/>
            <a:ext cx="7611582" cy="4858456"/>
          </a:xfrm>
          <a:prstGeom prst="rect">
            <a:avLst/>
          </a:prstGeom>
        </p:spPr>
      </p:pic>
    </p:spTree>
    <p:extLst>
      <p:ext uri="{BB962C8B-B14F-4D97-AF65-F5344CB8AC3E}">
        <p14:creationId xmlns:p14="http://schemas.microsoft.com/office/powerpoint/2010/main" val="22880126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CD1528-323E-7B08-5C60-799CD160EAE8}"/>
              </a:ext>
            </a:extLst>
          </p:cNvPr>
          <p:cNvPicPr>
            <a:picLocks noChangeAspect="1"/>
          </p:cNvPicPr>
          <p:nvPr/>
        </p:nvPicPr>
        <p:blipFill>
          <a:blip r:embed="rId2"/>
          <a:stretch>
            <a:fillRect/>
          </a:stretch>
        </p:blipFill>
        <p:spPr>
          <a:xfrm>
            <a:off x="2091240" y="1828801"/>
            <a:ext cx="6847831" cy="3854244"/>
          </a:xfrm>
          <a:prstGeom prst="rect">
            <a:avLst/>
          </a:prstGeom>
        </p:spPr>
      </p:pic>
    </p:spTree>
    <p:extLst>
      <p:ext uri="{BB962C8B-B14F-4D97-AF65-F5344CB8AC3E}">
        <p14:creationId xmlns:p14="http://schemas.microsoft.com/office/powerpoint/2010/main" val="171080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BE0EB-4EA6-6F88-02C6-CEA9A46E2429}"/>
              </a:ext>
            </a:extLst>
          </p:cNvPr>
          <p:cNvSpPr>
            <a:spLocks noGrp="1"/>
          </p:cNvSpPr>
          <p:nvPr>
            <p:ph type="title"/>
          </p:nvPr>
        </p:nvSpPr>
        <p:spPr>
          <a:xfrm>
            <a:off x="786581" y="365125"/>
            <a:ext cx="10567219" cy="1325563"/>
          </a:xfrm>
        </p:spPr>
        <p:txBody>
          <a:bodyPr/>
          <a:lstStyle/>
          <a:p>
            <a:pPr algn="ctr"/>
            <a:r>
              <a:rPr lang="en-IN" dirty="0">
                <a:solidFill>
                  <a:srgbClr val="FF0000"/>
                </a:solidFill>
              </a:rPr>
              <a:t>Introduction to Housing Price Prediction</a:t>
            </a:r>
          </a:p>
        </p:txBody>
      </p:sp>
      <p:sp>
        <p:nvSpPr>
          <p:cNvPr id="3" name="Content Placeholder 2">
            <a:extLst>
              <a:ext uri="{FF2B5EF4-FFF2-40B4-BE49-F238E27FC236}">
                <a16:creationId xmlns:a16="http://schemas.microsoft.com/office/drawing/2014/main" id="{59E4813C-D507-65AC-9861-BB216C46DB47}"/>
              </a:ext>
            </a:extLst>
          </p:cNvPr>
          <p:cNvSpPr>
            <a:spLocks noGrp="1"/>
          </p:cNvSpPr>
          <p:nvPr>
            <p:ph idx="1"/>
          </p:nvPr>
        </p:nvSpPr>
        <p:spPr/>
        <p:txBody>
          <a:bodyPr>
            <a:normAutofit fontScale="92500" lnSpcReduction="10000"/>
          </a:bodyPr>
          <a:lstStyle/>
          <a:p>
            <a:pPr marL="0" indent="0">
              <a:buNone/>
            </a:pPr>
            <a:r>
              <a:rPr lang="en-IN" sz="2000" dirty="0">
                <a:effectLst/>
                <a:latin typeface="Calibri" panose="020F0502020204030204" pitchFamily="34" charset="0"/>
                <a:ea typeface="Calibri" panose="020F0502020204030204" pitchFamily="34" charset="0"/>
                <a:cs typeface="Mangal" panose="02040503050203030202" pitchFamily="18" charset="0"/>
              </a:rPr>
              <a:t>	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a:t>
            </a:r>
          </a:p>
          <a:p>
            <a:pPr marL="0" indent="0">
              <a:buNone/>
            </a:pPr>
            <a:r>
              <a:rPr lang="en-IN" sz="2000" dirty="0">
                <a:latin typeface="Calibri" panose="020F0502020204030204" pitchFamily="34" charset="0"/>
                <a:ea typeface="Calibri" panose="020F0502020204030204" pitchFamily="34" charset="0"/>
                <a:cs typeface="Mangal" panose="02040503050203030202" pitchFamily="18" charset="0"/>
              </a:rPr>
              <a:t>	</a:t>
            </a:r>
            <a:r>
              <a:rPr lang="en-IN" sz="2000" dirty="0">
                <a:effectLst/>
                <a:latin typeface="Calibri" panose="020F0502020204030204" pitchFamily="34" charset="0"/>
                <a:ea typeface="Calibri" panose="020F0502020204030204" pitchFamily="34" charset="0"/>
                <a:cs typeface="Mangal" panose="02040503050203030202" pitchFamily="18" charset="0"/>
              </a:rPr>
              <a:t>In general, purchasing and investing in any real estate project will involve various transactions between different parties. Thus, it could be a vital decision for both households and enterprises. How to construct a realistic model to precisely predict the price of real estate has been a challenging topic with great potential for further research.</a:t>
            </a:r>
          </a:p>
          <a:p>
            <a:pPr marL="0" indent="0">
              <a:buNone/>
            </a:pPr>
            <a:r>
              <a:rPr lang="en-IN" sz="1800" dirty="0">
                <a:effectLst/>
                <a:latin typeface="Calibri" panose="020F0502020204030204" pitchFamily="34" charset="0"/>
                <a:ea typeface="Calibri" panose="020F0502020204030204" pitchFamily="34" charset="0"/>
                <a:cs typeface="Mangal" panose="02040503050203030202" pitchFamily="18" charset="0"/>
              </a:rPr>
              <a:t>	</a:t>
            </a:r>
            <a:r>
              <a:rPr lang="en-IN" sz="2000" dirty="0">
                <a:effectLst/>
                <a:latin typeface="Calibri" panose="020F0502020204030204" pitchFamily="34" charset="0"/>
                <a:ea typeface="Calibri" panose="020F0502020204030204" pitchFamily="34" charset="0"/>
                <a:cs typeface="Mangal" panose="02040503050203030202" pitchFamily="18" charset="0"/>
              </a:rPr>
              <a:t>There are many factors that have an impact on house prices, such as the number of bedrooms and bathrooms. House price depends upon its location as well. A house with great accessibility to highways, schools, malls, employment opportunities, would have a greater price as compared to a house with no such accessibility.</a:t>
            </a:r>
          </a:p>
          <a:p>
            <a:pPr marL="0" indent="0">
              <a:buNone/>
            </a:pP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dirty="0"/>
          </a:p>
        </p:txBody>
      </p:sp>
    </p:spTree>
    <p:extLst>
      <p:ext uri="{BB962C8B-B14F-4D97-AF65-F5344CB8AC3E}">
        <p14:creationId xmlns:p14="http://schemas.microsoft.com/office/powerpoint/2010/main" val="2110892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05635-F288-4E13-5E0A-6B3CEA437276}"/>
              </a:ext>
            </a:extLst>
          </p:cNvPr>
          <p:cNvSpPr>
            <a:spLocks noGrp="1"/>
          </p:cNvSpPr>
          <p:nvPr>
            <p:ph type="title"/>
          </p:nvPr>
        </p:nvSpPr>
        <p:spPr/>
        <p:txBody>
          <a:bodyPr/>
          <a:lstStyle/>
          <a:p>
            <a:pPr algn="ctr"/>
            <a:r>
              <a:rPr lang="en-IN" dirty="0">
                <a:solidFill>
                  <a:srgbClr val="FF0000"/>
                </a:solidFill>
              </a:rPr>
              <a:t>Problem Statement</a:t>
            </a:r>
          </a:p>
        </p:txBody>
      </p:sp>
      <p:sp>
        <p:nvSpPr>
          <p:cNvPr id="3" name="Content Placeholder 2">
            <a:extLst>
              <a:ext uri="{FF2B5EF4-FFF2-40B4-BE49-F238E27FC236}">
                <a16:creationId xmlns:a16="http://schemas.microsoft.com/office/drawing/2014/main" id="{1E874A0C-D3B3-6336-36B7-D309FCD10220}"/>
              </a:ext>
            </a:extLst>
          </p:cNvPr>
          <p:cNvSpPr>
            <a:spLocks noGrp="1"/>
          </p:cNvSpPr>
          <p:nvPr>
            <p:ph idx="1"/>
          </p:nvPr>
        </p:nvSpPr>
        <p:spPr>
          <a:xfrm>
            <a:off x="838200" y="1874787"/>
            <a:ext cx="10515600" cy="4351338"/>
          </a:xfrm>
        </p:spPr>
        <p:txBody>
          <a:bodyPr>
            <a:normAutofit/>
          </a:bodyPr>
          <a:lstStyle/>
          <a:p>
            <a:r>
              <a:rPr lang="en-IN" sz="2000" dirty="0">
                <a:effectLst/>
                <a:latin typeface="Calibri" panose="020F0502020204030204" pitchFamily="34" charset="0"/>
                <a:ea typeface="Calibri" panose="020F0502020204030204" pitchFamily="34" charset="0"/>
                <a:cs typeface="Mangal" panose="02040503050203030202" pitchFamily="18"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 The company is looking at prospective properties to buy houses to enter the market. </a:t>
            </a:r>
          </a:p>
          <a:p>
            <a:r>
              <a:rPr lang="en-IN" sz="2000" dirty="0">
                <a:effectLst/>
                <a:latin typeface="Calibri" panose="020F0502020204030204" pitchFamily="34" charset="0"/>
                <a:ea typeface="Calibri" panose="020F0502020204030204" pitchFamily="34" charset="0"/>
                <a:cs typeface="Mangal" panose="02040503050203030202" pitchFamily="18" charset="0"/>
              </a:rPr>
              <a:t>We are required to build a Regression model using Machine Learning in order to predict the actual value of the prospective properties and decide whether to invest in them or not.</a:t>
            </a:r>
          </a:p>
          <a:p>
            <a:pPr marL="0" indent="0">
              <a:buNone/>
            </a:pP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228600">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The Company wants to know</a:t>
            </a:r>
            <a:r>
              <a:rPr lang="en-IN" sz="1800" dirty="0">
                <a:effectLst/>
                <a:latin typeface="Calibri" panose="020F0502020204030204" pitchFamily="34" charset="0"/>
                <a:ea typeface="Calibri" panose="020F0502020204030204" pitchFamily="34" charset="0"/>
                <a:cs typeface="Mangal" panose="02040503050203030202" pitchFamily="18" charset="0"/>
              </a:rPr>
              <a:t> </a:t>
            </a:r>
          </a:p>
          <a:p>
            <a:pPr marL="457200" lvl="1" indent="0">
              <a:lnSpc>
                <a:spcPct val="107000"/>
              </a:lnSpc>
              <a:buSzPts val="1200"/>
              <a:buNone/>
            </a:pPr>
            <a:r>
              <a:rPr lang="en-IN" sz="2000" dirty="0">
                <a:effectLst/>
                <a:latin typeface="Calibri" panose="020F0502020204030204" pitchFamily="34" charset="0"/>
                <a:ea typeface="Calibri" panose="020F0502020204030204" pitchFamily="34" charset="0"/>
                <a:cs typeface="Mangal" panose="02040503050203030202" pitchFamily="18" charset="0"/>
              </a:rPr>
              <a:t>1. Which variables are important to predict the price of variable?</a:t>
            </a:r>
          </a:p>
          <a:p>
            <a:pPr marL="457200" lvl="1" indent="0">
              <a:lnSpc>
                <a:spcPct val="107000"/>
              </a:lnSpc>
              <a:spcAft>
                <a:spcPts val="800"/>
              </a:spcAft>
              <a:buSzPts val="1200"/>
              <a:buNone/>
            </a:pPr>
            <a:r>
              <a:rPr lang="en-IN" sz="2000" dirty="0">
                <a:effectLst/>
                <a:latin typeface="Calibri" panose="020F0502020204030204" pitchFamily="34" charset="0"/>
                <a:ea typeface="Calibri" panose="020F0502020204030204" pitchFamily="34" charset="0"/>
                <a:cs typeface="Mangal" panose="02040503050203030202" pitchFamily="18" charset="0"/>
              </a:rPr>
              <a:t>2. How do these variables describe the price of the house?</a:t>
            </a:r>
          </a:p>
          <a:p>
            <a:endParaRPr lang="en-IN" dirty="0"/>
          </a:p>
        </p:txBody>
      </p:sp>
    </p:spTree>
    <p:extLst>
      <p:ext uri="{BB962C8B-B14F-4D97-AF65-F5344CB8AC3E}">
        <p14:creationId xmlns:p14="http://schemas.microsoft.com/office/powerpoint/2010/main" val="2071344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A658E-EAF8-4160-695E-34F0C5D60BDF}"/>
              </a:ext>
            </a:extLst>
          </p:cNvPr>
          <p:cNvSpPr>
            <a:spLocks noGrp="1"/>
          </p:cNvSpPr>
          <p:nvPr>
            <p:ph type="title"/>
          </p:nvPr>
        </p:nvSpPr>
        <p:spPr>
          <a:xfrm>
            <a:off x="838200" y="315965"/>
            <a:ext cx="10515600" cy="1404680"/>
          </a:xfrm>
        </p:spPr>
        <p:txBody>
          <a:bodyPr/>
          <a:lstStyle/>
          <a:p>
            <a:pPr algn="ctr"/>
            <a:r>
              <a:rPr lang="en-IN" dirty="0">
                <a:solidFill>
                  <a:srgbClr val="FF0000"/>
                </a:solidFill>
              </a:rPr>
              <a:t>Objective</a:t>
            </a:r>
          </a:p>
        </p:txBody>
      </p:sp>
      <p:sp>
        <p:nvSpPr>
          <p:cNvPr id="3" name="Content Placeholder 2">
            <a:extLst>
              <a:ext uri="{FF2B5EF4-FFF2-40B4-BE49-F238E27FC236}">
                <a16:creationId xmlns:a16="http://schemas.microsoft.com/office/drawing/2014/main" id="{5D79BD04-1F95-7752-9380-489B0FE86075}"/>
              </a:ext>
            </a:extLst>
          </p:cNvPr>
          <p:cNvSpPr>
            <a:spLocks noGrp="1"/>
          </p:cNvSpPr>
          <p:nvPr>
            <p:ph idx="1"/>
          </p:nvPr>
        </p:nvSpPr>
        <p:spPr>
          <a:xfrm>
            <a:off x="838200" y="2182761"/>
            <a:ext cx="10515600" cy="4043364"/>
          </a:xfrm>
        </p:spPr>
        <p:txBody>
          <a:bodyPr/>
          <a:lstStyle/>
          <a:p>
            <a:r>
              <a:rPr lang="en-US" sz="2000" dirty="0">
                <a:solidFill>
                  <a:schemeClr val="tx1"/>
                </a:solidFill>
              </a:rPr>
              <a:t>Our main objective of doing this project is to build a model to predict the house prices with the help of other supporting features. </a:t>
            </a:r>
            <a:endParaRPr lang="en-IN" sz="2000" dirty="0">
              <a:solidFill>
                <a:schemeClr val="tx1"/>
              </a:solidFill>
            </a:endParaRPr>
          </a:p>
          <a:p>
            <a:endParaRPr lang="en-IN" dirty="0"/>
          </a:p>
          <a:p>
            <a:r>
              <a:rPr lang="en-US" sz="2000" dirty="0"/>
              <a:t>T</a:t>
            </a:r>
            <a:r>
              <a:rPr lang="en-US" sz="2000" dirty="0">
                <a:solidFill>
                  <a:schemeClr val="tx1"/>
                </a:solidFill>
              </a:rPr>
              <a:t>o construct a realistic model to precisely predict the price of real estate has been a challenging topic with great potential for further research.</a:t>
            </a:r>
          </a:p>
          <a:p>
            <a:endParaRPr lang="en-IN" dirty="0"/>
          </a:p>
        </p:txBody>
      </p:sp>
    </p:spTree>
    <p:extLst>
      <p:ext uri="{BB962C8B-B14F-4D97-AF65-F5344CB8AC3E}">
        <p14:creationId xmlns:p14="http://schemas.microsoft.com/office/powerpoint/2010/main" val="3292561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7949A-D3C0-8F09-EEE9-4B39370D6A05}"/>
              </a:ext>
            </a:extLst>
          </p:cNvPr>
          <p:cNvSpPr>
            <a:spLocks noGrp="1"/>
          </p:cNvSpPr>
          <p:nvPr>
            <p:ph type="title"/>
          </p:nvPr>
        </p:nvSpPr>
        <p:spPr/>
        <p:txBody>
          <a:bodyPr/>
          <a:lstStyle/>
          <a:p>
            <a:pPr algn="ctr"/>
            <a:r>
              <a:rPr lang="en-IN" dirty="0">
                <a:solidFill>
                  <a:srgbClr val="FF0000"/>
                </a:solidFill>
              </a:rPr>
              <a:t>Conceptual Background</a:t>
            </a:r>
          </a:p>
        </p:txBody>
      </p:sp>
      <p:sp>
        <p:nvSpPr>
          <p:cNvPr id="3" name="Content Placeholder 2">
            <a:extLst>
              <a:ext uri="{FF2B5EF4-FFF2-40B4-BE49-F238E27FC236}">
                <a16:creationId xmlns:a16="http://schemas.microsoft.com/office/drawing/2014/main" id="{D823922D-4625-E09A-059F-1F10D68F06BA}"/>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IN" sz="2000" dirty="0">
                <a:solidFill>
                  <a:schemeClr val="tx1"/>
                </a:solidFill>
                <a:effectLst/>
                <a:ea typeface="Bahnschrift SemiLight" panose="020B0502040204020203" pitchFamily="34" charset="0"/>
                <a:cs typeface="Mangal" panose="02040503050203030202" pitchFamily="18" charset="0"/>
              </a:rPr>
              <a:t>There are many factors that have an impact on house prices, such as the number of bedrooms and bathrooms. House price depends upon its location as well. A house with great accessibility to highways, schools, malls, employment opportunities, would have a greater price as compared to a house with no such accessibility.</a:t>
            </a:r>
          </a:p>
          <a:p>
            <a:pPr>
              <a:buFont typeface="Wingdings" panose="05000000000000000000" pitchFamily="2" charset="2"/>
              <a:buChar char="Ø"/>
            </a:pPr>
            <a:r>
              <a:rPr lang="en-US" sz="2000" dirty="0">
                <a:solidFill>
                  <a:schemeClr val="tx1"/>
                </a:solidFill>
              </a:rPr>
              <a:t>The No Free Lunch Theorem state that algorithms perform differently when they are used under the same circumstances.</a:t>
            </a:r>
          </a:p>
          <a:p>
            <a:pPr marL="0" indent="0">
              <a:buNone/>
            </a:pPr>
            <a:endParaRPr lang="en-US" sz="2000" dirty="0">
              <a:solidFill>
                <a:schemeClr val="tx1"/>
              </a:solidFill>
            </a:endParaRPr>
          </a:p>
          <a:p>
            <a:pPr>
              <a:buFont typeface="Wingdings" panose="05000000000000000000" pitchFamily="2" charset="2"/>
              <a:buChar char="Ø"/>
            </a:pPr>
            <a:r>
              <a:rPr lang="en-IN" sz="2000" dirty="0">
                <a:solidFill>
                  <a:schemeClr val="tx1"/>
                </a:solidFill>
                <a:effectLst/>
                <a:ea typeface="Bahnschrift SemiLight" panose="020B0502040204020203" pitchFamily="34" charset="0"/>
                <a:cs typeface="Mangal" panose="02040503050203030202" pitchFamily="18" charset="0"/>
              </a:rPr>
              <a:t>The study answers the following research questions: </a:t>
            </a:r>
          </a:p>
          <a:p>
            <a:pPr marL="0" indent="0">
              <a:buNone/>
            </a:pPr>
            <a:r>
              <a:rPr lang="en-IN" sz="2000" dirty="0">
                <a:solidFill>
                  <a:schemeClr val="tx1"/>
                </a:solidFill>
                <a:effectLst/>
                <a:ea typeface="Bahnschrift SemiLight" panose="020B0502040204020203" pitchFamily="34" charset="0"/>
                <a:cs typeface="Mangal" panose="02040503050203030202" pitchFamily="18" charset="0"/>
              </a:rPr>
              <a:t>- </a:t>
            </a:r>
            <a:r>
              <a:rPr lang="en-IN" sz="2000" b="1" dirty="0">
                <a:solidFill>
                  <a:schemeClr val="tx1"/>
                </a:solidFill>
                <a:effectLst/>
                <a:ea typeface="Bahnschrift SemiLight" panose="020B0502040204020203" pitchFamily="34" charset="0"/>
                <a:cs typeface="Mangal" panose="02040503050203030202" pitchFamily="18" charset="0"/>
              </a:rPr>
              <a:t>Research question 1:</a:t>
            </a:r>
            <a:r>
              <a:rPr lang="en-IN" sz="2000" dirty="0">
                <a:solidFill>
                  <a:schemeClr val="tx1"/>
                </a:solidFill>
                <a:effectLst/>
                <a:ea typeface="Bahnschrift SemiLight" panose="020B0502040204020203" pitchFamily="34" charset="0"/>
                <a:cs typeface="Mangal" panose="02040503050203030202" pitchFamily="18" charset="0"/>
              </a:rPr>
              <a:t> Which machine learning algorithm performs better and has the most accurate result in house price prediction? And why?</a:t>
            </a:r>
          </a:p>
          <a:p>
            <a:pPr marL="0" indent="0">
              <a:buNone/>
            </a:pPr>
            <a:r>
              <a:rPr lang="en-IN" dirty="0">
                <a:solidFill>
                  <a:schemeClr val="tx1"/>
                </a:solidFill>
                <a:effectLst/>
                <a:ea typeface="Bahnschrift SemiLight" panose="020B0502040204020203" pitchFamily="34" charset="0"/>
                <a:cs typeface="Mangal" panose="02040503050203030202" pitchFamily="18" charset="0"/>
              </a:rPr>
              <a:t>- </a:t>
            </a:r>
            <a:r>
              <a:rPr lang="en-IN" sz="2000" b="1" dirty="0">
                <a:solidFill>
                  <a:schemeClr val="tx1"/>
                </a:solidFill>
                <a:effectLst/>
                <a:ea typeface="Bahnschrift SemiLight" panose="020B0502040204020203" pitchFamily="34" charset="0"/>
                <a:cs typeface="Mangal" panose="02040503050203030202" pitchFamily="18" charset="0"/>
              </a:rPr>
              <a:t>Research question 2:</a:t>
            </a:r>
            <a:r>
              <a:rPr lang="en-IN" sz="2000" dirty="0">
                <a:solidFill>
                  <a:schemeClr val="tx1"/>
                </a:solidFill>
                <a:effectLst/>
                <a:ea typeface="Bahnschrift SemiLight" panose="020B0502040204020203" pitchFamily="34" charset="0"/>
                <a:cs typeface="Mangal" panose="02040503050203030202" pitchFamily="18" charset="0"/>
              </a:rPr>
              <a:t> What are the factors that have affected house prices in Australia over the years?</a:t>
            </a:r>
          </a:p>
          <a:p>
            <a:pPr marL="0" indent="0">
              <a:buNone/>
            </a:pPr>
            <a:endParaRPr lang="en-IN" dirty="0"/>
          </a:p>
        </p:txBody>
      </p:sp>
    </p:spTree>
    <p:extLst>
      <p:ext uri="{BB962C8B-B14F-4D97-AF65-F5344CB8AC3E}">
        <p14:creationId xmlns:p14="http://schemas.microsoft.com/office/powerpoint/2010/main" val="2631954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23241-6692-664F-0FAA-3B60C374E523}"/>
              </a:ext>
            </a:extLst>
          </p:cNvPr>
          <p:cNvSpPr>
            <a:spLocks noGrp="1"/>
          </p:cNvSpPr>
          <p:nvPr>
            <p:ph type="title"/>
          </p:nvPr>
        </p:nvSpPr>
        <p:spPr/>
        <p:txBody>
          <a:bodyPr/>
          <a:lstStyle/>
          <a:p>
            <a:pPr algn="ctr"/>
            <a:r>
              <a:rPr lang="en-US" dirty="0">
                <a:solidFill>
                  <a:srgbClr val="FF0000"/>
                </a:solidFill>
              </a:rPr>
              <a:t>Data Sources and their formats</a:t>
            </a:r>
            <a:endParaRPr lang="en-IN" dirty="0">
              <a:solidFill>
                <a:srgbClr val="FF0000"/>
              </a:solidFill>
            </a:endParaRPr>
          </a:p>
        </p:txBody>
      </p:sp>
      <p:sp>
        <p:nvSpPr>
          <p:cNvPr id="3" name="Content Placeholder 2">
            <a:extLst>
              <a:ext uri="{FF2B5EF4-FFF2-40B4-BE49-F238E27FC236}">
                <a16:creationId xmlns:a16="http://schemas.microsoft.com/office/drawing/2014/main" id="{1D2077AE-77CE-B1C9-1962-64F6DF33626E}"/>
              </a:ext>
            </a:extLst>
          </p:cNvPr>
          <p:cNvSpPr>
            <a:spLocks noGrp="1"/>
          </p:cNvSpPr>
          <p:nvPr>
            <p:ph idx="1"/>
          </p:nvPr>
        </p:nvSpPr>
        <p:spPr/>
        <p:txBody>
          <a:bodyPr>
            <a:normAutofit/>
          </a:bodyPr>
          <a:lstStyle/>
          <a:p>
            <a:pPr marL="0" indent="0">
              <a:buNone/>
            </a:pPr>
            <a:r>
              <a:rPr lang="en-IN" sz="2000" dirty="0">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rPr>
              <a:t>Data set provided by Flip Robo was in the format of CSV (Comma Separated Values). There are 2 data sets that are given. One is training data and one is testing data.</a:t>
            </a:r>
          </a:p>
          <a:p>
            <a:pPr marL="0" indent="0">
              <a:buNone/>
            </a:pPr>
            <a:endParaRPr lang="en-IN" dirty="0">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endParaRPr>
          </a:p>
          <a:p>
            <a:pPr lvl="1"/>
            <a:r>
              <a:rPr lang="en-IN" sz="2000" dirty="0">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rPr>
              <a:t>Train file will be used for training the model, i.e., the model will learn from this file. The dimension of data is 1168 rows and 81 columns.</a:t>
            </a:r>
          </a:p>
          <a:p>
            <a:pPr lvl="1"/>
            <a:endParaRPr lang="en-IN" sz="2000" dirty="0">
              <a:latin typeface="Bahnschrift SemiLight" panose="020B0502040204020203" pitchFamily="34" charset="0"/>
              <a:ea typeface="Bahnschrift SemiLight" panose="020B0502040204020203" pitchFamily="34" charset="0"/>
              <a:cs typeface="Mangal" panose="02040503050203030202" pitchFamily="18" charset="0"/>
            </a:endParaRPr>
          </a:p>
          <a:p>
            <a:pPr lvl="1"/>
            <a:endParaRPr lang="en-IN" sz="2000" dirty="0">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endParaRPr>
          </a:p>
          <a:p>
            <a:pPr lvl="1"/>
            <a:r>
              <a:rPr lang="en-IN" sz="2000" dirty="0">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rPr>
              <a:t>Test file contains all the independent variables, but not the target variable. The dimension of data is 292 rows and 80 columns.</a:t>
            </a:r>
            <a:endParaRPr lang="en-IN" sz="2000" dirty="0">
              <a:solidFill>
                <a:schemeClr val="tx1"/>
              </a:solidFill>
            </a:endParaRPr>
          </a:p>
          <a:p>
            <a:pPr marL="457200" lvl="1" indent="0">
              <a:buNone/>
            </a:pPr>
            <a:endParaRPr lang="en-IN" sz="2000" dirty="0">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endParaRPr>
          </a:p>
          <a:p>
            <a:pPr marL="0" indent="0">
              <a:buNone/>
            </a:pPr>
            <a:endParaRPr lang="en-IN" dirty="0"/>
          </a:p>
        </p:txBody>
      </p:sp>
    </p:spTree>
    <p:extLst>
      <p:ext uri="{BB962C8B-B14F-4D97-AF65-F5344CB8AC3E}">
        <p14:creationId xmlns:p14="http://schemas.microsoft.com/office/powerpoint/2010/main" val="794039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1E119-BCCA-F28B-3BD9-585D12751C2B}"/>
              </a:ext>
            </a:extLst>
          </p:cNvPr>
          <p:cNvSpPr>
            <a:spLocks noGrp="1"/>
          </p:cNvSpPr>
          <p:nvPr>
            <p:ph type="title"/>
          </p:nvPr>
        </p:nvSpPr>
        <p:spPr/>
        <p:txBody>
          <a:bodyPr>
            <a:normAutofit/>
          </a:bodyPr>
          <a:lstStyle/>
          <a:p>
            <a:r>
              <a:rPr lang="en-IN" sz="2400" dirty="0">
                <a:solidFill>
                  <a:srgbClr val="FF0000"/>
                </a:solidFill>
              </a:rPr>
              <a:t>Followings are the different variables of the dataset</a:t>
            </a:r>
          </a:p>
        </p:txBody>
      </p:sp>
      <p:pic>
        <p:nvPicPr>
          <p:cNvPr id="5" name="Content Placeholder 4">
            <a:extLst>
              <a:ext uri="{FF2B5EF4-FFF2-40B4-BE49-F238E27FC236}">
                <a16:creationId xmlns:a16="http://schemas.microsoft.com/office/drawing/2014/main" id="{A3B90CE5-63A7-1281-1571-C9C58F4E7E08}"/>
              </a:ext>
            </a:extLst>
          </p:cNvPr>
          <p:cNvPicPr>
            <a:picLocks noGrp="1" noChangeAspect="1"/>
          </p:cNvPicPr>
          <p:nvPr>
            <p:ph idx="1"/>
          </p:nvPr>
        </p:nvPicPr>
        <p:blipFill>
          <a:blip r:embed="rId2"/>
          <a:stretch>
            <a:fillRect/>
          </a:stretch>
        </p:blipFill>
        <p:spPr>
          <a:xfrm>
            <a:off x="1321656" y="2349911"/>
            <a:ext cx="9548687" cy="2649690"/>
          </a:xfrm>
        </p:spPr>
      </p:pic>
    </p:spTree>
    <p:extLst>
      <p:ext uri="{BB962C8B-B14F-4D97-AF65-F5344CB8AC3E}">
        <p14:creationId xmlns:p14="http://schemas.microsoft.com/office/powerpoint/2010/main" val="87382640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1312</TotalTime>
  <Words>1591</Words>
  <Application>Microsoft Office PowerPoint</Application>
  <PresentationFormat>Widescreen</PresentationFormat>
  <Paragraphs>162</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Bahnschrift SemiLight</vt:lpstr>
      <vt:lpstr>Calibri</vt:lpstr>
      <vt:lpstr>Calibri Light</vt:lpstr>
      <vt:lpstr>Wingdings</vt:lpstr>
      <vt:lpstr>Retrospect</vt:lpstr>
      <vt:lpstr>PowerPoint Presentation</vt:lpstr>
      <vt:lpstr>Surprise Housing - Housing Price Predication &amp; Analysis Project</vt:lpstr>
      <vt:lpstr>PowerPoint Presentation</vt:lpstr>
      <vt:lpstr>Introduction to Housing Price Prediction</vt:lpstr>
      <vt:lpstr>Problem Statement</vt:lpstr>
      <vt:lpstr>Objective</vt:lpstr>
      <vt:lpstr>Conceptual Background</vt:lpstr>
      <vt:lpstr>Data Sources and their formats</vt:lpstr>
      <vt:lpstr>Followings are the different variables of the dataset</vt:lpstr>
      <vt:lpstr>Project Cycle</vt:lpstr>
      <vt:lpstr>Tasks Performed</vt:lpstr>
      <vt:lpstr>Correlation of Features with Target Variable</vt:lpstr>
      <vt:lpstr>Data Visualization Since there are too many features here I’ve taken only key features to show their effect on Target.   </vt:lpstr>
      <vt:lpstr>Observations </vt:lpstr>
      <vt:lpstr>PowerPoint Presentation</vt:lpstr>
      <vt:lpstr>Observations</vt:lpstr>
      <vt:lpstr>PowerPoint Presentation</vt:lpstr>
      <vt:lpstr>Observations </vt:lpstr>
      <vt:lpstr>PowerPoint Presentation</vt:lpstr>
      <vt:lpstr>Observations</vt:lpstr>
      <vt:lpstr>PowerPoint Presentation</vt:lpstr>
      <vt:lpstr>Observations</vt:lpstr>
      <vt:lpstr>TotalBsmtSF &amp; HouseStyle</vt:lpstr>
      <vt:lpstr>Observations</vt:lpstr>
      <vt:lpstr>Machine Learning Algorithms Used</vt:lpstr>
      <vt:lpstr>ML model building process flowchart</vt:lpstr>
      <vt:lpstr>Values of R2 Score &amp; CV Score with different algorithms</vt:lpstr>
      <vt:lpstr>Final Model</vt:lpstr>
      <vt:lpstr>Important Variables for House Price Prediction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swatiamitmotugade0712@gmail.com</dc:creator>
  <cp:lastModifiedBy>swatiamitmotugade0712@gmail.com</cp:lastModifiedBy>
  <cp:revision>1</cp:revision>
  <dcterms:created xsi:type="dcterms:W3CDTF">2022-10-19T07:54:18Z</dcterms:created>
  <dcterms:modified xsi:type="dcterms:W3CDTF">2022-10-20T06:12:42Z</dcterms:modified>
</cp:coreProperties>
</file>