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A46C3-950D-C283-95F2-84F4C23F3B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232183-6477-9369-CB45-E1823B55C0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73A91F-E2B7-A41D-95F5-7006D5A2C04A}"/>
              </a:ext>
            </a:extLst>
          </p:cNvPr>
          <p:cNvSpPr>
            <a:spLocks noGrp="1"/>
          </p:cNvSpPr>
          <p:nvPr>
            <p:ph type="dt" sz="half" idx="10"/>
          </p:nvPr>
        </p:nvSpPr>
        <p:spPr/>
        <p:txBody>
          <a:bodyPr/>
          <a:lstStyle/>
          <a:p>
            <a:fld id="{ED042081-7E31-4D8B-999D-9090EBBD6BC5}" type="datetimeFigureOut">
              <a:rPr lang="en-US" smtClean="0"/>
              <a:t>3/19/2025</a:t>
            </a:fld>
            <a:endParaRPr lang="en-US"/>
          </a:p>
        </p:txBody>
      </p:sp>
      <p:sp>
        <p:nvSpPr>
          <p:cNvPr id="5" name="Footer Placeholder 4">
            <a:extLst>
              <a:ext uri="{FF2B5EF4-FFF2-40B4-BE49-F238E27FC236}">
                <a16:creationId xmlns:a16="http://schemas.microsoft.com/office/drawing/2014/main" id="{2C5625A4-F090-85A8-289E-50287464EC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CA6BCA-9CC3-68EA-35D9-1FC49E390976}"/>
              </a:ext>
            </a:extLst>
          </p:cNvPr>
          <p:cNvSpPr>
            <a:spLocks noGrp="1"/>
          </p:cNvSpPr>
          <p:nvPr>
            <p:ph type="sldNum" sz="quarter" idx="12"/>
          </p:nvPr>
        </p:nvSpPr>
        <p:spPr/>
        <p:txBody>
          <a:bodyPr/>
          <a:lstStyle/>
          <a:p>
            <a:fld id="{57ECCC37-28BA-4A31-9A16-30FA37316708}" type="slidenum">
              <a:rPr lang="en-US" smtClean="0"/>
              <a:t>‹#›</a:t>
            </a:fld>
            <a:endParaRPr lang="en-US"/>
          </a:p>
        </p:txBody>
      </p:sp>
    </p:spTree>
    <p:extLst>
      <p:ext uri="{BB962C8B-B14F-4D97-AF65-F5344CB8AC3E}">
        <p14:creationId xmlns:p14="http://schemas.microsoft.com/office/powerpoint/2010/main" val="458174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A1C0A-3B9F-217E-0C47-83290BBFB6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B74156-1E20-1F40-8EFF-6DE6AA4E06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3CD42-A46D-B3DA-A1BE-BCFD25349ED1}"/>
              </a:ext>
            </a:extLst>
          </p:cNvPr>
          <p:cNvSpPr>
            <a:spLocks noGrp="1"/>
          </p:cNvSpPr>
          <p:nvPr>
            <p:ph type="dt" sz="half" idx="10"/>
          </p:nvPr>
        </p:nvSpPr>
        <p:spPr/>
        <p:txBody>
          <a:bodyPr/>
          <a:lstStyle/>
          <a:p>
            <a:fld id="{ED042081-7E31-4D8B-999D-9090EBBD6BC5}" type="datetimeFigureOut">
              <a:rPr lang="en-US" smtClean="0"/>
              <a:t>3/19/2025</a:t>
            </a:fld>
            <a:endParaRPr lang="en-US"/>
          </a:p>
        </p:txBody>
      </p:sp>
      <p:sp>
        <p:nvSpPr>
          <p:cNvPr id="5" name="Footer Placeholder 4">
            <a:extLst>
              <a:ext uri="{FF2B5EF4-FFF2-40B4-BE49-F238E27FC236}">
                <a16:creationId xmlns:a16="http://schemas.microsoft.com/office/drawing/2014/main" id="{D6AD7804-4783-CC39-A683-60CD2D86CC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D46E1-3C00-E0A8-AE75-FDEFB0436DE1}"/>
              </a:ext>
            </a:extLst>
          </p:cNvPr>
          <p:cNvSpPr>
            <a:spLocks noGrp="1"/>
          </p:cNvSpPr>
          <p:nvPr>
            <p:ph type="sldNum" sz="quarter" idx="12"/>
          </p:nvPr>
        </p:nvSpPr>
        <p:spPr/>
        <p:txBody>
          <a:bodyPr/>
          <a:lstStyle/>
          <a:p>
            <a:fld id="{57ECCC37-28BA-4A31-9A16-30FA37316708}" type="slidenum">
              <a:rPr lang="en-US" smtClean="0"/>
              <a:t>‹#›</a:t>
            </a:fld>
            <a:endParaRPr lang="en-US"/>
          </a:p>
        </p:txBody>
      </p:sp>
    </p:spTree>
    <p:extLst>
      <p:ext uri="{BB962C8B-B14F-4D97-AF65-F5344CB8AC3E}">
        <p14:creationId xmlns:p14="http://schemas.microsoft.com/office/powerpoint/2010/main" val="3931723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E63AFF-88C7-7CE5-1243-C0FF47EAEA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C3BFE7-2A3B-11D2-2C93-7773C542B9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C42A07-1D12-3530-A5FC-415D29FC89E1}"/>
              </a:ext>
            </a:extLst>
          </p:cNvPr>
          <p:cNvSpPr>
            <a:spLocks noGrp="1"/>
          </p:cNvSpPr>
          <p:nvPr>
            <p:ph type="dt" sz="half" idx="10"/>
          </p:nvPr>
        </p:nvSpPr>
        <p:spPr/>
        <p:txBody>
          <a:bodyPr/>
          <a:lstStyle/>
          <a:p>
            <a:fld id="{ED042081-7E31-4D8B-999D-9090EBBD6BC5}" type="datetimeFigureOut">
              <a:rPr lang="en-US" smtClean="0"/>
              <a:t>3/19/2025</a:t>
            </a:fld>
            <a:endParaRPr lang="en-US"/>
          </a:p>
        </p:txBody>
      </p:sp>
      <p:sp>
        <p:nvSpPr>
          <p:cNvPr id="5" name="Footer Placeholder 4">
            <a:extLst>
              <a:ext uri="{FF2B5EF4-FFF2-40B4-BE49-F238E27FC236}">
                <a16:creationId xmlns:a16="http://schemas.microsoft.com/office/drawing/2014/main" id="{957B8569-0F40-24F6-40A7-7AB5A5EAD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6DECBC-EA6E-D37C-32D7-E62A3D4F48D5}"/>
              </a:ext>
            </a:extLst>
          </p:cNvPr>
          <p:cNvSpPr>
            <a:spLocks noGrp="1"/>
          </p:cNvSpPr>
          <p:nvPr>
            <p:ph type="sldNum" sz="quarter" idx="12"/>
          </p:nvPr>
        </p:nvSpPr>
        <p:spPr/>
        <p:txBody>
          <a:bodyPr/>
          <a:lstStyle/>
          <a:p>
            <a:fld id="{57ECCC37-28BA-4A31-9A16-30FA37316708}" type="slidenum">
              <a:rPr lang="en-US" smtClean="0"/>
              <a:t>‹#›</a:t>
            </a:fld>
            <a:endParaRPr lang="en-US"/>
          </a:p>
        </p:txBody>
      </p:sp>
    </p:spTree>
    <p:extLst>
      <p:ext uri="{BB962C8B-B14F-4D97-AF65-F5344CB8AC3E}">
        <p14:creationId xmlns:p14="http://schemas.microsoft.com/office/powerpoint/2010/main" val="30374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50EC7-4426-552C-BC60-97B03ECAC5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8999CE-04D5-B72E-6792-A69418CB61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E5A2F-BCCD-DBFA-2798-F2E0EEAEC52D}"/>
              </a:ext>
            </a:extLst>
          </p:cNvPr>
          <p:cNvSpPr>
            <a:spLocks noGrp="1"/>
          </p:cNvSpPr>
          <p:nvPr>
            <p:ph type="dt" sz="half" idx="10"/>
          </p:nvPr>
        </p:nvSpPr>
        <p:spPr/>
        <p:txBody>
          <a:bodyPr/>
          <a:lstStyle/>
          <a:p>
            <a:fld id="{ED042081-7E31-4D8B-999D-9090EBBD6BC5}" type="datetimeFigureOut">
              <a:rPr lang="en-US" smtClean="0"/>
              <a:t>3/19/2025</a:t>
            </a:fld>
            <a:endParaRPr lang="en-US"/>
          </a:p>
        </p:txBody>
      </p:sp>
      <p:sp>
        <p:nvSpPr>
          <p:cNvPr id="5" name="Footer Placeholder 4">
            <a:extLst>
              <a:ext uri="{FF2B5EF4-FFF2-40B4-BE49-F238E27FC236}">
                <a16:creationId xmlns:a16="http://schemas.microsoft.com/office/drawing/2014/main" id="{A4937990-654B-4170-E92B-1B6BDD7D26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972A2-30C2-05BC-95BD-5421FDD4161F}"/>
              </a:ext>
            </a:extLst>
          </p:cNvPr>
          <p:cNvSpPr>
            <a:spLocks noGrp="1"/>
          </p:cNvSpPr>
          <p:nvPr>
            <p:ph type="sldNum" sz="quarter" idx="12"/>
          </p:nvPr>
        </p:nvSpPr>
        <p:spPr/>
        <p:txBody>
          <a:bodyPr/>
          <a:lstStyle/>
          <a:p>
            <a:fld id="{57ECCC37-28BA-4A31-9A16-30FA37316708}" type="slidenum">
              <a:rPr lang="en-US" smtClean="0"/>
              <a:t>‹#›</a:t>
            </a:fld>
            <a:endParaRPr lang="en-US"/>
          </a:p>
        </p:txBody>
      </p:sp>
    </p:spTree>
    <p:extLst>
      <p:ext uri="{BB962C8B-B14F-4D97-AF65-F5344CB8AC3E}">
        <p14:creationId xmlns:p14="http://schemas.microsoft.com/office/powerpoint/2010/main" val="2995345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6749-9ABA-EB82-1413-F4A1838BF1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02B329-27C9-A43B-85E8-0A73B96F84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7F4EA9-2F16-5324-7EAF-1CEFEBC318E7}"/>
              </a:ext>
            </a:extLst>
          </p:cNvPr>
          <p:cNvSpPr>
            <a:spLocks noGrp="1"/>
          </p:cNvSpPr>
          <p:nvPr>
            <p:ph type="dt" sz="half" idx="10"/>
          </p:nvPr>
        </p:nvSpPr>
        <p:spPr/>
        <p:txBody>
          <a:bodyPr/>
          <a:lstStyle/>
          <a:p>
            <a:fld id="{ED042081-7E31-4D8B-999D-9090EBBD6BC5}" type="datetimeFigureOut">
              <a:rPr lang="en-US" smtClean="0"/>
              <a:t>3/19/2025</a:t>
            </a:fld>
            <a:endParaRPr lang="en-US"/>
          </a:p>
        </p:txBody>
      </p:sp>
      <p:sp>
        <p:nvSpPr>
          <p:cNvPr id="5" name="Footer Placeholder 4">
            <a:extLst>
              <a:ext uri="{FF2B5EF4-FFF2-40B4-BE49-F238E27FC236}">
                <a16:creationId xmlns:a16="http://schemas.microsoft.com/office/drawing/2014/main" id="{6FEEF9DD-4375-37ED-3E32-1BF3D9D2A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09403-EFD0-BA30-1F02-B869F0D6F853}"/>
              </a:ext>
            </a:extLst>
          </p:cNvPr>
          <p:cNvSpPr>
            <a:spLocks noGrp="1"/>
          </p:cNvSpPr>
          <p:nvPr>
            <p:ph type="sldNum" sz="quarter" idx="12"/>
          </p:nvPr>
        </p:nvSpPr>
        <p:spPr/>
        <p:txBody>
          <a:bodyPr/>
          <a:lstStyle/>
          <a:p>
            <a:fld id="{57ECCC37-28BA-4A31-9A16-30FA37316708}" type="slidenum">
              <a:rPr lang="en-US" smtClean="0"/>
              <a:t>‹#›</a:t>
            </a:fld>
            <a:endParaRPr lang="en-US"/>
          </a:p>
        </p:txBody>
      </p:sp>
    </p:spTree>
    <p:extLst>
      <p:ext uri="{BB962C8B-B14F-4D97-AF65-F5344CB8AC3E}">
        <p14:creationId xmlns:p14="http://schemas.microsoft.com/office/powerpoint/2010/main" val="188125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4FDD-8E15-FF15-1460-311A0326D9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48578E-958D-BD64-323E-CEAADD51AB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C6EEA9-B58A-AD2D-55A3-16082B1B94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171E62-0626-A5D7-1385-92FBC77E269F}"/>
              </a:ext>
            </a:extLst>
          </p:cNvPr>
          <p:cNvSpPr>
            <a:spLocks noGrp="1"/>
          </p:cNvSpPr>
          <p:nvPr>
            <p:ph type="dt" sz="half" idx="10"/>
          </p:nvPr>
        </p:nvSpPr>
        <p:spPr/>
        <p:txBody>
          <a:bodyPr/>
          <a:lstStyle/>
          <a:p>
            <a:fld id="{ED042081-7E31-4D8B-999D-9090EBBD6BC5}" type="datetimeFigureOut">
              <a:rPr lang="en-US" smtClean="0"/>
              <a:t>3/19/2025</a:t>
            </a:fld>
            <a:endParaRPr lang="en-US"/>
          </a:p>
        </p:txBody>
      </p:sp>
      <p:sp>
        <p:nvSpPr>
          <p:cNvPr id="6" name="Footer Placeholder 5">
            <a:extLst>
              <a:ext uri="{FF2B5EF4-FFF2-40B4-BE49-F238E27FC236}">
                <a16:creationId xmlns:a16="http://schemas.microsoft.com/office/drawing/2014/main" id="{71DFE20A-A03E-F6FA-CDAF-72EB97A106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59D0-F440-822C-0CE7-75736B3A8818}"/>
              </a:ext>
            </a:extLst>
          </p:cNvPr>
          <p:cNvSpPr>
            <a:spLocks noGrp="1"/>
          </p:cNvSpPr>
          <p:nvPr>
            <p:ph type="sldNum" sz="quarter" idx="12"/>
          </p:nvPr>
        </p:nvSpPr>
        <p:spPr/>
        <p:txBody>
          <a:bodyPr/>
          <a:lstStyle/>
          <a:p>
            <a:fld id="{57ECCC37-28BA-4A31-9A16-30FA37316708}" type="slidenum">
              <a:rPr lang="en-US" smtClean="0"/>
              <a:t>‹#›</a:t>
            </a:fld>
            <a:endParaRPr lang="en-US"/>
          </a:p>
        </p:txBody>
      </p:sp>
    </p:spTree>
    <p:extLst>
      <p:ext uri="{BB962C8B-B14F-4D97-AF65-F5344CB8AC3E}">
        <p14:creationId xmlns:p14="http://schemas.microsoft.com/office/powerpoint/2010/main" val="4195012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DCC0-3C54-9738-7279-FE3D89F411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4DB31C-66F9-6C7C-E871-F382873350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20BB48-BCAB-CA19-2F12-68B5971298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3EB8A4-22EF-4194-5FA1-9B1357F7BE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CEACB7-4ADF-B44D-AE97-97C0A66DBE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B1FF75-2452-9906-003C-4C150A270063}"/>
              </a:ext>
            </a:extLst>
          </p:cNvPr>
          <p:cNvSpPr>
            <a:spLocks noGrp="1"/>
          </p:cNvSpPr>
          <p:nvPr>
            <p:ph type="dt" sz="half" idx="10"/>
          </p:nvPr>
        </p:nvSpPr>
        <p:spPr/>
        <p:txBody>
          <a:bodyPr/>
          <a:lstStyle/>
          <a:p>
            <a:fld id="{ED042081-7E31-4D8B-999D-9090EBBD6BC5}" type="datetimeFigureOut">
              <a:rPr lang="en-US" smtClean="0"/>
              <a:t>3/19/2025</a:t>
            </a:fld>
            <a:endParaRPr lang="en-US"/>
          </a:p>
        </p:txBody>
      </p:sp>
      <p:sp>
        <p:nvSpPr>
          <p:cNvPr id="8" name="Footer Placeholder 7">
            <a:extLst>
              <a:ext uri="{FF2B5EF4-FFF2-40B4-BE49-F238E27FC236}">
                <a16:creationId xmlns:a16="http://schemas.microsoft.com/office/drawing/2014/main" id="{7AF3FDB5-2DA8-F91E-34FF-E789B9DAE4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CDF5CD-29FE-D749-92D3-5FB329FD0F66}"/>
              </a:ext>
            </a:extLst>
          </p:cNvPr>
          <p:cNvSpPr>
            <a:spLocks noGrp="1"/>
          </p:cNvSpPr>
          <p:nvPr>
            <p:ph type="sldNum" sz="quarter" idx="12"/>
          </p:nvPr>
        </p:nvSpPr>
        <p:spPr/>
        <p:txBody>
          <a:bodyPr/>
          <a:lstStyle/>
          <a:p>
            <a:fld id="{57ECCC37-28BA-4A31-9A16-30FA37316708}" type="slidenum">
              <a:rPr lang="en-US" smtClean="0"/>
              <a:t>‹#›</a:t>
            </a:fld>
            <a:endParaRPr lang="en-US"/>
          </a:p>
        </p:txBody>
      </p:sp>
    </p:spTree>
    <p:extLst>
      <p:ext uri="{BB962C8B-B14F-4D97-AF65-F5344CB8AC3E}">
        <p14:creationId xmlns:p14="http://schemas.microsoft.com/office/powerpoint/2010/main" val="3426261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E9C4C-8052-18C6-2759-1F53B4F4FC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DA0752-49A4-0736-66F2-1914F7412237}"/>
              </a:ext>
            </a:extLst>
          </p:cNvPr>
          <p:cNvSpPr>
            <a:spLocks noGrp="1"/>
          </p:cNvSpPr>
          <p:nvPr>
            <p:ph type="dt" sz="half" idx="10"/>
          </p:nvPr>
        </p:nvSpPr>
        <p:spPr/>
        <p:txBody>
          <a:bodyPr/>
          <a:lstStyle/>
          <a:p>
            <a:fld id="{ED042081-7E31-4D8B-999D-9090EBBD6BC5}" type="datetimeFigureOut">
              <a:rPr lang="en-US" smtClean="0"/>
              <a:t>3/19/2025</a:t>
            </a:fld>
            <a:endParaRPr lang="en-US"/>
          </a:p>
        </p:txBody>
      </p:sp>
      <p:sp>
        <p:nvSpPr>
          <p:cNvPr id="4" name="Footer Placeholder 3">
            <a:extLst>
              <a:ext uri="{FF2B5EF4-FFF2-40B4-BE49-F238E27FC236}">
                <a16:creationId xmlns:a16="http://schemas.microsoft.com/office/drawing/2014/main" id="{4FFF215F-FA73-8372-E2D9-02F0A925C8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D8EACC-FBEA-1FE5-6B45-3A7EE5C4BC0C}"/>
              </a:ext>
            </a:extLst>
          </p:cNvPr>
          <p:cNvSpPr>
            <a:spLocks noGrp="1"/>
          </p:cNvSpPr>
          <p:nvPr>
            <p:ph type="sldNum" sz="quarter" idx="12"/>
          </p:nvPr>
        </p:nvSpPr>
        <p:spPr/>
        <p:txBody>
          <a:bodyPr/>
          <a:lstStyle/>
          <a:p>
            <a:fld id="{57ECCC37-28BA-4A31-9A16-30FA37316708}" type="slidenum">
              <a:rPr lang="en-US" smtClean="0"/>
              <a:t>‹#›</a:t>
            </a:fld>
            <a:endParaRPr lang="en-US"/>
          </a:p>
        </p:txBody>
      </p:sp>
    </p:spTree>
    <p:extLst>
      <p:ext uri="{BB962C8B-B14F-4D97-AF65-F5344CB8AC3E}">
        <p14:creationId xmlns:p14="http://schemas.microsoft.com/office/powerpoint/2010/main" val="1623863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58DA22-9AF0-D76D-38F5-03FE42DF079A}"/>
              </a:ext>
            </a:extLst>
          </p:cNvPr>
          <p:cNvSpPr>
            <a:spLocks noGrp="1"/>
          </p:cNvSpPr>
          <p:nvPr>
            <p:ph type="dt" sz="half" idx="10"/>
          </p:nvPr>
        </p:nvSpPr>
        <p:spPr/>
        <p:txBody>
          <a:bodyPr/>
          <a:lstStyle/>
          <a:p>
            <a:fld id="{ED042081-7E31-4D8B-999D-9090EBBD6BC5}" type="datetimeFigureOut">
              <a:rPr lang="en-US" smtClean="0"/>
              <a:t>3/19/2025</a:t>
            </a:fld>
            <a:endParaRPr lang="en-US"/>
          </a:p>
        </p:txBody>
      </p:sp>
      <p:sp>
        <p:nvSpPr>
          <p:cNvPr id="3" name="Footer Placeholder 2">
            <a:extLst>
              <a:ext uri="{FF2B5EF4-FFF2-40B4-BE49-F238E27FC236}">
                <a16:creationId xmlns:a16="http://schemas.microsoft.com/office/drawing/2014/main" id="{7AAE7B5D-FC71-063D-D660-AB5A2ED615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E216B2-92D9-EFC5-69D5-197735D86DDF}"/>
              </a:ext>
            </a:extLst>
          </p:cNvPr>
          <p:cNvSpPr>
            <a:spLocks noGrp="1"/>
          </p:cNvSpPr>
          <p:nvPr>
            <p:ph type="sldNum" sz="quarter" idx="12"/>
          </p:nvPr>
        </p:nvSpPr>
        <p:spPr/>
        <p:txBody>
          <a:bodyPr/>
          <a:lstStyle/>
          <a:p>
            <a:fld id="{57ECCC37-28BA-4A31-9A16-30FA37316708}" type="slidenum">
              <a:rPr lang="en-US" smtClean="0"/>
              <a:t>‹#›</a:t>
            </a:fld>
            <a:endParaRPr lang="en-US"/>
          </a:p>
        </p:txBody>
      </p:sp>
    </p:spTree>
    <p:extLst>
      <p:ext uri="{BB962C8B-B14F-4D97-AF65-F5344CB8AC3E}">
        <p14:creationId xmlns:p14="http://schemas.microsoft.com/office/powerpoint/2010/main" val="3362035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D19C1-C23C-98A8-2D4E-CFF0CA14CF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6A95D1-D9A7-0F28-105F-FAD3DAE2D9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247D7E-2F60-8F2F-5D99-6496F47A6D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2192AA-316D-0C24-4F21-9D9972966514}"/>
              </a:ext>
            </a:extLst>
          </p:cNvPr>
          <p:cNvSpPr>
            <a:spLocks noGrp="1"/>
          </p:cNvSpPr>
          <p:nvPr>
            <p:ph type="dt" sz="half" idx="10"/>
          </p:nvPr>
        </p:nvSpPr>
        <p:spPr/>
        <p:txBody>
          <a:bodyPr/>
          <a:lstStyle/>
          <a:p>
            <a:fld id="{ED042081-7E31-4D8B-999D-9090EBBD6BC5}" type="datetimeFigureOut">
              <a:rPr lang="en-US" smtClean="0"/>
              <a:t>3/19/2025</a:t>
            </a:fld>
            <a:endParaRPr lang="en-US"/>
          </a:p>
        </p:txBody>
      </p:sp>
      <p:sp>
        <p:nvSpPr>
          <p:cNvPr id="6" name="Footer Placeholder 5">
            <a:extLst>
              <a:ext uri="{FF2B5EF4-FFF2-40B4-BE49-F238E27FC236}">
                <a16:creationId xmlns:a16="http://schemas.microsoft.com/office/drawing/2014/main" id="{08BD888E-7269-A3E7-B70C-E19475FC69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98C6C8-2281-8BD4-70BD-796CDA86F936}"/>
              </a:ext>
            </a:extLst>
          </p:cNvPr>
          <p:cNvSpPr>
            <a:spLocks noGrp="1"/>
          </p:cNvSpPr>
          <p:nvPr>
            <p:ph type="sldNum" sz="quarter" idx="12"/>
          </p:nvPr>
        </p:nvSpPr>
        <p:spPr/>
        <p:txBody>
          <a:bodyPr/>
          <a:lstStyle/>
          <a:p>
            <a:fld id="{57ECCC37-28BA-4A31-9A16-30FA37316708}" type="slidenum">
              <a:rPr lang="en-US" smtClean="0"/>
              <a:t>‹#›</a:t>
            </a:fld>
            <a:endParaRPr lang="en-US"/>
          </a:p>
        </p:txBody>
      </p:sp>
    </p:spTree>
    <p:extLst>
      <p:ext uri="{BB962C8B-B14F-4D97-AF65-F5344CB8AC3E}">
        <p14:creationId xmlns:p14="http://schemas.microsoft.com/office/powerpoint/2010/main" val="824448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E612C-2FF2-DF21-97EF-BE99F6984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8FA7D7-6512-0281-C893-3448ED5F85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3ECCBE-7B1D-659C-4D37-EA94ADA32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D62760-F48C-34DF-4CF6-AEF62AEA85F3}"/>
              </a:ext>
            </a:extLst>
          </p:cNvPr>
          <p:cNvSpPr>
            <a:spLocks noGrp="1"/>
          </p:cNvSpPr>
          <p:nvPr>
            <p:ph type="dt" sz="half" idx="10"/>
          </p:nvPr>
        </p:nvSpPr>
        <p:spPr/>
        <p:txBody>
          <a:bodyPr/>
          <a:lstStyle/>
          <a:p>
            <a:fld id="{ED042081-7E31-4D8B-999D-9090EBBD6BC5}" type="datetimeFigureOut">
              <a:rPr lang="en-US" smtClean="0"/>
              <a:t>3/19/2025</a:t>
            </a:fld>
            <a:endParaRPr lang="en-US"/>
          </a:p>
        </p:txBody>
      </p:sp>
      <p:sp>
        <p:nvSpPr>
          <p:cNvPr id="6" name="Footer Placeholder 5">
            <a:extLst>
              <a:ext uri="{FF2B5EF4-FFF2-40B4-BE49-F238E27FC236}">
                <a16:creationId xmlns:a16="http://schemas.microsoft.com/office/drawing/2014/main" id="{011FA581-998A-20DC-47A2-D368EFF58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C20CFA-F469-9060-CFC9-FFEF36B7A788}"/>
              </a:ext>
            </a:extLst>
          </p:cNvPr>
          <p:cNvSpPr>
            <a:spLocks noGrp="1"/>
          </p:cNvSpPr>
          <p:nvPr>
            <p:ph type="sldNum" sz="quarter" idx="12"/>
          </p:nvPr>
        </p:nvSpPr>
        <p:spPr/>
        <p:txBody>
          <a:bodyPr/>
          <a:lstStyle/>
          <a:p>
            <a:fld id="{57ECCC37-28BA-4A31-9A16-30FA37316708}" type="slidenum">
              <a:rPr lang="en-US" smtClean="0"/>
              <a:t>‹#›</a:t>
            </a:fld>
            <a:endParaRPr lang="en-US"/>
          </a:p>
        </p:txBody>
      </p:sp>
    </p:spTree>
    <p:extLst>
      <p:ext uri="{BB962C8B-B14F-4D97-AF65-F5344CB8AC3E}">
        <p14:creationId xmlns:p14="http://schemas.microsoft.com/office/powerpoint/2010/main" val="1646310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803F0E-B290-CDE8-FAEB-6E9D9B6B19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D8F366-3C53-5E40-6485-F70611C69C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01AE7-6D26-F8B8-FD10-DA176ECD0A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042081-7E31-4D8B-999D-9090EBBD6BC5}" type="datetimeFigureOut">
              <a:rPr lang="en-US" smtClean="0"/>
              <a:t>3/19/2025</a:t>
            </a:fld>
            <a:endParaRPr lang="en-US"/>
          </a:p>
        </p:txBody>
      </p:sp>
      <p:sp>
        <p:nvSpPr>
          <p:cNvPr id="5" name="Footer Placeholder 4">
            <a:extLst>
              <a:ext uri="{FF2B5EF4-FFF2-40B4-BE49-F238E27FC236}">
                <a16:creationId xmlns:a16="http://schemas.microsoft.com/office/drawing/2014/main" id="{B581CE87-AC9B-D512-349E-ADB1237651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43539C5-1137-40FC-7EC3-7CE5DB7CEF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7ECCC37-28BA-4A31-9A16-30FA37316708}" type="slidenum">
              <a:rPr lang="en-US" smtClean="0"/>
              <a:t>‹#›</a:t>
            </a:fld>
            <a:endParaRPr lang="en-US"/>
          </a:p>
        </p:txBody>
      </p:sp>
    </p:spTree>
    <p:extLst>
      <p:ext uri="{BB962C8B-B14F-4D97-AF65-F5344CB8AC3E}">
        <p14:creationId xmlns:p14="http://schemas.microsoft.com/office/powerpoint/2010/main" val="2581679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microsoft.com/en-us/sql-server/sql-server-downloa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ka.ms/ssmsfullsetup"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9E76-75A4-979E-E5DC-7A7DAFA5B859}"/>
              </a:ext>
            </a:extLst>
          </p:cNvPr>
          <p:cNvSpPr>
            <a:spLocks noGrp="1"/>
          </p:cNvSpPr>
          <p:nvPr>
            <p:ph type="ctrTitle"/>
          </p:nvPr>
        </p:nvSpPr>
        <p:spPr/>
        <p:txBody>
          <a:bodyPr/>
          <a:lstStyle/>
          <a:p>
            <a:r>
              <a:rPr lang="vi-VN" dirty="0"/>
              <a:t>Bài Tập 1</a:t>
            </a:r>
            <a:endParaRPr lang="en-US" dirty="0"/>
          </a:p>
        </p:txBody>
      </p:sp>
      <p:sp>
        <p:nvSpPr>
          <p:cNvPr id="3" name="Subtitle 2">
            <a:extLst>
              <a:ext uri="{FF2B5EF4-FFF2-40B4-BE49-F238E27FC236}">
                <a16:creationId xmlns:a16="http://schemas.microsoft.com/office/drawing/2014/main" id="{A426BA23-6D2F-23C1-0C55-92A675917B51}"/>
              </a:ext>
            </a:extLst>
          </p:cNvPr>
          <p:cNvSpPr>
            <a:spLocks noGrp="1"/>
          </p:cNvSpPr>
          <p:nvPr>
            <p:ph type="subTitle" idx="1"/>
          </p:nvPr>
        </p:nvSpPr>
        <p:spPr/>
        <p:txBody>
          <a:bodyPr>
            <a:normAutofit/>
          </a:bodyPr>
          <a:lstStyle/>
          <a:p>
            <a:r>
              <a:rPr lang="vi-VN" sz="4400" dirty="0">
                <a:latin typeface="+mj-lt"/>
              </a:rPr>
              <a:t>Cách cài đặt SQL sever 2022</a:t>
            </a:r>
            <a:endParaRPr lang="en-US" sz="4400" dirty="0">
              <a:latin typeface="+mj-lt"/>
            </a:endParaRPr>
          </a:p>
        </p:txBody>
      </p:sp>
    </p:spTree>
    <p:extLst>
      <p:ext uri="{BB962C8B-B14F-4D97-AF65-F5344CB8AC3E}">
        <p14:creationId xmlns:p14="http://schemas.microsoft.com/office/powerpoint/2010/main" val="2550335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CD49-4C39-135C-DD9E-90BD41369E89}"/>
              </a:ext>
            </a:extLst>
          </p:cNvPr>
          <p:cNvSpPr>
            <a:spLocks noGrp="1"/>
          </p:cNvSpPr>
          <p:nvPr>
            <p:ph type="title"/>
          </p:nvPr>
        </p:nvSpPr>
        <p:spPr/>
        <p:txBody>
          <a:bodyPr>
            <a:normAutofit/>
          </a:bodyPr>
          <a:lstStyle/>
          <a:p>
            <a:r>
              <a:rPr lang="vi-VN" sz="2400" dirty="0"/>
              <a:t>Sau khi đã cài xong</a:t>
            </a:r>
            <a:endParaRPr lang="en-US" sz="2400" dirty="0"/>
          </a:p>
        </p:txBody>
      </p:sp>
      <p:pic>
        <p:nvPicPr>
          <p:cNvPr id="5" name="Content Placeholder 4">
            <a:extLst>
              <a:ext uri="{FF2B5EF4-FFF2-40B4-BE49-F238E27FC236}">
                <a16:creationId xmlns:a16="http://schemas.microsoft.com/office/drawing/2014/main" id="{319C5090-E92B-7FB4-F5C1-A66D58F16942}"/>
              </a:ext>
            </a:extLst>
          </p:cNvPr>
          <p:cNvPicPr>
            <a:picLocks noGrp="1" noChangeAspect="1"/>
          </p:cNvPicPr>
          <p:nvPr>
            <p:ph idx="1"/>
          </p:nvPr>
        </p:nvPicPr>
        <p:blipFill>
          <a:blip r:embed="rId2"/>
          <a:stretch>
            <a:fillRect/>
          </a:stretch>
        </p:blipFill>
        <p:spPr>
          <a:xfrm>
            <a:off x="7442105" y="1690688"/>
            <a:ext cx="3911695" cy="4351338"/>
          </a:xfrm>
        </p:spPr>
      </p:pic>
      <p:pic>
        <p:nvPicPr>
          <p:cNvPr id="7" name="Picture 6">
            <a:extLst>
              <a:ext uri="{FF2B5EF4-FFF2-40B4-BE49-F238E27FC236}">
                <a16:creationId xmlns:a16="http://schemas.microsoft.com/office/drawing/2014/main" id="{4D3BA75B-DA31-5440-9076-13CBCC1C1A5C}"/>
              </a:ext>
            </a:extLst>
          </p:cNvPr>
          <p:cNvPicPr>
            <a:picLocks noChangeAspect="1"/>
          </p:cNvPicPr>
          <p:nvPr/>
        </p:nvPicPr>
        <p:blipFill>
          <a:blip r:embed="rId3"/>
          <a:stretch>
            <a:fillRect/>
          </a:stretch>
        </p:blipFill>
        <p:spPr>
          <a:xfrm>
            <a:off x="3887656" y="1828800"/>
            <a:ext cx="3157867" cy="4566104"/>
          </a:xfrm>
          <a:prstGeom prst="rect">
            <a:avLst/>
          </a:prstGeom>
        </p:spPr>
      </p:pic>
    </p:spTree>
    <p:extLst>
      <p:ext uri="{BB962C8B-B14F-4D97-AF65-F5344CB8AC3E}">
        <p14:creationId xmlns:p14="http://schemas.microsoft.com/office/powerpoint/2010/main" val="164698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5E690-111C-6F0B-E41F-3C069FC8B8E8}"/>
              </a:ext>
            </a:extLst>
          </p:cNvPr>
          <p:cNvSpPr>
            <a:spLocks noGrp="1"/>
          </p:cNvSpPr>
          <p:nvPr>
            <p:ph type="title"/>
          </p:nvPr>
        </p:nvSpPr>
        <p:spPr>
          <a:xfrm>
            <a:off x="718457" y="772885"/>
            <a:ext cx="10515600" cy="1052739"/>
          </a:xfrm>
        </p:spPr>
        <p:txBody>
          <a:bodyPr>
            <a:normAutofit/>
          </a:bodyPr>
          <a:lstStyle/>
          <a:p>
            <a:r>
              <a:rPr lang="vi-VN" sz="2800" dirty="0"/>
              <a:t>Bước 1 </a:t>
            </a:r>
            <a:r>
              <a:rPr lang="en-US" sz="2800" dirty="0" err="1"/>
              <a:t>Dowload</a:t>
            </a:r>
            <a:r>
              <a:rPr lang="en-US" sz="2800" dirty="0"/>
              <a:t> ISO </a:t>
            </a:r>
            <a:r>
              <a:rPr lang="en-US" sz="2800" dirty="0" err="1"/>
              <a:t>bản</a:t>
            </a:r>
            <a:r>
              <a:rPr lang="en-US" sz="2800" dirty="0"/>
              <a:t> </a:t>
            </a:r>
            <a:r>
              <a:rPr lang="vi-VN" sz="2800" dirty="0"/>
              <a:t>DEV </a:t>
            </a:r>
            <a:endParaRPr lang="en-US" dirty="0"/>
          </a:p>
        </p:txBody>
      </p:sp>
      <p:sp>
        <p:nvSpPr>
          <p:cNvPr id="3" name="Content Placeholder 2">
            <a:extLst>
              <a:ext uri="{FF2B5EF4-FFF2-40B4-BE49-F238E27FC236}">
                <a16:creationId xmlns:a16="http://schemas.microsoft.com/office/drawing/2014/main" id="{55915144-6B0D-8C1B-4054-92F198227BEF}"/>
              </a:ext>
            </a:extLst>
          </p:cNvPr>
          <p:cNvSpPr>
            <a:spLocks noGrp="1"/>
          </p:cNvSpPr>
          <p:nvPr>
            <p:ph idx="1"/>
          </p:nvPr>
        </p:nvSpPr>
        <p:spPr/>
        <p:txBody>
          <a:bodyPr>
            <a:normAutofit fontScale="92500" lnSpcReduction="10000"/>
          </a:bodyPr>
          <a:lstStyle/>
          <a:p>
            <a:pPr marL="0" indent="0">
              <a:buNone/>
            </a:pPr>
            <a:r>
              <a:rPr lang="vi-VN" dirty="0"/>
              <a:t>Vào Link </a:t>
            </a:r>
            <a:r>
              <a:rPr lang="en-US" dirty="0">
                <a:latin typeface="Times New Roman" panose="02020603050405020304" pitchFamily="18" charset="0"/>
                <a:cs typeface="Times New Roman" panose="02020603050405020304" pitchFamily="18" charset="0"/>
                <a:hlinkClick r:id="rId2"/>
              </a:rPr>
              <a:t>https://www.microsoft.com/en-us/sql-server/sql-server-downloads</a:t>
            </a:r>
            <a:r>
              <a:rPr lang="vi-VN" dirty="0">
                <a:latin typeface="Times New Roman" panose="02020603050405020304" pitchFamily="18" charset="0"/>
                <a:cs typeface="Times New Roman" panose="02020603050405020304" pitchFamily="18" charset="0"/>
              </a:rPr>
              <a:t> để tải SQL sever2022 Developer</a:t>
            </a:r>
          </a:p>
          <a:p>
            <a:pPr marL="0" indent="0">
              <a:buNone/>
            </a:pPr>
            <a:r>
              <a:rPr lang="vi-VN" dirty="0"/>
              <a:t> Sau khi tải xong, mở lên chọn “ Dowload Media”</a:t>
            </a:r>
          </a:p>
          <a:p>
            <a:pPr marL="0" indent="0">
              <a:buNone/>
            </a:pPr>
            <a:r>
              <a:rPr lang="vi-VN" dirty="0">
                <a:sym typeface="Wingdings" panose="05000000000000000000" pitchFamily="2" charset="2"/>
              </a:rPr>
              <a:t>Xuất hiện file “SQLServer2022-x64-ENU-Dev “</a:t>
            </a:r>
          </a:p>
          <a:p>
            <a:pPr marL="0" indent="0">
              <a:buNone/>
            </a:pPr>
            <a:endParaRPr lang="vi-VN" dirty="0">
              <a:sym typeface="Wingdings" panose="05000000000000000000" pitchFamily="2" charset="2"/>
            </a:endParaRPr>
          </a:p>
          <a:p>
            <a:pPr marL="0" indent="0">
              <a:buNone/>
            </a:pPr>
            <a:endParaRPr lang="vi-VN" dirty="0">
              <a:sym typeface="Wingdings" panose="05000000000000000000" pitchFamily="2" charset="2"/>
            </a:endParaRPr>
          </a:p>
          <a:p>
            <a:pPr marL="0" indent="0">
              <a:buNone/>
            </a:pPr>
            <a:endParaRPr lang="vi-VN" dirty="0">
              <a:sym typeface="Wingdings" panose="05000000000000000000" pitchFamily="2" charset="2"/>
            </a:endParaRPr>
          </a:p>
          <a:p>
            <a:pPr marL="0" indent="0">
              <a:buNone/>
            </a:pPr>
            <a:endParaRPr lang="vi-VN" dirty="0">
              <a:sym typeface="Wingdings" panose="05000000000000000000" pitchFamily="2" charset="2"/>
            </a:endParaRPr>
          </a:p>
          <a:p>
            <a:pPr marL="0" indent="0">
              <a:buNone/>
            </a:pPr>
            <a:endParaRPr lang="vi-VN" dirty="0">
              <a:sym typeface="Wingdings" panose="05000000000000000000" pitchFamily="2" charset="2"/>
            </a:endParaRPr>
          </a:p>
          <a:p>
            <a:pPr>
              <a:buFont typeface="Wingdings" panose="05000000000000000000" pitchFamily="2" charset="2"/>
              <a:buChar char="è"/>
            </a:pPr>
            <a:r>
              <a:rPr lang="vi-VN" dirty="0">
                <a:sym typeface="Wingdings" panose="05000000000000000000" pitchFamily="2" charset="2"/>
              </a:rPr>
              <a:t>mở lên và cài đặt</a:t>
            </a:r>
          </a:p>
          <a:p>
            <a:pPr marL="0" indent="0">
              <a:buNone/>
            </a:pPr>
            <a:endParaRPr lang="en-US" dirty="0"/>
          </a:p>
        </p:txBody>
      </p:sp>
      <p:pic>
        <p:nvPicPr>
          <p:cNvPr id="13" name="Picture 12">
            <a:extLst>
              <a:ext uri="{FF2B5EF4-FFF2-40B4-BE49-F238E27FC236}">
                <a16:creationId xmlns:a16="http://schemas.microsoft.com/office/drawing/2014/main" id="{0CCDC189-6283-7378-C6D0-CC0448C2AFEB}"/>
              </a:ext>
            </a:extLst>
          </p:cNvPr>
          <p:cNvPicPr>
            <a:picLocks noChangeAspect="1"/>
          </p:cNvPicPr>
          <p:nvPr/>
        </p:nvPicPr>
        <p:blipFill>
          <a:blip r:embed="rId3"/>
          <a:stretch>
            <a:fillRect/>
          </a:stretch>
        </p:blipFill>
        <p:spPr>
          <a:xfrm>
            <a:off x="942546" y="3428999"/>
            <a:ext cx="4963088" cy="2188028"/>
          </a:xfrm>
          <a:prstGeom prst="rect">
            <a:avLst/>
          </a:prstGeom>
        </p:spPr>
      </p:pic>
    </p:spTree>
    <p:extLst>
      <p:ext uri="{BB962C8B-B14F-4D97-AF65-F5344CB8AC3E}">
        <p14:creationId xmlns:p14="http://schemas.microsoft.com/office/powerpoint/2010/main" val="3557048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D796207-82E5-E19D-B121-9E384D38842A}"/>
              </a:ext>
            </a:extLst>
          </p:cNvPr>
          <p:cNvSpPr>
            <a:spLocks noGrp="1"/>
          </p:cNvSpPr>
          <p:nvPr>
            <p:ph idx="1"/>
          </p:nvPr>
        </p:nvSpPr>
        <p:spPr>
          <a:xfrm>
            <a:off x="609600" y="513347"/>
            <a:ext cx="10744200" cy="5663616"/>
          </a:xfrm>
        </p:spPr>
        <p:txBody>
          <a:bodyPr/>
          <a:lstStyle/>
          <a:p>
            <a:r>
              <a:rPr lang="vi-VN" dirty="0">
                <a:latin typeface="+mj-lt"/>
              </a:rPr>
              <a:t>Chọn Installation</a:t>
            </a:r>
          </a:p>
          <a:p>
            <a:r>
              <a:rPr lang="vi-VN" dirty="0">
                <a:latin typeface="+mj-lt"/>
              </a:rPr>
              <a:t>Chọn New SQL Sever...</a:t>
            </a:r>
          </a:p>
          <a:p>
            <a:r>
              <a:rPr lang="vi-VN" dirty="0">
                <a:latin typeface="+mj-lt"/>
              </a:rPr>
              <a:t>Chọn NEXT </a:t>
            </a:r>
          </a:p>
          <a:p>
            <a:pPr marL="0" indent="0">
              <a:buNone/>
            </a:pPr>
            <a:r>
              <a:rPr lang="vi-VN" dirty="0">
                <a:latin typeface="+mj-lt"/>
              </a:rPr>
              <a:t>Lưu ý : không tích vào </a:t>
            </a:r>
          </a:p>
          <a:p>
            <a:pPr marL="0" indent="0">
              <a:buNone/>
            </a:pPr>
            <a:r>
              <a:rPr lang="vi-VN" dirty="0">
                <a:latin typeface="+mj-lt"/>
              </a:rPr>
              <a:t>“ Use Micro....” để quá trình</a:t>
            </a:r>
          </a:p>
          <a:p>
            <a:pPr marL="0" indent="0">
              <a:buNone/>
            </a:pPr>
            <a:r>
              <a:rPr lang="vi-VN" dirty="0">
                <a:latin typeface="+mj-lt"/>
              </a:rPr>
              <a:t>Cài đặt diễn ra nhanh hơn và</a:t>
            </a:r>
          </a:p>
          <a:p>
            <a:pPr marL="0" indent="0">
              <a:buNone/>
            </a:pPr>
            <a:r>
              <a:rPr lang="vi-VN" dirty="0">
                <a:latin typeface="+mj-lt"/>
              </a:rPr>
              <a:t>tránh được lỗi trong khi</a:t>
            </a:r>
          </a:p>
          <a:p>
            <a:pPr marL="0" indent="0">
              <a:buNone/>
            </a:pPr>
            <a:r>
              <a:rPr lang="vi-VN" dirty="0">
                <a:latin typeface="+mj-lt"/>
              </a:rPr>
              <a:t>Cài đặt</a:t>
            </a:r>
            <a:endParaRPr lang="en-US" dirty="0">
              <a:latin typeface="+mj-lt"/>
            </a:endParaRPr>
          </a:p>
        </p:txBody>
      </p:sp>
      <p:pic>
        <p:nvPicPr>
          <p:cNvPr id="11" name="Picture 10">
            <a:extLst>
              <a:ext uri="{FF2B5EF4-FFF2-40B4-BE49-F238E27FC236}">
                <a16:creationId xmlns:a16="http://schemas.microsoft.com/office/drawing/2014/main" id="{CFBA3187-436D-008E-C4EB-9D21EF99D45E}"/>
              </a:ext>
            </a:extLst>
          </p:cNvPr>
          <p:cNvPicPr>
            <a:picLocks noChangeAspect="1"/>
          </p:cNvPicPr>
          <p:nvPr/>
        </p:nvPicPr>
        <p:blipFill>
          <a:blip r:embed="rId2"/>
          <a:stretch>
            <a:fillRect/>
          </a:stretch>
        </p:blipFill>
        <p:spPr>
          <a:xfrm>
            <a:off x="4769924" y="513347"/>
            <a:ext cx="6094019" cy="3755571"/>
          </a:xfrm>
          <a:prstGeom prst="rect">
            <a:avLst/>
          </a:prstGeom>
        </p:spPr>
      </p:pic>
    </p:spTree>
    <p:extLst>
      <p:ext uri="{BB962C8B-B14F-4D97-AF65-F5344CB8AC3E}">
        <p14:creationId xmlns:p14="http://schemas.microsoft.com/office/powerpoint/2010/main" val="1316042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79E81F-A9C5-9277-AFE3-14F3B121471B}"/>
              </a:ext>
            </a:extLst>
          </p:cNvPr>
          <p:cNvSpPr>
            <a:spLocks noGrp="1"/>
          </p:cNvSpPr>
          <p:nvPr>
            <p:ph idx="1"/>
          </p:nvPr>
        </p:nvSpPr>
        <p:spPr>
          <a:xfrm>
            <a:off x="740229" y="674913"/>
            <a:ext cx="10613571" cy="5502049"/>
          </a:xfrm>
        </p:spPr>
        <p:txBody>
          <a:bodyPr>
            <a:normAutofit/>
          </a:bodyPr>
          <a:lstStyle/>
          <a:p>
            <a:r>
              <a:rPr lang="vi-VN" sz="2400" dirty="0">
                <a:latin typeface="+mj-lt"/>
              </a:rPr>
              <a:t>Chọn "Perform a new installation" nếu bạn để cài bản mới độc lập, đặc biệt khi cần phiên bản Developer hoặc cấu hình khác. Nếu bản cũ lỗi hoặc thiếu tính năng không thể thêm, cài mới là lựa chọn tốt. Sau đó nhấn Next x2 lần</a:t>
            </a:r>
          </a:p>
          <a:p>
            <a:pPr marL="0" indent="0">
              <a:buNone/>
            </a:pP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Tích</a:t>
            </a:r>
            <a:r>
              <a:rPr lang="en-US" sz="2400" dirty="0">
                <a:latin typeface="+mj-lt"/>
                <a:cs typeface="Times New Roman" panose="02020603050405020304" pitchFamily="18" charset="0"/>
              </a:rPr>
              <a:t> </a:t>
            </a:r>
            <a:r>
              <a:rPr lang="en-US" sz="2400" i="1" dirty="0" err="1">
                <a:latin typeface="+mj-lt"/>
                <a:cs typeface="Times New Roman" panose="02020603050405020304" pitchFamily="18" charset="0"/>
              </a:rPr>
              <a:t>vào</a:t>
            </a:r>
            <a:r>
              <a:rPr lang="en-US" sz="2400" i="1" dirty="0">
                <a:latin typeface="+mj-lt"/>
                <a:cs typeface="Times New Roman" panose="02020603050405020304" pitchFamily="18" charset="0"/>
              </a:rPr>
              <a:t> ô </a:t>
            </a:r>
            <a:r>
              <a:rPr lang="en-US" sz="2400" dirty="0">
                <a:latin typeface="+mj-lt"/>
                <a:cs typeface="Times New Roman" panose="02020603050405020304" pitchFamily="18" charset="0"/>
              </a:rPr>
              <a:t>I accept the </a:t>
            </a:r>
            <a:r>
              <a:rPr lang="en-US" sz="2400" dirty="0" err="1">
                <a:latin typeface="+mj-lt"/>
                <a:cs typeface="Times New Roman" panose="02020603050405020304" pitchFamily="18" charset="0"/>
              </a:rPr>
              <a:t>licese</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và</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bấm</a:t>
            </a:r>
            <a:r>
              <a:rPr lang="en-US" sz="2400" dirty="0">
                <a:latin typeface="+mj-lt"/>
                <a:cs typeface="Times New Roman" panose="02020603050405020304" pitchFamily="18" charset="0"/>
              </a:rPr>
              <a:t> Next </a:t>
            </a:r>
            <a:r>
              <a:rPr lang="en-US" sz="2400" dirty="0" err="1">
                <a:latin typeface="+mj-lt"/>
                <a:cs typeface="Times New Roman" panose="02020603050405020304" pitchFamily="18" charset="0"/>
              </a:rPr>
              <a:t>để</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tiếp</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tục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việc</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cài</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đặt</a:t>
            </a:r>
            <a:r>
              <a:rPr lang="en-US" sz="2400" dirty="0">
                <a:latin typeface="+mj-lt"/>
                <a:cs typeface="Times New Roman" panose="02020603050405020304" pitchFamily="18" charset="0"/>
              </a:rPr>
              <a:t> </a:t>
            </a:r>
          </a:p>
          <a:p>
            <a:pPr marL="0" indent="0">
              <a:buNone/>
            </a:pP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Bỏ</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tích</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phần</a:t>
            </a:r>
            <a:r>
              <a:rPr lang="en-US" sz="2400" dirty="0">
                <a:latin typeface="+mj-lt"/>
                <a:cs typeface="Times New Roman" panose="02020603050405020304" pitchFamily="18" charset="0"/>
              </a:rPr>
              <a:t> Azure Extension for SQL Server </a:t>
            </a:r>
            <a:r>
              <a:rPr lang="en-US" sz="2400" dirty="0" err="1">
                <a:latin typeface="+mj-lt"/>
                <a:cs typeface="Times New Roman" panose="02020603050405020304" pitchFamily="18" charset="0"/>
              </a:rPr>
              <a:t>và</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bấm</a:t>
            </a:r>
            <a:r>
              <a:rPr lang="en-US" sz="2400" dirty="0">
                <a:latin typeface="+mj-lt"/>
                <a:cs typeface="Times New Roman" panose="02020603050405020304" pitchFamily="18" charset="0"/>
              </a:rPr>
              <a:t> Next</a:t>
            </a:r>
          </a:p>
          <a:p>
            <a:pPr marL="0" indent="0">
              <a:buNone/>
            </a:pPr>
            <a:r>
              <a:rPr lang="vi-VN" sz="2400" dirty="0">
                <a:latin typeface="+mj-lt"/>
                <a:cs typeface="Times New Roman" panose="02020603050405020304" pitchFamily="18" charset="0"/>
              </a:rPr>
              <a:t>Tích hợp Azure thường dành cho các doanh nghiệp sử dụng Azure SQL Database hoặc các dịch vụ cloud của Microsoft. Nên không cần tích vào</a:t>
            </a:r>
            <a:endParaRPr lang="en-US" sz="2400" dirty="0">
              <a:latin typeface="+mj-lt"/>
            </a:endParaRPr>
          </a:p>
        </p:txBody>
      </p:sp>
      <p:pic>
        <p:nvPicPr>
          <p:cNvPr id="8" name="Picture 7">
            <a:extLst>
              <a:ext uri="{FF2B5EF4-FFF2-40B4-BE49-F238E27FC236}">
                <a16:creationId xmlns:a16="http://schemas.microsoft.com/office/drawing/2014/main" id="{4BA1E515-FDAC-6B3A-DB0B-6145AC34D5AE}"/>
              </a:ext>
            </a:extLst>
          </p:cNvPr>
          <p:cNvPicPr>
            <a:picLocks noChangeAspect="1"/>
          </p:cNvPicPr>
          <p:nvPr/>
        </p:nvPicPr>
        <p:blipFill>
          <a:blip r:embed="rId2"/>
          <a:stretch>
            <a:fillRect/>
          </a:stretch>
        </p:blipFill>
        <p:spPr>
          <a:xfrm>
            <a:off x="932321" y="3425936"/>
            <a:ext cx="7536365" cy="2643543"/>
          </a:xfrm>
          <a:prstGeom prst="rect">
            <a:avLst/>
          </a:prstGeom>
        </p:spPr>
      </p:pic>
      <p:pic>
        <p:nvPicPr>
          <p:cNvPr id="12" name="Picture 11">
            <a:extLst>
              <a:ext uri="{FF2B5EF4-FFF2-40B4-BE49-F238E27FC236}">
                <a16:creationId xmlns:a16="http://schemas.microsoft.com/office/drawing/2014/main" id="{659EDC71-02C3-E167-8001-CA55E14C17B8}"/>
              </a:ext>
            </a:extLst>
          </p:cNvPr>
          <p:cNvPicPr>
            <a:picLocks noChangeAspect="1"/>
          </p:cNvPicPr>
          <p:nvPr/>
        </p:nvPicPr>
        <p:blipFill>
          <a:blip r:embed="rId3"/>
          <a:stretch>
            <a:fillRect/>
          </a:stretch>
        </p:blipFill>
        <p:spPr>
          <a:xfrm>
            <a:off x="8468686" y="2997560"/>
            <a:ext cx="3108737" cy="856753"/>
          </a:xfrm>
          <a:prstGeom prst="rect">
            <a:avLst/>
          </a:prstGeom>
        </p:spPr>
      </p:pic>
    </p:spTree>
    <p:extLst>
      <p:ext uri="{BB962C8B-B14F-4D97-AF65-F5344CB8AC3E}">
        <p14:creationId xmlns:p14="http://schemas.microsoft.com/office/powerpoint/2010/main" val="121700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643EEE-0618-EE51-F49D-019892F3D3B6}"/>
              </a:ext>
            </a:extLst>
          </p:cNvPr>
          <p:cNvSpPr>
            <a:spLocks noGrp="1"/>
          </p:cNvSpPr>
          <p:nvPr>
            <p:ph idx="1"/>
          </p:nvPr>
        </p:nvSpPr>
        <p:spPr>
          <a:xfrm>
            <a:off x="557561" y="457200"/>
            <a:ext cx="10796239" cy="5719763"/>
          </a:xfrm>
        </p:spPr>
        <p:txBody>
          <a:bodyPr/>
          <a:lstStyle/>
          <a:p>
            <a:r>
              <a:rPr lang="vi-VN" dirty="0"/>
              <a:t>Chọn tính năng cần dùng ( chọn hết cho đầy đủ )</a:t>
            </a:r>
          </a:p>
          <a:p>
            <a:endParaRPr lang="vi-VN" dirty="0"/>
          </a:p>
          <a:p>
            <a:endParaRPr lang="vi-VN" dirty="0"/>
          </a:p>
          <a:p>
            <a:endParaRPr lang="en-US" dirty="0"/>
          </a:p>
        </p:txBody>
      </p:sp>
      <p:pic>
        <p:nvPicPr>
          <p:cNvPr id="7" name="Picture 6">
            <a:extLst>
              <a:ext uri="{FF2B5EF4-FFF2-40B4-BE49-F238E27FC236}">
                <a16:creationId xmlns:a16="http://schemas.microsoft.com/office/drawing/2014/main" id="{243F529B-6A89-1BAA-C6BD-E79D93149A32}"/>
              </a:ext>
            </a:extLst>
          </p:cNvPr>
          <p:cNvPicPr>
            <a:picLocks noChangeAspect="1"/>
          </p:cNvPicPr>
          <p:nvPr/>
        </p:nvPicPr>
        <p:blipFill>
          <a:blip r:embed="rId2"/>
          <a:stretch>
            <a:fillRect/>
          </a:stretch>
        </p:blipFill>
        <p:spPr>
          <a:xfrm>
            <a:off x="925285" y="1247775"/>
            <a:ext cx="8763000" cy="4929188"/>
          </a:xfrm>
          <a:prstGeom prst="rect">
            <a:avLst/>
          </a:prstGeom>
        </p:spPr>
      </p:pic>
    </p:spTree>
    <p:extLst>
      <p:ext uri="{BB962C8B-B14F-4D97-AF65-F5344CB8AC3E}">
        <p14:creationId xmlns:p14="http://schemas.microsoft.com/office/powerpoint/2010/main" val="191846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8A997-153A-14B1-301C-6DF2CC346FE1}"/>
              </a:ext>
            </a:extLst>
          </p:cNvPr>
          <p:cNvSpPr>
            <a:spLocks noGrp="1"/>
          </p:cNvSpPr>
          <p:nvPr>
            <p:ph idx="1"/>
          </p:nvPr>
        </p:nvSpPr>
        <p:spPr>
          <a:xfrm>
            <a:off x="674914" y="598714"/>
            <a:ext cx="10678886" cy="5578249"/>
          </a:xfrm>
        </p:spPr>
        <p:txBody>
          <a:bodyPr>
            <a:normAutofit/>
          </a:bodyPr>
          <a:lstStyle/>
          <a:p>
            <a:pPr marL="342900" indent="-342900">
              <a:buFont typeface="+mj-lt"/>
              <a:buAutoNum type="arabicPeriod"/>
            </a:pPr>
            <a:r>
              <a:rPr lang="vi-VN" sz="2400" dirty="0">
                <a:latin typeface="Times New Roman" panose="02020603050405020304" pitchFamily="18" charset="0"/>
                <a:cs typeface="Times New Roman" panose="02020603050405020304" pitchFamily="18" charset="0"/>
              </a:rPr>
              <a:t>C</a:t>
            </a:r>
            <a:r>
              <a:rPr lang="en-US" sz="2400" dirty="0" err="1">
                <a:latin typeface="Times New Roman" panose="02020603050405020304" pitchFamily="18" charset="0"/>
                <a:cs typeface="Times New Roman" panose="02020603050405020304" pitchFamily="18" charset="0"/>
              </a:rPr>
              <a:t>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SQL Server </a:t>
            </a:r>
            <a:r>
              <a:rPr lang="en-US" sz="2400" dirty="0" err="1">
                <a:latin typeface="Times New Roman" panose="02020603050405020304" pitchFamily="18" charset="0"/>
                <a:cs typeface="Times New Roman" panose="02020603050405020304" pitchFamily="18" charset="0"/>
              </a:rPr>
              <a:t>duy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Default instance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vi-VN" sz="2400" dirty="0">
                <a:latin typeface="Times New Roman" panose="02020603050405020304" pitchFamily="18" charset="0"/>
                <a:cs typeface="Times New Roman" panose="02020603050405020304" pitchFamily="18" charset="0"/>
              </a:rPr>
              <a:t>C</a:t>
            </a:r>
            <a:r>
              <a:rPr lang="en-US" sz="2400" dirty="0" err="1">
                <a:latin typeface="Times New Roman" panose="02020603050405020304" pitchFamily="18" charset="0"/>
                <a:cs typeface="Times New Roman" panose="02020603050405020304" pitchFamily="18" charset="0"/>
              </a:rPr>
              <a:t>hạy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SQL Server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Named instance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p>
          <a:p>
            <a:pPr>
              <a:buNone/>
            </a:pPr>
            <a:r>
              <a:rPr lang="vi-VN" sz="2400" dirty="0">
                <a:latin typeface="+mj-lt"/>
              </a:rPr>
              <a:t>Tùy chọn "Grant Perform Volume Maintenance Tasks privilege to SQL Server" giúp tăng tốc khởi tạo và mở rộng file dữ liệu, hữu ích cho cơ sở dữ liệu lớn.</a:t>
            </a:r>
          </a:p>
          <a:p>
            <a:pPr>
              <a:buNone/>
            </a:pPr>
            <a:r>
              <a:rPr lang="vi-VN" sz="2400" dirty="0">
                <a:latin typeface="+mj-lt"/>
              </a:rPr>
              <a:t>Lợi ích:</a:t>
            </a:r>
            <a:br>
              <a:rPr lang="vi-VN" sz="2400" dirty="0">
                <a:latin typeface="+mj-lt"/>
              </a:rPr>
            </a:br>
            <a:r>
              <a:rPr lang="vi-VN" sz="2400" dirty="0">
                <a:latin typeface="+mj-lt"/>
              </a:rPr>
              <a:t>✔ Giảm thời gian tạo và mở rộng file .mdf, .ldf.</a:t>
            </a:r>
            <a:br>
              <a:rPr lang="vi-VN" sz="2400" dirty="0">
                <a:latin typeface="+mj-lt"/>
              </a:rPr>
            </a:br>
            <a:r>
              <a:rPr lang="vi-VN" sz="2400" dirty="0">
                <a:latin typeface="+mj-lt"/>
              </a:rPr>
              <a:t>✔ Cải thiện hiệu suất với dữ liệu lớn.</a:t>
            </a:r>
          </a:p>
          <a:p>
            <a:r>
              <a:rPr lang="vi-VN" sz="2400" dirty="0">
                <a:latin typeface="+mj-lt"/>
              </a:rPr>
              <a:t>Không nên chọn nếu:</a:t>
            </a:r>
            <a:br>
              <a:rPr lang="vi-VN" sz="2400" dirty="0">
                <a:latin typeface="+mj-lt"/>
              </a:rPr>
            </a:br>
            <a:r>
              <a:rPr lang="vi-VN" sz="2400" dirty="0">
                <a:latin typeface="+mj-lt"/>
              </a:rPr>
              <a:t>✘ Hệ thống nhỏ, không cần tối ưu hóa.</a:t>
            </a:r>
            <a:br>
              <a:rPr lang="vi-VN" sz="2400" dirty="0">
                <a:latin typeface="+mj-lt"/>
              </a:rPr>
            </a:br>
            <a:r>
              <a:rPr lang="vi-VN" sz="2400" dirty="0">
                <a:latin typeface="+mj-lt"/>
              </a:rPr>
              <a:t>✘ Có thể gây rủi ro bảo mật (dữ liệu cũ có thể bị truy xuất).</a:t>
            </a:r>
            <a:br>
              <a:rPr lang="vi-VN" sz="2400" dirty="0">
                <a:latin typeface="+mj-lt"/>
              </a:rPr>
            </a:br>
            <a:r>
              <a:rPr lang="vi-VN" sz="2400" dirty="0">
                <a:latin typeface="+mj-lt"/>
              </a:rPr>
              <a:t>✘ Chỉ cài đặt SQL Server để học tập hoặc dự án nhỏ.</a:t>
            </a:r>
          </a:p>
          <a:p>
            <a:pPr marL="0" indent="0">
              <a:buNone/>
            </a:pPr>
            <a:endParaRPr lang="en-US" dirty="0"/>
          </a:p>
        </p:txBody>
      </p:sp>
    </p:spTree>
    <p:extLst>
      <p:ext uri="{BB962C8B-B14F-4D97-AF65-F5344CB8AC3E}">
        <p14:creationId xmlns:p14="http://schemas.microsoft.com/office/powerpoint/2010/main" val="28581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99201D-9BB9-090B-9DB7-C07DC61A45D9}"/>
              </a:ext>
            </a:extLst>
          </p:cNvPr>
          <p:cNvSpPr>
            <a:spLocks noGrp="1"/>
          </p:cNvSpPr>
          <p:nvPr>
            <p:ph idx="1"/>
          </p:nvPr>
        </p:nvSpPr>
        <p:spPr>
          <a:xfrm>
            <a:off x="740229" y="664029"/>
            <a:ext cx="10613571" cy="5512934"/>
          </a:xfrm>
        </p:spPr>
        <p:txBody>
          <a:bodyPr>
            <a:normAutofit/>
          </a:bodyPr>
          <a:lstStyle/>
          <a:p>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Tiếp</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theo</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tích</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vào</a:t>
            </a:r>
            <a:r>
              <a:rPr lang="en-US" sz="2400" dirty="0">
                <a:latin typeface="+mj-lt"/>
                <a:cs typeface="Times New Roman" panose="02020603050405020304" pitchFamily="18" charset="0"/>
              </a:rPr>
              <a:t> Mixed Mode ( SQL …..)</a:t>
            </a:r>
          </a:p>
          <a:p>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Đặt</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mật</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khẩu</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cho</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tài</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khoản</a:t>
            </a:r>
            <a:r>
              <a:rPr lang="en-US" sz="2400" dirty="0">
                <a:latin typeface="+mj-lt"/>
                <a:cs typeface="Times New Roman" panose="02020603050405020304" pitchFamily="18" charset="0"/>
              </a:rPr>
              <a:t> SQL system ad… ( </a:t>
            </a:r>
            <a:r>
              <a:rPr lang="en-US" sz="2400" dirty="0" err="1">
                <a:latin typeface="+mj-lt"/>
                <a:cs typeface="Times New Roman" panose="02020603050405020304" pitchFamily="18" charset="0"/>
              </a:rPr>
              <a:t>có</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thể</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đặt</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ngẫu</a:t>
            </a:r>
            <a:r>
              <a:rPr lang="en-US" sz="2400" dirty="0">
                <a:latin typeface="+mj-lt"/>
                <a:cs typeface="Times New Roman" panose="02020603050405020304" pitchFamily="18" charset="0"/>
              </a:rPr>
              <a:t> </a:t>
            </a:r>
            <a:r>
              <a:rPr lang="en-US" sz="2400" dirty="0" err="1">
                <a:latin typeface="+mj-lt"/>
                <a:cs typeface="Times New Roman" panose="02020603050405020304" pitchFamily="18" charset="0"/>
              </a:rPr>
              <a:t>nhiên</a:t>
            </a:r>
            <a:r>
              <a:rPr lang="en-US" sz="2400" dirty="0">
                <a:latin typeface="+mj-lt"/>
                <a:cs typeface="Times New Roman" panose="02020603050405020304" pitchFamily="18" charset="0"/>
              </a:rPr>
              <a:t> ) </a:t>
            </a:r>
          </a:p>
          <a:p>
            <a:r>
              <a:rPr lang="en-US" sz="2400" dirty="0" err="1">
                <a:latin typeface="+mj-lt"/>
                <a:cs typeface="Times New Roman" panose="02020603050405020304" pitchFamily="18" charset="0"/>
              </a:rPr>
              <a:t>Chọn</a:t>
            </a:r>
            <a:r>
              <a:rPr lang="en-US" sz="2400" dirty="0">
                <a:latin typeface="+mj-lt"/>
                <a:cs typeface="Times New Roman" panose="02020603050405020304" pitchFamily="18" charset="0"/>
              </a:rPr>
              <a:t> Add Current User Next</a:t>
            </a:r>
            <a:r>
              <a:rPr lang="vi-VN" sz="2400" dirty="0">
                <a:latin typeface="+mj-lt"/>
                <a:cs typeface="Times New Roman" panose="02020603050405020304" pitchFamily="18" charset="0"/>
              </a:rPr>
              <a:t> cho đến khi xong </a:t>
            </a:r>
          </a:p>
          <a:p>
            <a:pPr marL="0" indent="0">
              <a:buNone/>
            </a:pPr>
            <a:endParaRPr lang="en-US" sz="2400" dirty="0">
              <a:latin typeface="+mj-lt"/>
              <a:cs typeface="Times New Roman" panose="02020603050405020304" pitchFamily="18" charset="0"/>
            </a:endParaRPr>
          </a:p>
        </p:txBody>
      </p:sp>
      <p:pic>
        <p:nvPicPr>
          <p:cNvPr id="5" name="Picture 4">
            <a:extLst>
              <a:ext uri="{FF2B5EF4-FFF2-40B4-BE49-F238E27FC236}">
                <a16:creationId xmlns:a16="http://schemas.microsoft.com/office/drawing/2014/main" id="{F7D61A60-1732-02AA-1712-028400045C27}"/>
              </a:ext>
            </a:extLst>
          </p:cNvPr>
          <p:cNvPicPr>
            <a:picLocks noChangeAspect="1"/>
          </p:cNvPicPr>
          <p:nvPr/>
        </p:nvPicPr>
        <p:blipFill>
          <a:blip r:embed="rId2"/>
          <a:stretch>
            <a:fillRect/>
          </a:stretch>
        </p:blipFill>
        <p:spPr>
          <a:xfrm>
            <a:off x="2188028" y="2068967"/>
            <a:ext cx="7565571" cy="4255633"/>
          </a:xfrm>
          <a:prstGeom prst="rect">
            <a:avLst/>
          </a:prstGeom>
        </p:spPr>
      </p:pic>
    </p:spTree>
    <p:extLst>
      <p:ext uri="{BB962C8B-B14F-4D97-AF65-F5344CB8AC3E}">
        <p14:creationId xmlns:p14="http://schemas.microsoft.com/office/powerpoint/2010/main" val="20695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41BE8-46AC-2C13-476A-E7C202E50544}"/>
              </a:ext>
            </a:extLst>
          </p:cNvPr>
          <p:cNvSpPr>
            <a:spLocks noGrp="1"/>
          </p:cNvSpPr>
          <p:nvPr>
            <p:ph type="title"/>
          </p:nvPr>
        </p:nvSpPr>
        <p:spPr/>
        <p:txBody>
          <a:bodyPr>
            <a:normAutofit fontScale="90000"/>
          </a:bodyPr>
          <a:lstStyle/>
          <a:p>
            <a:r>
              <a:rPr lang="en-US" sz="2700" dirty="0">
                <a:latin typeface="Times New Roman" panose="02020603050405020304" pitchFamily="18" charset="0"/>
                <a:cs typeface="Times New Roman" panose="02020603050405020304" pitchFamily="18" charset="0"/>
              </a:rPr>
              <a:t>B</a:t>
            </a:r>
            <a:r>
              <a:rPr lang="vi-VN" sz="2700" dirty="0">
                <a:latin typeface="Times New Roman" panose="02020603050405020304" pitchFamily="18" charset="0"/>
                <a:cs typeface="Times New Roman" panose="02020603050405020304" pitchFamily="18" charset="0"/>
              </a:rPr>
              <a:t>Ư</a:t>
            </a:r>
            <a:r>
              <a:rPr lang="en-US" sz="2700" dirty="0">
                <a:latin typeface="Times New Roman" panose="02020603050405020304" pitchFamily="18" charset="0"/>
                <a:cs typeface="Times New Roman" panose="02020603050405020304" pitchFamily="18" charset="0"/>
              </a:rPr>
              <a:t>ỚC 2: Các b</a:t>
            </a:r>
            <a:r>
              <a:rPr lang="vi-VN" sz="2700" dirty="0">
                <a:latin typeface="Times New Roman" panose="02020603050405020304" pitchFamily="18" charset="0"/>
                <a:cs typeface="Times New Roman" panose="02020603050405020304" pitchFamily="18" charset="0"/>
              </a:rPr>
              <a:t>ư</a:t>
            </a:r>
            <a:r>
              <a:rPr lang="en-US" sz="2700" dirty="0" err="1">
                <a:latin typeface="Times New Roman" panose="02020603050405020304" pitchFamily="18" charset="0"/>
                <a:cs typeface="Times New Roman" panose="02020603050405020304" pitchFamily="18" charset="0"/>
              </a:rPr>
              <a:t>ớc</a:t>
            </a:r>
            <a:r>
              <a:rPr lang="en-US" sz="2700" dirty="0">
                <a:latin typeface="Times New Roman" panose="02020603050405020304" pitchFamily="18" charset="0"/>
                <a:cs typeface="Times New Roman" panose="02020603050405020304" pitchFamily="18" charset="0"/>
              </a:rPr>
              <a:t> download </a:t>
            </a:r>
            <a:r>
              <a:rPr lang="en-US" sz="2700" dirty="0" err="1">
                <a:latin typeface="Times New Roman" panose="02020603050405020304" pitchFamily="18" charset="0"/>
                <a:cs typeface="Times New Roman" panose="02020603050405020304" pitchFamily="18" charset="0"/>
              </a:rPr>
              <a:t>và</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cài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đặt</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phần</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mềm</a:t>
            </a:r>
            <a:r>
              <a:rPr lang="en-US" sz="2700" dirty="0">
                <a:latin typeface="Times New Roman" panose="02020603050405020304" pitchFamily="18" charset="0"/>
                <a:cs typeface="Times New Roman" panose="02020603050405020304" pitchFamily="18" charset="0"/>
              </a:rPr>
              <a:t> SQL </a:t>
            </a:r>
            <a:r>
              <a:rPr lang="en-US" sz="2700" dirty="0" err="1">
                <a:latin typeface="Times New Roman" panose="02020603050405020304" pitchFamily="18" charset="0"/>
                <a:cs typeface="Times New Roman" panose="02020603050405020304" pitchFamily="18" charset="0"/>
              </a:rPr>
              <a:t>Managerment</a:t>
            </a:r>
            <a:r>
              <a:rPr lang="en-US" sz="2700" dirty="0">
                <a:latin typeface="Times New Roman" panose="02020603050405020304" pitchFamily="18" charset="0"/>
                <a:cs typeface="Times New Roman" panose="02020603050405020304" pitchFamily="18" charset="0"/>
              </a:rPr>
              <a:t> Studio 2022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7B9185D-AC9A-D005-A82E-43B0B663C58F}"/>
              </a:ext>
            </a:extLst>
          </p:cNvPr>
          <p:cNvSpPr>
            <a:spLocks noGrp="1"/>
          </p:cNvSpPr>
          <p:nvPr>
            <p:ph idx="1"/>
          </p:nvPr>
        </p:nvSpPr>
        <p:spPr>
          <a:xfrm>
            <a:off x="1023256" y="1382486"/>
            <a:ext cx="10646230" cy="4767943"/>
          </a:xfrm>
        </p:spPr>
        <p:txBody>
          <a:bodyPr/>
          <a:lstStyle/>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Link SQL Server Management Studio : </a:t>
            </a:r>
            <a:r>
              <a:rPr lang="en-US" dirty="0">
                <a:latin typeface="Times New Roman" panose="02020603050405020304" pitchFamily="18" charset="0"/>
                <a:cs typeface="Times New Roman" panose="02020603050405020304" pitchFamily="18" charset="0"/>
                <a:hlinkClick r:id="rId2"/>
              </a:rPr>
              <a:t>https://aka.ms/ssmsfullsetup</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sau khi dowload xong sẽ cài đặt</a:t>
            </a:r>
          </a:p>
          <a:p>
            <a:pPr marL="0" indent="0">
              <a:buNone/>
            </a:pPr>
            <a:r>
              <a:rPr lang="vi-VN" dirty="0">
                <a:latin typeface="Times New Roman" panose="02020603050405020304" pitchFamily="18" charset="0"/>
                <a:cs typeface="Times New Roman" panose="02020603050405020304" pitchFamily="18" charset="0"/>
              </a:rPr>
              <a:t>Tích vào Trust sever... </a:t>
            </a:r>
          </a:p>
          <a:p>
            <a:pPr marL="0" indent="0">
              <a:buNone/>
            </a:pPr>
            <a:r>
              <a:rPr lang="vi-VN" dirty="0">
                <a:latin typeface="Times New Roman" panose="02020603050405020304" pitchFamily="18" charset="0"/>
                <a:cs typeface="Times New Roman" panose="02020603050405020304" pitchFamily="18" charset="0"/>
              </a:rPr>
              <a:t>Và Connect</a:t>
            </a:r>
          </a:p>
          <a:p>
            <a:pPr marL="0" indent="0">
              <a:buNone/>
            </a:pPr>
            <a:endParaRPr lang="vi-VN"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5018DF3-D8E5-B3C3-BC65-2CD485C509A7}"/>
              </a:ext>
            </a:extLst>
          </p:cNvPr>
          <p:cNvPicPr>
            <a:picLocks noChangeAspect="1"/>
          </p:cNvPicPr>
          <p:nvPr/>
        </p:nvPicPr>
        <p:blipFill>
          <a:blip r:embed="rId3"/>
          <a:stretch>
            <a:fillRect/>
          </a:stretch>
        </p:blipFill>
        <p:spPr>
          <a:xfrm>
            <a:off x="5737321" y="3113314"/>
            <a:ext cx="2695717" cy="2892319"/>
          </a:xfrm>
          <a:prstGeom prst="rect">
            <a:avLst/>
          </a:prstGeom>
        </p:spPr>
      </p:pic>
      <p:pic>
        <p:nvPicPr>
          <p:cNvPr id="9" name="Picture 8">
            <a:extLst>
              <a:ext uri="{FF2B5EF4-FFF2-40B4-BE49-F238E27FC236}">
                <a16:creationId xmlns:a16="http://schemas.microsoft.com/office/drawing/2014/main" id="{09A90E55-219B-17E1-9848-938F719A7661}"/>
              </a:ext>
            </a:extLst>
          </p:cNvPr>
          <p:cNvPicPr>
            <a:picLocks noChangeAspect="1"/>
          </p:cNvPicPr>
          <p:nvPr/>
        </p:nvPicPr>
        <p:blipFill>
          <a:blip r:embed="rId4"/>
          <a:stretch>
            <a:fillRect/>
          </a:stretch>
        </p:blipFill>
        <p:spPr>
          <a:xfrm>
            <a:off x="8525566" y="2405743"/>
            <a:ext cx="2734744" cy="3599890"/>
          </a:xfrm>
          <a:prstGeom prst="rect">
            <a:avLst/>
          </a:prstGeom>
        </p:spPr>
      </p:pic>
    </p:spTree>
    <p:extLst>
      <p:ext uri="{BB962C8B-B14F-4D97-AF65-F5344CB8AC3E}">
        <p14:creationId xmlns:p14="http://schemas.microsoft.com/office/powerpoint/2010/main" val="139387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E8D7-F7A8-9816-FDAB-A9A9DF769477}"/>
              </a:ext>
            </a:extLst>
          </p:cNvPr>
          <p:cNvSpPr>
            <a:spLocks noGrp="1"/>
          </p:cNvSpPr>
          <p:nvPr>
            <p:ph type="title"/>
          </p:nvPr>
        </p:nvSpPr>
        <p:spPr/>
        <p:txBody>
          <a:bodyPr>
            <a:normAutofit/>
          </a:bodyPr>
          <a:lstStyle/>
          <a:p>
            <a:r>
              <a:rPr lang="vi-VN" sz="2700" b="1" dirty="0">
                <a:latin typeface="Times New Roman" panose="02020603050405020304" pitchFamily="18" charset="0"/>
                <a:cs typeface="Times New Roman" panose="02020603050405020304" pitchFamily="18" charset="0"/>
              </a:rPr>
              <a:t>Đ</a:t>
            </a:r>
            <a:r>
              <a:rPr lang="en-US" sz="2700" b="1" dirty="0" err="1">
                <a:latin typeface="Times New Roman" panose="02020603050405020304" pitchFamily="18" charset="0"/>
                <a:cs typeface="Times New Roman" panose="02020603050405020304" pitchFamily="18" charset="0"/>
              </a:rPr>
              <a:t>ăng</a:t>
            </a:r>
            <a:r>
              <a:rPr lang="en-US" sz="2700" b="1" dirty="0">
                <a:latin typeface="Times New Roman" panose="02020603050405020304" pitchFamily="18" charset="0"/>
                <a:cs typeface="Times New Roman" panose="02020603050405020304" pitchFamily="18" charset="0"/>
              </a:rPr>
              <a:t> </a:t>
            </a:r>
            <a:r>
              <a:rPr lang="en-US" sz="2700" b="1" dirty="0" err="1">
                <a:latin typeface="Times New Roman" panose="02020603050405020304" pitchFamily="18" charset="0"/>
                <a:cs typeface="Times New Roman" panose="02020603050405020304" pitchFamily="18" charset="0"/>
              </a:rPr>
              <a:t>nhập</a:t>
            </a:r>
            <a:r>
              <a:rPr lang="en-US" sz="2700" b="1" dirty="0">
                <a:latin typeface="Times New Roman" panose="02020603050405020304" pitchFamily="18" charset="0"/>
                <a:cs typeface="Times New Roman" panose="02020603050405020304" pitchFamily="18" charset="0"/>
              </a:rPr>
              <a:t> </a:t>
            </a:r>
            <a:r>
              <a:rPr lang="en-US" sz="2700" b="1" dirty="0" err="1">
                <a:latin typeface="Times New Roman" panose="02020603050405020304" pitchFamily="18" charset="0"/>
                <a:cs typeface="Times New Roman" panose="02020603050405020304" pitchFamily="18" charset="0"/>
              </a:rPr>
              <a:t>bằng</a:t>
            </a:r>
            <a:r>
              <a:rPr lang="en-US" sz="2700" b="1" dirty="0">
                <a:latin typeface="Times New Roman" panose="02020603050405020304" pitchFamily="18" charset="0"/>
                <a:cs typeface="Times New Roman" panose="02020603050405020304" pitchFamily="18" charset="0"/>
              </a:rPr>
              <a:t> SQL Server Authentication</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9CA7895-30F2-67B1-0B47-1712DAB0230C}"/>
              </a:ext>
            </a:extLst>
          </p:cNvPr>
          <p:cNvSpPr>
            <a:spLocks noGrp="1"/>
          </p:cNvSpPr>
          <p:nvPr>
            <p:ph idx="1"/>
          </p:nvPr>
        </p:nvSpPr>
        <p:spPr/>
        <p:txBody>
          <a:bodyPr/>
          <a:lstStyle/>
          <a:p>
            <a:pPr marL="0" indent="0" algn="just">
              <a:buNone/>
            </a:pPr>
            <a:r>
              <a:rPr lang="vi-VN" sz="2400" dirty="0">
                <a:latin typeface="Times New Roman" panose="02020603050405020304" pitchFamily="18" charset="0"/>
                <a:cs typeface="Times New Roman" panose="02020603050405020304" pitchFamily="18" charset="0"/>
              </a:rPr>
              <a:t>Nhập</a:t>
            </a:r>
          </a:p>
          <a:p>
            <a:pPr algn="just"/>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vi-VN"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p>
          <a:p>
            <a:pPr algn="just"/>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Authentication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SQL Server Authentication </a:t>
            </a:r>
          </a:p>
          <a:p>
            <a:pPr algn="just"/>
            <a:r>
              <a:rPr lang="en-US" sz="2400" dirty="0">
                <a:latin typeface="Times New Roman" panose="02020603050405020304" pitchFamily="18" charset="0"/>
                <a:cs typeface="Times New Roman" panose="02020603050405020304" pitchFamily="18" charset="0"/>
              </a:rPr>
              <a:t>Login: Ta </a:t>
            </a:r>
            <a:r>
              <a:rPr lang="en-US" sz="2400" dirty="0" err="1">
                <a:latin typeface="Times New Roman" panose="02020603050405020304" pitchFamily="18" charset="0"/>
                <a:cs typeface="Times New Roman" panose="02020603050405020304" pitchFamily="18" charset="0"/>
              </a:rPr>
              <a:t>điền</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sa</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Password :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ta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p>
          <a:p>
            <a:pPr algn="just"/>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Remember password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nhớ</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khẩu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Trust Server certificate </a:t>
            </a:r>
          </a:p>
          <a:p>
            <a:pPr algn="just"/>
            <a:r>
              <a:rPr lang="en-US" sz="2400" dirty="0" err="1">
                <a:latin typeface="Times New Roman" panose="02020603050405020304" pitchFamily="18" charset="0"/>
                <a:cs typeface="Times New Roman" panose="02020603050405020304" pitchFamily="18" charset="0"/>
              </a:rPr>
              <a:t>Nhấn</a:t>
            </a:r>
            <a:r>
              <a:rPr lang="en-US" sz="2400" dirty="0">
                <a:latin typeface="Times New Roman" panose="02020603050405020304" pitchFamily="18" charset="0"/>
                <a:cs typeface="Times New Roman" panose="02020603050405020304" pitchFamily="18" charset="0"/>
              </a:rPr>
              <a:t> Connect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873928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198</TotalTime>
  <Words>525</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Times New Roman</vt:lpstr>
      <vt:lpstr>Wingdings</vt:lpstr>
      <vt:lpstr>Office Theme</vt:lpstr>
      <vt:lpstr>Bài Tập 1</vt:lpstr>
      <vt:lpstr>Bước 1 Dowload ISO bản DEV </vt:lpstr>
      <vt:lpstr>PowerPoint Presentation</vt:lpstr>
      <vt:lpstr>PowerPoint Presentation</vt:lpstr>
      <vt:lpstr>PowerPoint Presentation</vt:lpstr>
      <vt:lpstr>PowerPoint Presentation</vt:lpstr>
      <vt:lpstr>PowerPoint Presentation</vt:lpstr>
      <vt:lpstr>BƯỚC 2: Các bước download và cài đặt phần mềm SQL Managerment Studio 2022  </vt:lpstr>
      <vt:lpstr>Đăng nhập bằng SQL Server Authentication </vt:lpstr>
      <vt:lpstr>Sau khi đã cài xong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ACER</dc:creator>
  <cp:lastModifiedBy>ACER</cp:lastModifiedBy>
  <cp:revision>3</cp:revision>
  <dcterms:created xsi:type="dcterms:W3CDTF">2025-03-19T12:07:54Z</dcterms:created>
  <dcterms:modified xsi:type="dcterms:W3CDTF">2025-03-19T15:26:39Z</dcterms:modified>
</cp:coreProperties>
</file>