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0FE0F-D2A9-4E62-A320-7EF843E6B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9DFA48-825E-4009-B7B4-5A8A984D7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08B7D-EA42-485C-BB6D-4DBF8665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5B63A7-2489-442B-BD9D-4F7C84F7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EA252-04B1-4EA7-98BC-BEDC207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4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06D00-191C-4BB3-8CB6-EB869A42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855AA6-427F-4DE6-A26C-9C3E1BD0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1A888-DA50-45AF-9A25-B38DCF0C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4E309-3F28-41CE-9789-079D15CC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5E4B8F-175E-47E1-91B7-DCC0D8A6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75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744043-7DF4-4877-B55B-D42FFF207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D003AB-F1FF-440F-918F-580E7219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4DFB9B-3F51-4586-A49D-4005848B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3F2A7-2D0A-4796-ACE7-D204DD4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E131C-1C9A-45B6-845E-0116E90F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36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BA807-5653-44A2-BAF8-F92DDF33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ECE3FE-D5A5-4B48-9E5C-8C5D8141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D1D8C-81FC-4575-9EC5-2E71131A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FC0B7-39A0-4CC0-BA68-974D201F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DDC8E-D3D9-47F3-974C-9CF13BEE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80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4810B-154C-406B-93D9-1F4BE703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D994C-A24D-4012-AD66-71FB2940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5FBA-40D5-4390-A2D0-86980D4C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2D63F-1763-401A-BB1E-79B13CBA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164F74-96E1-4569-A775-C7A3E0AF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2171A-7E48-4B5C-8DC7-6AA38003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C1374F-0752-42F2-8EAD-3371FEB84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73760-2063-4C06-96A0-5D0FA67FB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2ECADB-4FAE-4B45-B53B-F02952A6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9C7F5A-67AC-4DBF-8CA6-566EF582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815059-6A8E-4C9C-86EB-C67B55D5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7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59EFF-33DE-45F2-BCAD-FDBC3680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6FFFDC-A05C-4A56-A7CE-FE59E8AF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A7D422-C214-48E4-8C10-98F85CFE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441D61-1F24-48DB-A8AA-4C28B6EE0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BCED65-CD77-4928-B010-B8136E63C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A43D56-4BF9-47F1-A294-752728A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34D02D-2F86-4246-9536-552B9C9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6E1C88-ADBE-4CA0-8817-84843A55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3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61CA2-631E-49A0-A078-96DE1BE1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B39F1-99C7-4526-B8D2-F0F57270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DD1736-CFAD-4BF1-913C-DEDAE42C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B176FF-D1EF-49AB-99FD-83A84137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60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84A1CC-0EFC-4D64-8BDA-03C453F3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AE9316-671F-4520-A8AB-5132DAFA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785A8-2874-4E0B-8C08-4D510B9D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51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8C2F2-BC36-4BCA-9AFF-B0F55D42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25930-F42C-49D0-822A-3809AB59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9B55E7-989C-4DC6-AB08-9CA6BAB11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271A15-601F-4FF3-8B9C-1A5BC4F2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8B33D2-C98D-4674-8C85-896B3BD6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012DB3-4602-485E-83FA-E224FF91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7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F7256-83B2-49A7-8C27-E715607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30CA84-414C-4797-A4A2-98354255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AB110B-DAC4-4487-8597-C47D63BF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89082E-C476-4F6C-8B72-8BACC8F9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50F40A-A02B-4251-B89C-1DD89EE2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78EAF4-DA2A-4136-A861-0D1FBE0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6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5B3D47-C972-40BC-A7EE-AC7C01D4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2005DB-9104-4B1E-A173-A97D3C3D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8D8C-B6E2-44E7-A6CA-C231B2C99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9F43-74AC-4BB2-A6B8-FE2611EB221A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D48354-C4A7-409C-A74E-EF4584265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B23D8-D51E-496F-88A4-D18F90E66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725F-D7D9-4909-94C5-47C0B1CB7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5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jpg"/><Relationship Id="rId3" Type="http://schemas.openxmlformats.org/officeDocument/2006/relationships/image" Target="../media/image4.jpg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3.wdp"/><Relationship Id="rId15" Type="http://schemas.openxmlformats.org/officeDocument/2006/relationships/image" Target="../media/image12.jpg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microsoft.com/office/2007/relationships/hdphoto" Target="../media/hdphoto5.wdp"/><Relationship Id="rId1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BEA73-3CEF-4A5E-BC00-F4EFAA225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7675DC-F294-49C7-93B8-E6DEADFA3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1BD484C-11F6-4173-81FA-58261C54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24" y="801668"/>
            <a:ext cx="6858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B5506B3-6045-45BB-8E46-49AE2EDE1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80"/>
          <a:stretch/>
        </p:blipFill>
        <p:spPr>
          <a:xfrm>
            <a:off x="2824076" y="2461374"/>
            <a:ext cx="4075997" cy="479417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D9E35E-50EB-4471-A73B-F8FB7C4A9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202"/>
          <a:stretch/>
        </p:blipFill>
        <p:spPr>
          <a:xfrm>
            <a:off x="5183212" y="2567961"/>
            <a:ext cx="3921520" cy="47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48376CA-9930-471F-8CCA-92985FD6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35" y="575091"/>
            <a:ext cx="5680052" cy="56800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250CE83-EF33-4F2F-9B42-AF366C3D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899" y="3115433"/>
            <a:ext cx="2506338" cy="25063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BEBA26F-35DA-48CF-9129-FFE24B579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89" y="1755971"/>
            <a:ext cx="2166431" cy="21664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A4576E-C3EC-4E31-ADC8-5338AD51EB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00" l="9872" r="898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88" r="28127"/>
          <a:stretch/>
        </p:blipFill>
        <p:spPr>
          <a:xfrm>
            <a:off x="8925515" y="5113492"/>
            <a:ext cx="3057146" cy="186774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DE0FADA-A282-4344-BB37-75AAE1ADF7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6286" b="94143" l="1143" r="97571">
                        <a14:foregroundMark x1="17714" y1="74714" x2="17714" y2="74714"/>
                        <a14:foregroundMark x1="75571" y1="74857" x2="75571" y2="74857"/>
                        <a14:foregroundMark x1="59429" y1="82143" x2="59429" y2="82143"/>
                        <a14:foregroundMark x1="84000" y1="70286" x2="84000" y2="70286"/>
                        <a14:foregroundMark x1="76714" y1="66286" x2="76714" y2="66286"/>
                        <a14:foregroundMark x1="92286" y1="64857" x2="92286" y2="64857"/>
                        <a14:foregroundMark x1="76286" y1="68714" x2="76286" y2="68714"/>
                        <a14:foregroundMark x1="77714" y1="67571" x2="77714" y2="67571"/>
                        <a14:foregroundMark x1="75571" y1="70143" x2="75571" y2="70143"/>
                        <a14:foregroundMark x1="78000" y1="70143" x2="78000" y2="70143"/>
                        <a14:foregroundMark x1="75857" y1="67429" x2="75857" y2="67429"/>
                        <a14:foregroundMark x1="28143" y1="72000" x2="28143" y2="72000"/>
                        <a14:foregroundMark x1="13143" y1="81000" x2="13143" y2="81000"/>
                        <a14:foregroundMark x1="5857" y1="79429" x2="5857" y2="79429"/>
                        <a14:foregroundMark x1="5714" y1="74000" x2="5714" y2="74000"/>
                        <a14:foregroundMark x1="52143" y1="80429" x2="52143" y2="80429"/>
                        <a14:foregroundMark x1="77143" y1="69571" x2="77143" y2="69571"/>
                        <a14:foregroundMark x1="74286" y1="66714" x2="74286" y2="66714"/>
                        <a14:foregroundMark x1="74286" y1="67429" x2="74286" y2="67429"/>
                        <a14:foregroundMark x1="75429" y1="70429" x2="75429" y2="70429"/>
                        <a14:foregroundMark x1="77714" y1="70429" x2="77714" y2="70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47"/>
          <a:stretch/>
        </p:blipFill>
        <p:spPr>
          <a:xfrm>
            <a:off x="407019" y="1374972"/>
            <a:ext cx="965607" cy="8907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5188380-AFFB-4089-9FB6-1E68F94EBEE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1" b="19143"/>
          <a:stretch/>
        </p:blipFill>
        <p:spPr>
          <a:xfrm flipH="1">
            <a:off x="10711982" y="885403"/>
            <a:ext cx="747098" cy="42887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A3B4DE5-C861-4093-B4D2-DFEC7990F4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5857" b="82429" l="0" r="93286">
                        <a14:foregroundMark x1="13714" y1="30857" x2="13714" y2="30857"/>
                        <a14:foregroundMark x1="25143" y1="22857" x2="25143" y2="22857"/>
                        <a14:foregroundMark x1="31000" y1="31857" x2="31000" y2="31857"/>
                        <a14:foregroundMark x1="17000" y1="34429" x2="17000" y2="34429"/>
                        <a14:foregroundMark x1="20571" y1="34571" x2="20571" y2="34571"/>
                        <a14:foregroundMark x1="9714" y1="36714" x2="9714" y2="36714"/>
                        <a14:foregroundMark x1="8143" y1="28571" x2="8143" y2="28571"/>
                        <a14:foregroundMark x1="19857" y1="30857" x2="19857" y2="30857"/>
                        <a14:foregroundMark x1="42143" y1="25571" x2="42143" y2="25571"/>
                        <a14:foregroundMark x1="35571" y1="65000" x2="35571" y2="65000"/>
                        <a14:foregroundMark x1="23571" y1="67143" x2="23571" y2="67143"/>
                        <a14:foregroundMark x1="15000" y1="67857" x2="15000" y2="67857"/>
                        <a14:foregroundMark x1="16571" y1="74143" x2="16571" y2="74143"/>
                        <a14:foregroundMark x1="23857" y1="74571" x2="23571" y2="74143"/>
                        <a14:foregroundMark x1="38143" y1="72571" x2="38143" y2="72571"/>
                        <a14:foregroundMark x1="29000" y1="34286" x2="29000" y2="34286"/>
                        <a14:foregroundMark x1="40857" y1="34571" x2="40857" y2="34571"/>
                        <a14:foregroundMark x1="40429" y1="38000" x2="40429" y2="38000"/>
                        <a14:foregroundMark x1="10571" y1="32000" x2="10571" y2="32000"/>
                        <a14:foregroundMark x1="28000" y1="64429" x2="28000" y2="64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" t="14810" r="6470" b="14895"/>
          <a:stretch/>
        </p:blipFill>
        <p:spPr>
          <a:xfrm>
            <a:off x="9096392" y="5056126"/>
            <a:ext cx="1714567" cy="133658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CE76836-29F5-44C4-84C5-5AB3990BF7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40" y="1472659"/>
            <a:ext cx="2392377" cy="239237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42C5593-8608-496F-88D8-43E7DF04A1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73" y="1530025"/>
            <a:ext cx="2392377" cy="239237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6DA08AE-FED7-4B51-9935-A98FDBA1561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2" t="31583" r="22808" b="30827"/>
          <a:stretch/>
        </p:blipFill>
        <p:spPr>
          <a:xfrm>
            <a:off x="3091293" y="2668847"/>
            <a:ext cx="4355136" cy="30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2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CE261A-00CF-4E8C-B034-BF53D9C30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8" y="348944"/>
            <a:ext cx="5680052" cy="568005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3BDC3A8-7F0A-4DDB-A73C-2AF8F395A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17" y="-4230616"/>
            <a:ext cx="2291862" cy="2249024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2E86889D-A3AD-4389-BC0D-8ABE1220A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24" y="-4135768"/>
            <a:ext cx="2286507" cy="229186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B2DB1D16-648E-4BDC-B12D-318E47536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17" y="-1706221"/>
            <a:ext cx="2291862" cy="2286507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00FC6C9C-5891-47E4-BB76-1D17B850A0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1" r="15998"/>
          <a:stretch/>
        </p:blipFill>
        <p:spPr>
          <a:xfrm>
            <a:off x="6605030" y="-3783330"/>
            <a:ext cx="4898887" cy="2427922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A6EBEA45-F6FE-4AE8-9870-F2B88543B3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r="9670"/>
          <a:stretch/>
        </p:blipFill>
        <p:spPr>
          <a:xfrm>
            <a:off x="8618220" y="1097586"/>
            <a:ext cx="4354830" cy="2044700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03F33024-8FBB-482C-AE01-60DFD11AF8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24395" r="13060" b="18817"/>
          <a:stretch/>
        </p:blipFill>
        <p:spPr>
          <a:xfrm>
            <a:off x="7030510" y="-2635568"/>
            <a:ext cx="4354830" cy="2560320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89304A59-F958-4EF7-B1F7-6200103768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" t="29183" r="6276" b="26150"/>
          <a:stretch/>
        </p:blipFill>
        <p:spPr>
          <a:xfrm>
            <a:off x="1570789" y="-3598133"/>
            <a:ext cx="4525211" cy="2242725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18A6A62E-C402-41AE-88FA-409B8A5F7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41" y="-2989837"/>
            <a:ext cx="4932045" cy="1681584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01435772-BEDA-4327-95B2-D6C7C0C2CD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68" y="4315120"/>
            <a:ext cx="6260592" cy="6260592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57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A6E3BE9-762C-42C3-B82C-35F1147F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8" y="348944"/>
            <a:ext cx="5680052" cy="56800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101513D-B4FE-4043-9352-02F0F3F2A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2128057"/>
            <a:ext cx="2952637" cy="35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4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田口 直樹</dc:creator>
  <cp:lastModifiedBy>田口 直樹</cp:lastModifiedBy>
  <cp:revision>16</cp:revision>
  <dcterms:created xsi:type="dcterms:W3CDTF">2021-04-19T13:16:02Z</dcterms:created>
  <dcterms:modified xsi:type="dcterms:W3CDTF">2021-04-28T01:03:54Z</dcterms:modified>
</cp:coreProperties>
</file>