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7" r:id="rId1"/>
  </p:sldMasterIdLst>
  <p:notesMasterIdLst>
    <p:notesMasterId r:id="rId7"/>
  </p:notesMasterIdLst>
  <p:sldIdLst>
    <p:sldId id="256" r:id="rId2"/>
    <p:sldId id="258" r:id="rId3"/>
    <p:sldId id="265" r:id="rId4"/>
    <p:sldId id="264" r:id="rId5"/>
    <p:sldId id="263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yriad Pro" panose="020B0503030403020204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EC8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3890" autoAdjust="0"/>
  </p:normalViewPr>
  <p:slideViewPr>
    <p:cSldViewPr snapToGrid="0">
      <p:cViewPr varScale="1">
        <p:scale>
          <a:sx n="74" d="100"/>
          <a:sy n="74" d="100"/>
        </p:scale>
        <p:origin x="-164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B677-0BDF-46F5-8C8D-DD2FADE54453}" type="datetimeFigureOut">
              <a:rPr lang="de-DE" smtClean="0"/>
              <a:t>23.10.2016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03377-3FCC-474C-A76B-AE469289F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34836"/>
            <a:ext cx="8305800" cy="534216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0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 sz="1500">
                <a:latin typeface="Myriad Pro" panose="020B0503030403020204" pitchFamily="34" charset="0"/>
              </a:defRPr>
            </a:lvl3pPr>
            <a:lvl4pPr>
              <a:defRPr sz="1400">
                <a:latin typeface="Myriad Pro" panose="020B0503030403020204" pitchFamily="34" charset="0"/>
              </a:defRPr>
            </a:lvl4pPr>
            <a:lvl5pPr>
              <a:defRPr sz="1300"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7747907" y="274638"/>
            <a:ext cx="938892" cy="427491"/>
          </a:xfrm>
        </p:spPr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/>
              <a:t>Unterpunkt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019800" cy="42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446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01600" y="1341664"/>
            <a:ext cx="5486400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Myriad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096000"/>
            <a:ext cx="8229600" cy="457200"/>
          </a:xfrm>
        </p:spPr>
        <p:txBody>
          <a:bodyPr anchor="ctr"/>
          <a:lstStyle>
            <a:lvl1pPr marL="0" indent="0" algn="ctr">
              <a:buNone/>
              <a:defRPr sz="1800">
                <a:latin typeface="Myriad Pro" panose="020B0503030403020204" pitchFamily="34" charset="0"/>
              </a:defRPr>
            </a:lvl1pPr>
          </a:lstStyle>
          <a:p>
            <a:pPr lvl="0"/>
            <a:r>
              <a:rPr lang="de-DE" dirty="0"/>
              <a:t>&lt;Autor&gt;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749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67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19900"/>
              </p:ext>
            </p:extLst>
          </p:nvPr>
        </p:nvGraphicFramePr>
        <p:xfrm>
          <a:off x="1066799" y="1221922"/>
          <a:ext cx="6329355" cy="518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9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I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II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III 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effectLst/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IV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V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 err="1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Vi</a:t>
                      </a:r>
                      <a:endParaRPr lang="de-DE" sz="2800" dirty="0">
                        <a:solidFill>
                          <a:srgbClr val="EB6841"/>
                        </a:solidFill>
                        <a:latin typeface="Homestead Display" panose="02000506020000020004" pitchFamily="2" charset="0"/>
                      </a:endParaRP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 err="1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Vii</a:t>
                      </a:r>
                      <a:endParaRPr lang="de-DE" sz="2800" dirty="0">
                        <a:solidFill>
                          <a:srgbClr val="EB6841"/>
                        </a:solidFill>
                        <a:latin typeface="Homestead Display" panose="02000506020000020004" pitchFamily="2" charset="0"/>
                      </a:endParaRP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 err="1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ViiI</a:t>
                      </a:r>
                      <a:endParaRPr lang="de-DE" sz="2800" dirty="0">
                        <a:solidFill>
                          <a:srgbClr val="EB6841"/>
                        </a:solidFill>
                        <a:latin typeface="Homestead Display" panose="02000506020000020004" pitchFamily="2" charset="0"/>
                      </a:endParaRP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IX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1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800" dirty="0">
                          <a:solidFill>
                            <a:srgbClr val="EB6841"/>
                          </a:solidFill>
                          <a:latin typeface="Homestead Display" panose="02000506020000020004" pitchFamily="2" charset="0"/>
                        </a:rPr>
                        <a:t>X</a:t>
                      </a:r>
                    </a:p>
                  </a:txBody>
                  <a:tcPr marT="45755" marB="457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de-DE" sz="2000" b="0" spc="100" baseline="0" dirty="0">
                        <a:latin typeface="Myriad Pro" panose="020B050303040302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 err="1"/>
              <a:t>GliedeRUNG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65338" y="1233488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1. Punkt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2065338" y="1745117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2. Punkt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065337" y="2256746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3. Punkt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065336" y="2782663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4. Punkt</a:t>
            </a:r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065330" y="3294987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5. Punkt</a:t>
            </a:r>
          </a:p>
        </p:txBody>
      </p:sp>
      <p:sp>
        <p:nvSpPr>
          <p:cNvPr id="20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65332" y="3817492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6. Punkt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065331" y="4329121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7. Punkt</a:t>
            </a:r>
          </a:p>
        </p:txBody>
      </p:sp>
      <p:sp>
        <p:nvSpPr>
          <p:cNvPr id="22" name="Textplatzhalt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065330" y="4851626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8. Punkt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2065333" y="5374131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9. Punkt</a:t>
            </a:r>
          </a:p>
        </p:txBody>
      </p:sp>
      <p:sp>
        <p:nvSpPr>
          <p:cNvPr id="25" name="Textplatzhalt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065329" y="5887845"/>
            <a:ext cx="5330825" cy="497341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10. Punkt</a:t>
            </a:r>
          </a:p>
        </p:txBody>
      </p:sp>
    </p:spTree>
    <p:extLst>
      <p:ext uri="{BB962C8B-B14F-4D97-AF65-F5344CB8AC3E}">
        <p14:creationId xmlns:p14="http://schemas.microsoft.com/office/powerpoint/2010/main" val="31646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26670"/>
            <a:ext cx="4038600" cy="53503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5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3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6670"/>
            <a:ext cx="4038600" cy="53503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5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300">
                <a:latin typeface="Myriad Pro" panose="020B0503030403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/>
              <a:t>Unterpunkt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747907" y="274638"/>
            <a:ext cx="938892" cy="427491"/>
          </a:xfrm>
        </p:spPr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625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screen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62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58384"/>
            <a:ext cx="4040188" cy="471861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 sz="1500">
                <a:latin typeface="Myriad Pro" panose="020B0503030403020204" pitchFamily="34" charset="0"/>
              </a:defRPr>
            </a:lvl3pPr>
            <a:lvl4pPr>
              <a:defRPr sz="1400">
                <a:latin typeface="Myriad Pro" panose="020B0503030403020204" pitchFamily="34" charset="0"/>
              </a:defRPr>
            </a:lvl4pPr>
            <a:lvl5pPr>
              <a:defRPr sz="1300">
                <a:latin typeface="Myriad Pro" panose="020B05030304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1862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758384"/>
            <a:ext cx="4041775" cy="471861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 sz="1500">
                <a:latin typeface="Myriad Pro" panose="020B0503030403020204" pitchFamily="34" charset="0"/>
              </a:defRPr>
            </a:lvl3pPr>
            <a:lvl4pPr>
              <a:defRPr sz="1400">
                <a:latin typeface="Myriad Pro" panose="020B0503030403020204" pitchFamily="34" charset="0"/>
              </a:defRPr>
            </a:lvl4pPr>
            <a:lvl5pPr>
              <a:defRPr sz="1300">
                <a:latin typeface="Myriad Pro" panose="020B05030304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/>
              <a:t>Unterpunkt</a:t>
            </a:r>
          </a:p>
        </p:txBody>
      </p:sp>
    </p:spTree>
    <p:extLst>
      <p:ext uri="{BB962C8B-B14F-4D97-AF65-F5344CB8AC3E}">
        <p14:creationId xmlns:p14="http://schemas.microsoft.com/office/powerpoint/2010/main" val="36756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E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0807" y="1102180"/>
            <a:ext cx="5111750" cy="537482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 sz="1500">
                <a:latin typeface="Myriad Pro" panose="020B0503030403020204" pitchFamily="34" charset="0"/>
              </a:defRPr>
            </a:lvl3pPr>
            <a:lvl4pPr>
              <a:defRPr sz="1400">
                <a:latin typeface="Myriad Pro" panose="020B0503030403020204" pitchFamily="34" charset="0"/>
              </a:defRPr>
            </a:lvl4pPr>
            <a:lvl5pPr>
              <a:defRPr sz="1300"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/>
              <a:t>Unterpunkt</a:t>
            </a:r>
          </a:p>
        </p:txBody>
      </p:sp>
    </p:spTree>
    <p:extLst>
      <p:ext uri="{BB962C8B-B14F-4D97-AF65-F5344CB8AC3E}">
        <p14:creationId xmlns:p14="http://schemas.microsoft.com/office/powerpoint/2010/main" val="309693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Zw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/>
              <a:t>Unterpunkt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575049" y="1102180"/>
            <a:ext cx="5111750" cy="537482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Myriad Pro" panose="020B0503030403020204" pitchFamily="34" charset="0"/>
              </a:defRPr>
            </a:lvl1pPr>
            <a:lvl2pPr>
              <a:defRPr sz="1800">
                <a:latin typeface="Myriad Pro" panose="020B0503030403020204" pitchFamily="34" charset="0"/>
              </a:defRPr>
            </a:lvl2pPr>
            <a:lvl3pPr>
              <a:defRPr sz="1500">
                <a:latin typeface="Myriad Pro" panose="020B0503030403020204" pitchFamily="34" charset="0"/>
              </a:defRPr>
            </a:lvl3pPr>
            <a:lvl4pPr>
              <a:defRPr sz="1400">
                <a:latin typeface="Myriad Pro" panose="020B0503030403020204" pitchFamily="34" charset="0"/>
              </a:defRPr>
            </a:lvl4pPr>
            <a:lvl5pPr>
              <a:defRPr sz="1300"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80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47733" y="274637"/>
            <a:ext cx="3200174" cy="427038"/>
          </a:xfrm>
        </p:spPr>
        <p:txBody>
          <a:bodyPr/>
          <a:lstStyle>
            <a:lvl1pPr marL="0" indent="0" algn="ctr">
              <a:buNone/>
              <a:defRPr sz="2000" spc="100" baseline="0">
                <a:latin typeface="Homestead Display" panose="02000506020000020004" pitchFamily="2" charset="0"/>
              </a:defRPr>
            </a:lvl1pPr>
          </a:lstStyle>
          <a:p>
            <a:pPr lvl="0"/>
            <a:r>
              <a:rPr lang="de-DE" dirty="0"/>
              <a:t>Unterpunkt</a:t>
            </a:r>
          </a:p>
        </p:txBody>
      </p:sp>
    </p:spTree>
    <p:extLst>
      <p:ext uri="{BB962C8B-B14F-4D97-AF65-F5344CB8AC3E}">
        <p14:creationId xmlns:p14="http://schemas.microsoft.com/office/powerpoint/2010/main" val="8964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FE5D-AD99-458C-98F0-2CA6067FA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019800" cy="42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7907" y="274638"/>
            <a:ext cx="938892" cy="42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>
                <a:solidFill>
                  <a:srgbClr val="EB6841"/>
                </a:solidFill>
                <a:latin typeface="Homestead Display" panose="02000506020000020004" pitchFamily="2" charset="0"/>
                <a:cs typeface="Consolas" panose="020B0609020204030204" pitchFamily="49" charset="0"/>
              </a:defRPr>
            </a:lvl1pPr>
          </a:lstStyle>
          <a:p>
            <a:pPr>
              <a:defRPr/>
            </a:pPr>
            <a:fld id="{2A65CADE-F2DB-4919-9DAA-FEDB9C5D94A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1" r:id="rId2"/>
    <p:sldLayoutId id="2147483692" r:id="rId3"/>
    <p:sldLayoutId id="2147483693" r:id="rId4"/>
    <p:sldLayoutId id="2147483686" r:id="rId5"/>
    <p:sldLayoutId id="2147483687" r:id="rId6"/>
    <p:sldLayoutId id="2147483688" r:id="rId7"/>
    <p:sldLayoutId id="2147483689" r:id="rId8"/>
    <p:sldLayoutId id="2147483695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spc="100" baseline="0">
          <a:solidFill>
            <a:srgbClr val="FFC000"/>
          </a:solidFill>
          <a:latin typeface="Homestead Display" panose="02000506020000020004" pitchFamily="2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000"/>
          </a:solidFill>
          <a:latin typeface="Homestead Display" panose="02000506020000020004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000"/>
          </a:solidFill>
          <a:latin typeface="Homestead Display" panose="02000506020000020004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000"/>
          </a:solidFill>
          <a:latin typeface="Homestead Display" panose="02000506020000020004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000"/>
          </a:solidFill>
          <a:latin typeface="Homestead Display" panose="02000506020000020004" pitchFamily="2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Myriad Pro" panose="020B050303040302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chemeClr val="tx1"/>
          </a:solidFill>
          <a:latin typeface="Myriad Pro" panose="020B0503030403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Myriad Pro" panose="020B0503030403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◊"/>
        <a:defRPr sz="1400">
          <a:solidFill>
            <a:schemeClr val="tx1"/>
          </a:solidFill>
          <a:latin typeface="Myriad Pro" panose="020B050303040302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300">
          <a:solidFill>
            <a:schemeClr val="tx1"/>
          </a:solidFill>
          <a:latin typeface="Myriad Pro" panose="020B050303040302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Bryan, Martin, Johannes, Laurent, Indira, Florentine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54189"/>
          </a:xfrm>
        </p:spPr>
        <p:txBody>
          <a:bodyPr/>
          <a:lstStyle/>
          <a:p>
            <a:r>
              <a:rPr lang="de-DE" sz="4400" dirty="0" err="1" smtClean="0"/>
              <a:t>Room</a:t>
            </a:r>
            <a:r>
              <a:rPr lang="de-DE" dirty="0" smtClean="0"/>
              <a:t> </a:t>
            </a:r>
            <a:r>
              <a:rPr lang="de-DE" sz="6000" dirty="0" err="1" smtClean="0"/>
              <a:t>Escape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6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Room-Escape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Brainstorming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2075612" y="1734843"/>
            <a:ext cx="5330825" cy="497341"/>
          </a:xfrm>
        </p:spPr>
        <p:txBody>
          <a:bodyPr/>
          <a:lstStyle/>
          <a:p>
            <a:r>
              <a:rPr lang="de-DE" dirty="0" err="1" smtClean="0"/>
              <a:t>Process</a:t>
            </a:r>
            <a:endParaRPr lang="de-DE" dirty="0" smtClean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raphics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Outcome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Rechteck 16"/>
          <p:cNvSpPr/>
          <p:nvPr/>
        </p:nvSpPr>
        <p:spPr bwMode="auto">
          <a:xfrm>
            <a:off x="-1" y="3267183"/>
            <a:ext cx="9119733" cy="3637002"/>
          </a:xfrm>
          <a:prstGeom prst="rect">
            <a:avLst/>
          </a:prstGeom>
          <a:solidFill>
            <a:srgbClr val="13131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Brainstorming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Room-Escape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Room-Escape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8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5" name="Smiley 4"/>
          <p:cNvSpPr/>
          <p:nvPr/>
        </p:nvSpPr>
        <p:spPr bwMode="auto">
          <a:xfrm>
            <a:off x="2668662" y="1341664"/>
            <a:ext cx="4152275" cy="4152275"/>
          </a:xfrm>
          <a:prstGeom prst="smileyFac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Standard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My Son the Fanatic.potx" id="{4B47F8D4-F83A-4EB8-AA70-DB71C2F31446}" vid="{CFA02B2C-1606-49B7-8FF9-A814544214E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28</Words>
  <Application>Microsoft Office PowerPoint</Application>
  <PresentationFormat>Bildschirmpräsentation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Homestead Display</vt:lpstr>
      <vt:lpstr>Calibri</vt:lpstr>
      <vt:lpstr>Courier New</vt:lpstr>
      <vt:lpstr>Myriad Pro</vt:lpstr>
      <vt:lpstr>Verdana</vt:lpstr>
      <vt:lpstr>Wingdings</vt:lpstr>
      <vt:lpstr>Consolas</vt:lpstr>
      <vt:lpstr>Presentation</vt:lpstr>
      <vt:lpstr>Room Escape</vt:lpstr>
      <vt:lpstr>Room-Escape</vt:lpstr>
      <vt:lpstr>Room-Escape</vt:lpstr>
      <vt:lpstr>Room-Escape</vt:lpstr>
      <vt:lpstr>Thank you for listening!</vt:lpstr>
    </vt:vector>
  </TitlesOfParts>
  <Company>EFCSERV01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Escape</dc:title>
  <dc:creator>efcuser</dc:creator>
  <cp:lastModifiedBy>efcuser</cp:lastModifiedBy>
  <cp:revision>3</cp:revision>
  <dcterms:created xsi:type="dcterms:W3CDTF">2016-10-23T07:11:52Z</dcterms:created>
  <dcterms:modified xsi:type="dcterms:W3CDTF">2016-10-23T07:25:05Z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