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1" r:id="rId2"/>
    <p:sldId id="265" r:id="rId3"/>
    <p:sldId id="283" r:id="rId4"/>
    <p:sldId id="267" r:id="rId5"/>
    <p:sldId id="269" r:id="rId6"/>
    <p:sldId id="271" r:id="rId7"/>
    <p:sldId id="284" r:id="rId8"/>
    <p:sldId id="285" r:id="rId9"/>
    <p:sldId id="286" r:id="rId10"/>
    <p:sldId id="287" r:id="rId11"/>
    <p:sldId id="288" r:id="rId12"/>
    <p:sldId id="307" r:id="rId13"/>
    <p:sldId id="289" r:id="rId14"/>
    <p:sldId id="290" r:id="rId15"/>
    <p:sldId id="303" r:id="rId16"/>
    <p:sldId id="291" r:id="rId17"/>
    <p:sldId id="292" r:id="rId18"/>
    <p:sldId id="294" r:id="rId19"/>
    <p:sldId id="304" r:id="rId20"/>
    <p:sldId id="308" r:id="rId21"/>
    <p:sldId id="322" r:id="rId22"/>
    <p:sldId id="320" r:id="rId23"/>
    <p:sldId id="309" r:id="rId24"/>
    <p:sldId id="310" r:id="rId25"/>
    <p:sldId id="321" r:id="rId26"/>
    <p:sldId id="306" r:id="rId27"/>
    <p:sldId id="312" r:id="rId28"/>
    <p:sldId id="313" r:id="rId29"/>
    <p:sldId id="324" r:id="rId30"/>
    <p:sldId id="314" r:id="rId31"/>
    <p:sldId id="315" r:id="rId32"/>
    <p:sldId id="316" r:id="rId33"/>
    <p:sldId id="318" r:id="rId34"/>
    <p:sldId id="311" r:id="rId35"/>
    <p:sldId id="305" r:id="rId36"/>
    <p:sldId id="317" r:id="rId37"/>
    <p:sldId id="323" r:id="rId38"/>
    <p:sldId id="319" r:id="rId3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58CDC-D77C-4418-9A54-24622EA7CB9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E88FB3-E7FB-4877-80DE-917DE7434D5C}">
      <dgm:prSet phldrT="[Текст]"/>
      <dgm:spPr/>
      <dgm:t>
        <a:bodyPr/>
        <a:lstStyle/>
        <a:p>
          <a:pPr algn="l"/>
          <a:r>
            <a:rPr lang="ru-RU" dirty="0"/>
            <a:t>Взять зубную пасту</a:t>
          </a:r>
        </a:p>
      </dgm:t>
    </dgm:pt>
    <dgm:pt modelId="{F1C46B35-D499-4137-92F3-6C6F902A4558}" type="parTrans" cxnId="{85B28924-9D0C-4497-8997-2E9F20E36E6D}">
      <dgm:prSet/>
      <dgm:spPr/>
      <dgm:t>
        <a:bodyPr/>
        <a:lstStyle/>
        <a:p>
          <a:endParaRPr lang="ru-RU"/>
        </a:p>
      </dgm:t>
    </dgm:pt>
    <dgm:pt modelId="{A277C108-22A4-4791-B2B6-F71BC6865204}" type="sibTrans" cxnId="{85B28924-9D0C-4497-8997-2E9F20E36E6D}">
      <dgm:prSet/>
      <dgm:spPr/>
      <dgm:t>
        <a:bodyPr/>
        <a:lstStyle/>
        <a:p>
          <a:endParaRPr lang="ru-RU"/>
        </a:p>
      </dgm:t>
    </dgm:pt>
    <dgm:pt modelId="{16A0C4C5-8415-4D5B-91B5-E26A11E5F662}">
      <dgm:prSet phldrT="[Текст]"/>
      <dgm:spPr/>
      <dgm:t>
        <a:bodyPr/>
        <a:lstStyle/>
        <a:p>
          <a:pPr algn="l"/>
          <a:r>
            <a:rPr lang="ru-RU" dirty="0"/>
            <a:t>Взять зубную щетку</a:t>
          </a:r>
        </a:p>
      </dgm:t>
    </dgm:pt>
    <dgm:pt modelId="{7F2DA80A-C492-441A-A8D2-FA5F2950E74C}" type="parTrans" cxnId="{FF798DE9-DCB4-4825-84EA-E4C69C9E5BFF}">
      <dgm:prSet/>
      <dgm:spPr/>
      <dgm:t>
        <a:bodyPr/>
        <a:lstStyle/>
        <a:p>
          <a:endParaRPr lang="ru-RU"/>
        </a:p>
      </dgm:t>
    </dgm:pt>
    <dgm:pt modelId="{0AC8658D-528F-4318-9EAA-D476D0C7D577}" type="sibTrans" cxnId="{FF798DE9-DCB4-4825-84EA-E4C69C9E5BFF}">
      <dgm:prSet/>
      <dgm:spPr/>
      <dgm:t>
        <a:bodyPr/>
        <a:lstStyle/>
        <a:p>
          <a:endParaRPr lang="ru-RU"/>
        </a:p>
      </dgm:t>
    </dgm:pt>
    <dgm:pt modelId="{8CEC989B-7CDF-4FA1-8BB8-22D50ED8C327}">
      <dgm:prSet phldrT="[Текст]"/>
      <dgm:spPr/>
      <dgm:t>
        <a:bodyPr/>
        <a:lstStyle/>
        <a:p>
          <a:pPr algn="l"/>
          <a:r>
            <a:rPr lang="ru-RU" dirty="0"/>
            <a:t>Открыть зубную пасту</a:t>
          </a:r>
        </a:p>
      </dgm:t>
    </dgm:pt>
    <dgm:pt modelId="{C589739B-79E4-44AB-ADDB-1AF410D82033}" type="parTrans" cxnId="{44442590-5B16-4393-8182-0E7EB0B6576C}">
      <dgm:prSet/>
      <dgm:spPr/>
      <dgm:t>
        <a:bodyPr/>
        <a:lstStyle/>
        <a:p>
          <a:endParaRPr lang="ru-RU"/>
        </a:p>
      </dgm:t>
    </dgm:pt>
    <dgm:pt modelId="{E3C44FF0-2069-4703-9495-F19D73330C75}" type="sibTrans" cxnId="{44442590-5B16-4393-8182-0E7EB0B6576C}">
      <dgm:prSet/>
      <dgm:spPr/>
      <dgm:t>
        <a:bodyPr/>
        <a:lstStyle/>
        <a:p>
          <a:endParaRPr lang="ru-RU"/>
        </a:p>
      </dgm:t>
    </dgm:pt>
    <dgm:pt modelId="{7EECFF0D-E697-4191-9F69-F03E389EE511}">
      <dgm:prSet phldrT="[Текст]"/>
      <dgm:spPr/>
      <dgm:t>
        <a:bodyPr/>
        <a:lstStyle/>
        <a:p>
          <a:pPr algn="l"/>
          <a:r>
            <a:rPr lang="ru-RU" dirty="0"/>
            <a:t>Выдавить пасту на щетку</a:t>
          </a:r>
        </a:p>
      </dgm:t>
    </dgm:pt>
    <dgm:pt modelId="{A03DD518-1C37-4195-8D5F-E7F9B0EB1BD0}" type="parTrans" cxnId="{84803C36-7A07-4AA0-AA49-51AA15CA1822}">
      <dgm:prSet/>
      <dgm:spPr/>
      <dgm:t>
        <a:bodyPr/>
        <a:lstStyle/>
        <a:p>
          <a:endParaRPr lang="ru-RU"/>
        </a:p>
      </dgm:t>
    </dgm:pt>
    <dgm:pt modelId="{EEC8BC47-C88B-4B4D-945B-9433F6757EAE}" type="sibTrans" cxnId="{84803C36-7A07-4AA0-AA49-51AA15CA1822}">
      <dgm:prSet/>
      <dgm:spPr/>
      <dgm:t>
        <a:bodyPr/>
        <a:lstStyle/>
        <a:p>
          <a:endParaRPr lang="ru-RU"/>
        </a:p>
      </dgm:t>
    </dgm:pt>
    <dgm:pt modelId="{9C8991EE-3D86-4609-8318-049668903BC1}">
      <dgm:prSet phldrT="[Текст]"/>
      <dgm:spPr/>
      <dgm:t>
        <a:bodyPr/>
        <a:lstStyle/>
        <a:p>
          <a:pPr algn="l"/>
          <a:r>
            <a:rPr lang="ru-RU" dirty="0"/>
            <a:t>Закрыть зубную пасту</a:t>
          </a:r>
        </a:p>
      </dgm:t>
    </dgm:pt>
    <dgm:pt modelId="{D0A51FAF-FF5E-4486-A77B-3B9DBD5BF268}" type="parTrans" cxnId="{E6CD616E-14AE-44E4-8E4F-8F20374422E9}">
      <dgm:prSet/>
      <dgm:spPr/>
      <dgm:t>
        <a:bodyPr/>
        <a:lstStyle/>
        <a:p>
          <a:endParaRPr lang="ru-RU"/>
        </a:p>
      </dgm:t>
    </dgm:pt>
    <dgm:pt modelId="{F780018C-BCB0-4A48-AFBC-AC375EB35AD9}" type="sibTrans" cxnId="{E6CD616E-14AE-44E4-8E4F-8F20374422E9}">
      <dgm:prSet/>
      <dgm:spPr/>
      <dgm:t>
        <a:bodyPr/>
        <a:lstStyle/>
        <a:p>
          <a:endParaRPr lang="ru-RU"/>
        </a:p>
      </dgm:t>
    </dgm:pt>
    <dgm:pt modelId="{0F4FFD33-C96F-48FC-AED7-72A18A789BAC}">
      <dgm:prSet/>
      <dgm:spPr/>
      <dgm:t>
        <a:bodyPr/>
        <a:lstStyle/>
        <a:p>
          <a:pPr algn="l"/>
          <a:r>
            <a:rPr lang="ru-RU" dirty="0"/>
            <a:t>Почистить зубы</a:t>
          </a:r>
        </a:p>
      </dgm:t>
    </dgm:pt>
    <dgm:pt modelId="{B1DDD762-E357-4CFF-A06E-892453BECAA8}" type="parTrans" cxnId="{8453618C-E72D-4140-B3A0-1A22631F66DA}">
      <dgm:prSet/>
      <dgm:spPr/>
      <dgm:t>
        <a:bodyPr/>
        <a:lstStyle/>
        <a:p>
          <a:endParaRPr lang="ru-RU"/>
        </a:p>
      </dgm:t>
    </dgm:pt>
    <dgm:pt modelId="{D8CD57D2-5701-4521-85DA-C22105BAC1F5}" type="sibTrans" cxnId="{8453618C-E72D-4140-B3A0-1A22631F66DA}">
      <dgm:prSet/>
      <dgm:spPr/>
      <dgm:t>
        <a:bodyPr/>
        <a:lstStyle/>
        <a:p>
          <a:endParaRPr lang="ru-RU"/>
        </a:p>
      </dgm:t>
    </dgm:pt>
    <dgm:pt modelId="{2DBEDA98-5A29-4F11-B71E-9EFCA0B353A1}" type="pres">
      <dgm:prSet presAssocID="{5F058CDC-D77C-4418-9A54-24622EA7CB98}" presName="diagram" presStyleCnt="0">
        <dgm:presLayoutVars>
          <dgm:dir/>
          <dgm:resizeHandles val="exact"/>
        </dgm:presLayoutVars>
      </dgm:prSet>
      <dgm:spPr/>
    </dgm:pt>
    <dgm:pt modelId="{2C876793-863F-4CEC-871E-8688E5536FCC}" type="pres">
      <dgm:prSet presAssocID="{C3E88FB3-E7FB-4877-80DE-917DE7434D5C}" presName="node" presStyleLbl="node1" presStyleIdx="0" presStyleCnt="6">
        <dgm:presLayoutVars>
          <dgm:bulletEnabled val="1"/>
        </dgm:presLayoutVars>
      </dgm:prSet>
      <dgm:spPr/>
    </dgm:pt>
    <dgm:pt modelId="{B4D52A49-1E9A-43D7-A18E-357F7D4602A0}" type="pres">
      <dgm:prSet presAssocID="{A277C108-22A4-4791-B2B6-F71BC6865204}" presName="sibTrans" presStyleLbl="sibTrans2D1" presStyleIdx="0" presStyleCnt="5"/>
      <dgm:spPr/>
    </dgm:pt>
    <dgm:pt modelId="{6064412B-0E4C-4C7C-A0C5-E0D7B87D8008}" type="pres">
      <dgm:prSet presAssocID="{A277C108-22A4-4791-B2B6-F71BC6865204}" presName="connectorText" presStyleLbl="sibTrans2D1" presStyleIdx="0" presStyleCnt="5"/>
      <dgm:spPr/>
    </dgm:pt>
    <dgm:pt modelId="{2D182A8A-4EFB-400D-8500-FA2B3FD98BFD}" type="pres">
      <dgm:prSet presAssocID="{16A0C4C5-8415-4D5B-91B5-E26A11E5F662}" presName="node" presStyleLbl="node1" presStyleIdx="1" presStyleCnt="6">
        <dgm:presLayoutVars>
          <dgm:bulletEnabled val="1"/>
        </dgm:presLayoutVars>
      </dgm:prSet>
      <dgm:spPr/>
    </dgm:pt>
    <dgm:pt modelId="{CFA4FB6D-C633-45E9-9E75-5E6021DB7156}" type="pres">
      <dgm:prSet presAssocID="{0AC8658D-528F-4318-9EAA-D476D0C7D577}" presName="sibTrans" presStyleLbl="sibTrans2D1" presStyleIdx="1" presStyleCnt="5"/>
      <dgm:spPr/>
    </dgm:pt>
    <dgm:pt modelId="{40877151-C850-406B-9F87-D0AA66DCE22E}" type="pres">
      <dgm:prSet presAssocID="{0AC8658D-528F-4318-9EAA-D476D0C7D577}" presName="connectorText" presStyleLbl="sibTrans2D1" presStyleIdx="1" presStyleCnt="5"/>
      <dgm:spPr/>
    </dgm:pt>
    <dgm:pt modelId="{E1122853-392B-44D3-A4E2-BA5CB3C916B4}" type="pres">
      <dgm:prSet presAssocID="{8CEC989B-7CDF-4FA1-8BB8-22D50ED8C327}" presName="node" presStyleLbl="node1" presStyleIdx="2" presStyleCnt="6">
        <dgm:presLayoutVars>
          <dgm:bulletEnabled val="1"/>
        </dgm:presLayoutVars>
      </dgm:prSet>
      <dgm:spPr/>
    </dgm:pt>
    <dgm:pt modelId="{14DBBD44-796A-460F-B7E9-8DC353FA1F2D}" type="pres">
      <dgm:prSet presAssocID="{E3C44FF0-2069-4703-9495-F19D73330C75}" presName="sibTrans" presStyleLbl="sibTrans2D1" presStyleIdx="2" presStyleCnt="5"/>
      <dgm:spPr/>
    </dgm:pt>
    <dgm:pt modelId="{E3CE42DE-E162-4410-AA88-D0890863F9ED}" type="pres">
      <dgm:prSet presAssocID="{E3C44FF0-2069-4703-9495-F19D73330C75}" presName="connectorText" presStyleLbl="sibTrans2D1" presStyleIdx="2" presStyleCnt="5"/>
      <dgm:spPr/>
    </dgm:pt>
    <dgm:pt modelId="{988377BD-3244-43AE-AAD3-A5CE83CE43E2}" type="pres">
      <dgm:prSet presAssocID="{7EECFF0D-E697-4191-9F69-F03E389EE511}" presName="node" presStyleLbl="node1" presStyleIdx="3" presStyleCnt="6">
        <dgm:presLayoutVars>
          <dgm:bulletEnabled val="1"/>
        </dgm:presLayoutVars>
      </dgm:prSet>
      <dgm:spPr/>
    </dgm:pt>
    <dgm:pt modelId="{9C2BCB24-11A2-49ED-863C-095151E1B493}" type="pres">
      <dgm:prSet presAssocID="{EEC8BC47-C88B-4B4D-945B-9433F6757EAE}" presName="sibTrans" presStyleLbl="sibTrans2D1" presStyleIdx="3" presStyleCnt="5"/>
      <dgm:spPr/>
    </dgm:pt>
    <dgm:pt modelId="{848F8147-214A-4CC3-95E8-9FA410A0AD0B}" type="pres">
      <dgm:prSet presAssocID="{EEC8BC47-C88B-4B4D-945B-9433F6757EAE}" presName="connectorText" presStyleLbl="sibTrans2D1" presStyleIdx="3" presStyleCnt="5"/>
      <dgm:spPr/>
    </dgm:pt>
    <dgm:pt modelId="{D20E631E-B7A8-4D01-BB07-9AB1177E9370}" type="pres">
      <dgm:prSet presAssocID="{9C8991EE-3D86-4609-8318-049668903BC1}" presName="node" presStyleLbl="node1" presStyleIdx="4" presStyleCnt="6">
        <dgm:presLayoutVars>
          <dgm:bulletEnabled val="1"/>
        </dgm:presLayoutVars>
      </dgm:prSet>
      <dgm:spPr/>
    </dgm:pt>
    <dgm:pt modelId="{78B3E480-CB3F-4A63-B3A4-8B5C2EB7B2E6}" type="pres">
      <dgm:prSet presAssocID="{F780018C-BCB0-4A48-AFBC-AC375EB35AD9}" presName="sibTrans" presStyleLbl="sibTrans2D1" presStyleIdx="4" presStyleCnt="5"/>
      <dgm:spPr/>
    </dgm:pt>
    <dgm:pt modelId="{CFFCFC24-40DA-424A-8A59-0E73C7B1C9EB}" type="pres">
      <dgm:prSet presAssocID="{F780018C-BCB0-4A48-AFBC-AC375EB35AD9}" presName="connectorText" presStyleLbl="sibTrans2D1" presStyleIdx="4" presStyleCnt="5"/>
      <dgm:spPr/>
    </dgm:pt>
    <dgm:pt modelId="{E4FD4C09-1BB8-41C6-A103-4C4581AE26B6}" type="pres">
      <dgm:prSet presAssocID="{0F4FFD33-C96F-48FC-AED7-72A18A789BAC}" presName="node" presStyleLbl="node1" presStyleIdx="5" presStyleCnt="6">
        <dgm:presLayoutVars>
          <dgm:bulletEnabled val="1"/>
        </dgm:presLayoutVars>
      </dgm:prSet>
      <dgm:spPr/>
    </dgm:pt>
  </dgm:ptLst>
  <dgm:cxnLst>
    <dgm:cxn modelId="{1090661C-6D19-4FC8-8E5D-8B6207F80AE3}" type="presOf" srcId="{EEC8BC47-C88B-4B4D-945B-9433F6757EAE}" destId="{848F8147-214A-4CC3-95E8-9FA410A0AD0B}" srcOrd="1" destOrd="0" presId="urn:microsoft.com/office/officeart/2005/8/layout/process5"/>
    <dgm:cxn modelId="{85B28924-9D0C-4497-8997-2E9F20E36E6D}" srcId="{5F058CDC-D77C-4418-9A54-24622EA7CB98}" destId="{C3E88FB3-E7FB-4877-80DE-917DE7434D5C}" srcOrd="0" destOrd="0" parTransId="{F1C46B35-D499-4137-92F3-6C6F902A4558}" sibTransId="{A277C108-22A4-4791-B2B6-F71BC6865204}"/>
    <dgm:cxn modelId="{5B96892B-B545-4210-9165-F4806D7D7245}" type="presOf" srcId="{E3C44FF0-2069-4703-9495-F19D73330C75}" destId="{14DBBD44-796A-460F-B7E9-8DC353FA1F2D}" srcOrd="0" destOrd="0" presId="urn:microsoft.com/office/officeart/2005/8/layout/process5"/>
    <dgm:cxn modelId="{84803C36-7A07-4AA0-AA49-51AA15CA1822}" srcId="{5F058CDC-D77C-4418-9A54-24622EA7CB98}" destId="{7EECFF0D-E697-4191-9F69-F03E389EE511}" srcOrd="3" destOrd="0" parTransId="{A03DD518-1C37-4195-8D5F-E7F9B0EB1BD0}" sibTransId="{EEC8BC47-C88B-4B4D-945B-9433F6757EAE}"/>
    <dgm:cxn modelId="{3B62C45D-F105-490C-A2F0-9F48D20B157D}" type="presOf" srcId="{A277C108-22A4-4791-B2B6-F71BC6865204}" destId="{B4D52A49-1E9A-43D7-A18E-357F7D4602A0}" srcOrd="0" destOrd="0" presId="urn:microsoft.com/office/officeart/2005/8/layout/process5"/>
    <dgm:cxn modelId="{E6CD616E-14AE-44E4-8E4F-8F20374422E9}" srcId="{5F058CDC-D77C-4418-9A54-24622EA7CB98}" destId="{9C8991EE-3D86-4609-8318-049668903BC1}" srcOrd="4" destOrd="0" parTransId="{D0A51FAF-FF5E-4486-A77B-3B9DBD5BF268}" sibTransId="{F780018C-BCB0-4A48-AFBC-AC375EB35AD9}"/>
    <dgm:cxn modelId="{8453618C-E72D-4140-B3A0-1A22631F66DA}" srcId="{5F058CDC-D77C-4418-9A54-24622EA7CB98}" destId="{0F4FFD33-C96F-48FC-AED7-72A18A789BAC}" srcOrd="5" destOrd="0" parTransId="{B1DDD762-E357-4CFF-A06E-892453BECAA8}" sibTransId="{D8CD57D2-5701-4521-85DA-C22105BAC1F5}"/>
    <dgm:cxn modelId="{44442590-5B16-4393-8182-0E7EB0B6576C}" srcId="{5F058CDC-D77C-4418-9A54-24622EA7CB98}" destId="{8CEC989B-7CDF-4FA1-8BB8-22D50ED8C327}" srcOrd="2" destOrd="0" parTransId="{C589739B-79E4-44AB-ADDB-1AF410D82033}" sibTransId="{E3C44FF0-2069-4703-9495-F19D73330C75}"/>
    <dgm:cxn modelId="{7E4B0598-AE23-4042-88EE-588472260F53}" type="presOf" srcId="{C3E88FB3-E7FB-4877-80DE-917DE7434D5C}" destId="{2C876793-863F-4CEC-871E-8688E5536FCC}" srcOrd="0" destOrd="0" presId="urn:microsoft.com/office/officeart/2005/8/layout/process5"/>
    <dgm:cxn modelId="{4B2CF498-2B51-43A0-866B-9B40CB3D0A96}" type="presOf" srcId="{F780018C-BCB0-4A48-AFBC-AC375EB35AD9}" destId="{78B3E480-CB3F-4A63-B3A4-8B5C2EB7B2E6}" srcOrd="0" destOrd="0" presId="urn:microsoft.com/office/officeart/2005/8/layout/process5"/>
    <dgm:cxn modelId="{E869E4AD-E643-4460-84AC-AB3D31D1AB1F}" type="presOf" srcId="{7EECFF0D-E697-4191-9F69-F03E389EE511}" destId="{988377BD-3244-43AE-AAD3-A5CE83CE43E2}" srcOrd="0" destOrd="0" presId="urn:microsoft.com/office/officeart/2005/8/layout/process5"/>
    <dgm:cxn modelId="{9A755CBA-7247-4537-9165-33ED4A359785}" type="presOf" srcId="{5F058CDC-D77C-4418-9A54-24622EA7CB98}" destId="{2DBEDA98-5A29-4F11-B71E-9EFCA0B353A1}" srcOrd="0" destOrd="0" presId="urn:microsoft.com/office/officeart/2005/8/layout/process5"/>
    <dgm:cxn modelId="{249615C0-A133-4746-9C87-333A88989FB0}" type="presOf" srcId="{EEC8BC47-C88B-4B4D-945B-9433F6757EAE}" destId="{9C2BCB24-11A2-49ED-863C-095151E1B493}" srcOrd="0" destOrd="0" presId="urn:microsoft.com/office/officeart/2005/8/layout/process5"/>
    <dgm:cxn modelId="{B58554C1-E37F-43F2-AFA0-8D33E85990F4}" type="presOf" srcId="{9C8991EE-3D86-4609-8318-049668903BC1}" destId="{D20E631E-B7A8-4D01-BB07-9AB1177E9370}" srcOrd="0" destOrd="0" presId="urn:microsoft.com/office/officeart/2005/8/layout/process5"/>
    <dgm:cxn modelId="{E35BDBC6-7E05-4BF4-8DD7-1DA5E3AAF270}" type="presOf" srcId="{0AC8658D-528F-4318-9EAA-D476D0C7D577}" destId="{CFA4FB6D-C633-45E9-9E75-5E6021DB7156}" srcOrd="0" destOrd="0" presId="urn:microsoft.com/office/officeart/2005/8/layout/process5"/>
    <dgm:cxn modelId="{F57ECFD4-D0E1-4BBA-B285-3370EED61CBD}" type="presOf" srcId="{0AC8658D-528F-4318-9EAA-D476D0C7D577}" destId="{40877151-C850-406B-9F87-D0AA66DCE22E}" srcOrd="1" destOrd="0" presId="urn:microsoft.com/office/officeart/2005/8/layout/process5"/>
    <dgm:cxn modelId="{C0B4FDDE-63DF-4F9D-B638-429B6C7F40C6}" type="presOf" srcId="{8CEC989B-7CDF-4FA1-8BB8-22D50ED8C327}" destId="{E1122853-392B-44D3-A4E2-BA5CB3C916B4}" srcOrd="0" destOrd="0" presId="urn:microsoft.com/office/officeart/2005/8/layout/process5"/>
    <dgm:cxn modelId="{244E72E2-3231-4784-8887-482A903D9239}" type="presOf" srcId="{A277C108-22A4-4791-B2B6-F71BC6865204}" destId="{6064412B-0E4C-4C7C-A0C5-E0D7B87D8008}" srcOrd="1" destOrd="0" presId="urn:microsoft.com/office/officeart/2005/8/layout/process5"/>
    <dgm:cxn modelId="{97EB9CE4-25DD-43E2-BF90-51C11FE0FA11}" type="presOf" srcId="{E3C44FF0-2069-4703-9495-F19D73330C75}" destId="{E3CE42DE-E162-4410-AA88-D0890863F9ED}" srcOrd="1" destOrd="0" presId="urn:microsoft.com/office/officeart/2005/8/layout/process5"/>
    <dgm:cxn modelId="{D84AE1E6-C05A-4518-B3A3-0455704AD98C}" type="presOf" srcId="{0F4FFD33-C96F-48FC-AED7-72A18A789BAC}" destId="{E4FD4C09-1BB8-41C6-A103-4C4581AE26B6}" srcOrd="0" destOrd="0" presId="urn:microsoft.com/office/officeart/2005/8/layout/process5"/>
    <dgm:cxn modelId="{FF798DE9-DCB4-4825-84EA-E4C69C9E5BFF}" srcId="{5F058CDC-D77C-4418-9A54-24622EA7CB98}" destId="{16A0C4C5-8415-4D5B-91B5-E26A11E5F662}" srcOrd="1" destOrd="0" parTransId="{7F2DA80A-C492-441A-A8D2-FA5F2950E74C}" sibTransId="{0AC8658D-528F-4318-9EAA-D476D0C7D577}"/>
    <dgm:cxn modelId="{521413EA-7382-44F3-AEC9-FFCDD59CE767}" type="presOf" srcId="{F780018C-BCB0-4A48-AFBC-AC375EB35AD9}" destId="{CFFCFC24-40DA-424A-8A59-0E73C7B1C9EB}" srcOrd="1" destOrd="0" presId="urn:microsoft.com/office/officeart/2005/8/layout/process5"/>
    <dgm:cxn modelId="{E13BA9FC-F7B7-4E71-B163-76FA4EA87070}" type="presOf" srcId="{16A0C4C5-8415-4D5B-91B5-E26A11E5F662}" destId="{2D182A8A-4EFB-400D-8500-FA2B3FD98BFD}" srcOrd="0" destOrd="0" presId="urn:microsoft.com/office/officeart/2005/8/layout/process5"/>
    <dgm:cxn modelId="{E6B666FF-FEDA-4729-8065-C27F3A8E55C8}" type="presParOf" srcId="{2DBEDA98-5A29-4F11-B71E-9EFCA0B353A1}" destId="{2C876793-863F-4CEC-871E-8688E5536FCC}" srcOrd="0" destOrd="0" presId="urn:microsoft.com/office/officeart/2005/8/layout/process5"/>
    <dgm:cxn modelId="{D59EA27A-6DD3-42B4-B8C9-E8DC3D4C2AEE}" type="presParOf" srcId="{2DBEDA98-5A29-4F11-B71E-9EFCA0B353A1}" destId="{B4D52A49-1E9A-43D7-A18E-357F7D4602A0}" srcOrd="1" destOrd="0" presId="urn:microsoft.com/office/officeart/2005/8/layout/process5"/>
    <dgm:cxn modelId="{242FBC8F-E019-47E7-BB2B-F9FE8B82497B}" type="presParOf" srcId="{B4D52A49-1E9A-43D7-A18E-357F7D4602A0}" destId="{6064412B-0E4C-4C7C-A0C5-E0D7B87D8008}" srcOrd="0" destOrd="0" presId="urn:microsoft.com/office/officeart/2005/8/layout/process5"/>
    <dgm:cxn modelId="{82035607-90A9-403C-A69F-BC5E46E968E1}" type="presParOf" srcId="{2DBEDA98-5A29-4F11-B71E-9EFCA0B353A1}" destId="{2D182A8A-4EFB-400D-8500-FA2B3FD98BFD}" srcOrd="2" destOrd="0" presId="urn:microsoft.com/office/officeart/2005/8/layout/process5"/>
    <dgm:cxn modelId="{7E1B6F88-9282-4191-A2EF-882965E82A18}" type="presParOf" srcId="{2DBEDA98-5A29-4F11-B71E-9EFCA0B353A1}" destId="{CFA4FB6D-C633-45E9-9E75-5E6021DB7156}" srcOrd="3" destOrd="0" presId="urn:microsoft.com/office/officeart/2005/8/layout/process5"/>
    <dgm:cxn modelId="{C43B4738-4758-47A8-9B20-B01E24AAF6DD}" type="presParOf" srcId="{CFA4FB6D-C633-45E9-9E75-5E6021DB7156}" destId="{40877151-C850-406B-9F87-D0AA66DCE22E}" srcOrd="0" destOrd="0" presId="urn:microsoft.com/office/officeart/2005/8/layout/process5"/>
    <dgm:cxn modelId="{CB598A0C-4091-46E2-A649-3473675E9A8D}" type="presParOf" srcId="{2DBEDA98-5A29-4F11-B71E-9EFCA0B353A1}" destId="{E1122853-392B-44D3-A4E2-BA5CB3C916B4}" srcOrd="4" destOrd="0" presId="urn:microsoft.com/office/officeart/2005/8/layout/process5"/>
    <dgm:cxn modelId="{121459F4-CE43-46DD-B910-C0AE80357C3E}" type="presParOf" srcId="{2DBEDA98-5A29-4F11-B71E-9EFCA0B353A1}" destId="{14DBBD44-796A-460F-B7E9-8DC353FA1F2D}" srcOrd="5" destOrd="0" presId="urn:microsoft.com/office/officeart/2005/8/layout/process5"/>
    <dgm:cxn modelId="{58DDB2DE-3B0E-4890-AB5B-2146146578A2}" type="presParOf" srcId="{14DBBD44-796A-460F-B7E9-8DC353FA1F2D}" destId="{E3CE42DE-E162-4410-AA88-D0890863F9ED}" srcOrd="0" destOrd="0" presId="urn:microsoft.com/office/officeart/2005/8/layout/process5"/>
    <dgm:cxn modelId="{65DBE1AB-1EA8-4C8A-8BDD-69D76983870A}" type="presParOf" srcId="{2DBEDA98-5A29-4F11-B71E-9EFCA0B353A1}" destId="{988377BD-3244-43AE-AAD3-A5CE83CE43E2}" srcOrd="6" destOrd="0" presId="urn:microsoft.com/office/officeart/2005/8/layout/process5"/>
    <dgm:cxn modelId="{5B07B906-E30B-45E0-A804-9D3C3DBF9B41}" type="presParOf" srcId="{2DBEDA98-5A29-4F11-B71E-9EFCA0B353A1}" destId="{9C2BCB24-11A2-49ED-863C-095151E1B493}" srcOrd="7" destOrd="0" presId="urn:microsoft.com/office/officeart/2005/8/layout/process5"/>
    <dgm:cxn modelId="{872E1711-A185-4905-8B97-071B24D428A0}" type="presParOf" srcId="{9C2BCB24-11A2-49ED-863C-095151E1B493}" destId="{848F8147-214A-4CC3-95E8-9FA410A0AD0B}" srcOrd="0" destOrd="0" presId="urn:microsoft.com/office/officeart/2005/8/layout/process5"/>
    <dgm:cxn modelId="{37019CE7-B2FD-4F7D-862A-42371BF5EF32}" type="presParOf" srcId="{2DBEDA98-5A29-4F11-B71E-9EFCA0B353A1}" destId="{D20E631E-B7A8-4D01-BB07-9AB1177E9370}" srcOrd="8" destOrd="0" presId="urn:microsoft.com/office/officeart/2005/8/layout/process5"/>
    <dgm:cxn modelId="{8A303DD0-73AF-445D-B474-4FD7865A7B9A}" type="presParOf" srcId="{2DBEDA98-5A29-4F11-B71E-9EFCA0B353A1}" destId="{78B3E480-CB3F-4A63-B3A4-8B5C2EB7B2E6}" srcOrd="9" destOrd="0" presId="urn:microsoft.com/office/officeart/2005/8/layout/process5"/>
    <dgm:cxn modelId="{A257E219-F198-4214-8DB3-54CCF6DBE2CE}" type="presParOf" srcId="{78B3E480-CB3F-4A63-B3A4-8B5C2EB7B2E6}" destId="{CFFCFC24-40DA-424A-8A59-0E73C7B1C9EB}" srcOrd="0" destOrd="0" presId="urn:microsoft.com/office/officeart/2005/8/layout/process5"/>
    <dgm:cxn modelId="{D48B874F-9FBD-4353-B391-87790BB13DA5}" type="presParOf" srcId="{2DBEDA98-5A29-4F11-B71E-9EFCA0B353A1}" destId="{E4FD4C09-1BB8-41C6-A103-4C4581AE26B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76793-863F-4CEC-871E-8688E5536FCC}">
      <dsp:nvSpPr>
        <dsp:cNvPr id="0" name=""/>
        <dsp:cNvSpPr/>
      </dsp:nvSpPr>
      <dsp:spPr>
        <a:xfrm>
          <a:off x="6857" y="961113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Взять зубную пасту</a:t>
          </a:r>
        </a:p>
      </dsp:txBody>
      <dsp:txXfrm>
        <a:off x="42878" y="997134"/>
        <a:ext cx="1977689" cy="1157796"/>
      </dsp:txXfrm>
    </dsp:sp>
    <dsp:sp modelId="{B4D52A49-1E9A-43D7-A18E-357F7D4602A0}">
      <dsp:nvSpPr>
        <dsp:cNvPr id="0" name=""/>
        <dsp:cNvSpPr/>
      </dsp:nvSpPr>
      <dsp:spPr>
        <a:xfrm>
          <a:off x="2236965" y="1321865"/>
          <a:ext cx="434543" cy="50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2236965" y="1423532"/>
        <a:ext cx="304180" cy="304999"/>
      </dsp:txXfrm>
    </dsp:sp>
    <dsp:sp modelId="{2D182A8A-4EFB-400D-8500-FA2B3FD98BFD}">
      <dsp:nvSpPr>
        <dsp:cNvPr id="0" name=""/>
        <dsp:cNvSpPr/>
      </dsp:nvSpPr>
      <dsp:spPr>
        <a:xfrm>
          <a:off x="2876481" y="961113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Взять зубную щетку</a:t>
          </a:r>
        </a:p>
      </dsp:txBody>
      <dsp:txXfrm>
        <a:off x="2912502" y="997134"/>
        <a:ext cx="1977689" cy="1157796"/>
      </dsp:txXfrm>
    </dsp:sp>
    <dsp:sp modelId="{CFA4FB6D-C633-45E9-9E75-5E6021DB7156}">
      <dsp:nvSpPr>
        <dsp:cNvPr id="0" name=""/>
        <dsp:cNvSpPr/>
      </dsp:nvSpPr>
      <dsp:spPr>
        <a:xfrm>
          <a:off x="5106588" y="1321865"/>
          <a:ext cx="434543" cy="50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5106588" y="1423532"/>
        <a:ext cx="304180" cy="304999"/>
      </dsp:txXfrm>
    </dsp:sp>
    <dsp:sp modelId="{E1122853-392B-44D3-A4E2-BA5CB3C916B4}">
      <dsp:nvSpPr>
        <dsp:cNvPr id="0" name=""/>
        <dsp:cNvSpPr/>
      </dsp:nvSpPr>
      <dsp:spPr>
        <a:xfrm>
          <a:off x="5746105" y="961113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Открыть зубную пасту</a:t>
          </a:r>
        </a:p>
      </dsp:txBody>
      <dsp:txXfrm>
        <a:off x="5782126" y="997134"/>
        <a:ext cx="1977689" cy="1157796"/>
      </dsp:txXfrm>
    </dsp:sp>
    <dsp:sp modelId="{14DBBD44-796A-460F-B7E9-8DC353FA1F2D}">
      <dsp:nvSpPr>
        <dsp:cNvPr id="0" name=""/>
        <dsp:cNvSpPr/>
      </dsp:nvSpPr>
      <dsp:spPr>
        <a:xfrm rot="5400000">
          <a:off x="6553699" y="2334432"/>
          <a:ext cx="434543" cy="50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-5400000">
        <a:off x="6618472" y="2371327"/>
        <a:ext cx="304999" cy="304180"/>
      </dsp:txXfrm>
    </dsp:sp>
    <dsp:sp modelId="{988377BD-3244-43AE-AAD3-A5CE83CE43E2}">
      <dsp:nvSpPr>
        <dsp:cNvPr id="0" name=""/>
        <dsp:cNvSpPr/>
      </dsp:nvSpPr>
      <dsp:spPr>
        <a:xfrm>
          <a:off x="5746105" y="3010844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Выдавить пасту на щетку</a:t>
          </a:r>
        </a:p>
      </dsp:txBody>
      <dsp:txXfrm>
        <a:off x="5782126" y="3046865"/>
        <a:ext cx="1977689" cy="1157796"/>
      </dsp:txXfrm>
    </dsp:sp>
    <dsp:sp modelId="{9C2BCB24-11A2-49ED-863C-095151E1B493}">
      <dsp:nvSpPr>
        <dsp:cNvPr id="0" name=""/>
        <dsp:cNvSpPr/>
      </dsp:nvSpPr>
      <dsp:spPr>
        <a:xfrm rot="10800000">
          <a:off x="5131185" y="3371596"/>
          <a:ext cx="434543" cy="50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5261548" y="3473263"/>
        <a:ext cx="304180" cy="304999"/>
      </dsp:txXfrm>
    </dsp:sp>
    <dsp:sp modelId="{D20E631E-B7A8-4D01-BB07-9AB1177E9370}">
      <dsp:nvSpPr>
        <dsp:cNvPr id="0" name=""/>
        <dsp:cNvSpPr/>
      </dsp:nvSpPr>
      <dsp:spPr>
        <a:xfrm>
          <a:off x="2876481" y="3010844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Закрыть зубную пасту</a:t>
          </a:r>
        </a:p>
      </dsp:txBody>
      <dsp:txXfrm>
        <a:off x="2912502" y="3046865"/>
        <a:ext cx="1977689" cy="1157796"/>
      </dsp:txXfrm>
    </dsp:sp>
    <dsp:sp modelId="{78B3E480-CB3F-4A63-B3A4-8B5C2EB7B2E6}">
      <dsp:nvSpPr>
        <dsp:cNvPr id="0" name=""/>
        <dsp:cNvSpPr/>
      </dsp:nvSpPr>
      <dsp:spPr>
        <a:xfrm rot="10800000">
          <a:off x="2261562" y="3371596"/>
          <a:ext cx="434543" cy="5083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 rot="10800000">
        <a:off x="2391925" y="3473263"/>
        <a:ext cx="304180" cy="304999"/>
      </dsp:txXfrm>
    </dsp:sp>
    <dsp:sp modelId="{E4FD4C09-1BB8-41C6-A103-4C4581AE26B6}">
      <dsp:nvSpPr>
        <dsp:cNvPr id="0" name=""/>
        <dsp:cNvSpPr/>
      </dsp:nvSpPr>
      <dsp:spPr>
        <a:xfrm>
          <a:off x="6857" y="3010844"/>
          <a:ext cx="2049731" cy="1229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Почистить зубы</a:t>
          </a:r>
        </a:p>
      </dsp:txBody>
      <dsp:txXfrm>
        <a:off x="42878" y="3046865"/>
        <a:ext cx="1977689" cy="115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99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30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88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2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9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24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9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590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947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05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8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066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471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5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15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350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77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661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059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7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157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808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423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844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353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950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51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69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273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56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36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56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7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5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43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04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8000" dirty="0"/>
              <a:t>	</a:t>
            </a:r>
            <a:r>
              <a:rPr lang="ru-RU" sz="4400" dirty="0"/>
              <a:t>Реализация алгоритма на языке программирования </a:t>
            </a:r>
            <a:r>
              <a:rPr lang="en-US" sz="4400" dirty="0"/>
              <a:t>C#:</a:t>
            </a:r>
            <a:endParaRPr lang="ru-RU" sz="4400" dirty="0"/>
          </a:p>
          <a:p>
            <a:pPr marL="0" indent="0">
              <a:buNone/>
            </a:pPr>
            <a:r>
              <a:rPr lang="en-US" sz="7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7000" dirty="0">
                <a:latin typeface="Consolas" panose="020B0609020204030204" pitchFamily="49" charset="0"/>
              </a:rPr>
              <a:t> </a:t>
            </a:r>
            <a:r>
              <a:rPr lang="en-US" sz="7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7000" dirty="0">
                <a:latin typeface="Consolas" panose="020B0609020204030204" pitchFamily="49" charset="0"/>
              </a:rPr>
              <a:t> </a:t>
            </a:r>
            <a:r>
              <a:rPr lang="en-US" sz="7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7000" dirty="0">
                <a:latin typeface="Consolas" panose="020B0609020204030204" pitchFamily="49" charset="0"/>
              </a:rPr>
              <a:t>(</a:t>
            </a:r>
            <a:r>
              <a:rPr lang="en-US" sz="7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7000" dirty="0">
                <a:latin typeface="Consolas" panose="020B0609020204030204" pitchFamily="49" charset="0"/>
              </a:rPr>
              <a:t>[] </a:t>
            </a:r>
            <a:r>
              <a:rPr lang="en-US" sz="7000" dirty="0" err="1">
                <a:latin typeface="Consolas" panose="020B0609020204030204" pitchFamily="49" charset="0"/>
              </a:rPr>
              <a:t>args</a:t>
            </a:r>
            <a:r>
              <a:rPr lang="en-US" sz="7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7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7000" dirty="0">
                <a:latin typeface="Consolas" panose="020B0609020204030204" pitchFamily="49" charset="0"/>
              </a:rPr>
              <a:t>	. . .</a:t>
            </a:r>
          </a:p>
          <a:p>
            <a:pPr marL="0" indent="0">
              <a:buNone/>
            </a:pPr>
            <a:r>
              <a:rPr lang="en-US" sz="7000" dirty="0">
                <a:latin typeface="Consolas" panose="020B0609020204030204" pitchFamily="49" charset="0"/>
              </a:rPr>
              <a:t>}</a:t>
            </a:r>
            <a:endParaRPr lang="ru-RU" sz="7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8A7E149-75FE-44C1-B104-3BE3C8C3A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815953"/>
              </p:ext>
            </p:extLst>
          </p:nvPr>
        </p:nvGraphicFramePr>
        <p:xfrm>
          <a:off x="1295400" y="1981200"/>
          <a:ext cx="9601200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1611527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1105356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9454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  <a:endParaRPr lang="ru-RU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2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7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3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?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25221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056D2A28-1BF2-4D4F-A6FC-006B9E89EA3C}"/>
              </a:ext>
            </a:extLst>
          </p:cNvPr>
          <p:cNvSpPr txBox="1">
            <a:spLocks/>
          </p:cNvSpPr>
          <p:nvPr/>
        </p:nvSpPr>
        <p:spPr>
          <a:xfrm>
            <a:off x="1295400" y="3835400"/>
            <a:ext cx="96012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b="1" dirty="0"/>
              <a:t>	А</a:t>
            </a:r>
            <a:r>
              <a:rPr lang="ru-RU" sz="2400" dirty="0"/>
              <a:t> и </a:t>
            </a:r>
            <a:r>
              <a:rPr lang="en-US" sz="2400" b="1" dirty="0"/>
              <a:t>B</a:t>
            </a:r>
            <a:r>
              <a:rPr lang="en-US" sz="2400" dirty="0"/>
              <a:t> </a:t>
            </a:r>
            <a:r>
              <a:rPr lang="ru-RU" sz="2400" dirty="0"/>
              <a:t>– входные данные.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/>
              <a:t>	</a:t>
            </a:r>
            <a:r>
              <a:rPr lang="ru-RU" sz="2400" b="1" dirty="0"/>
              <a:t>С</a:t>
            </a:r>
            <a:r>
              <a:rPr lang="ru-RU" sz="2400" dirty="0"/>
              <a:t> – выходные данные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5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Идеология программ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49752BE-E308-4AB5-AACB-26B42B5E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1910" y="1646238"/>
            <a:ext cx="5488180" cy="442673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41B566-2A35-4C80-9843-27CC7FECC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555" y="1524000"/>
            <a:ext cx="766689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A12-8418-4D9F-9C5C-EDED93725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94" y="1622837"/>
            <a:ext cx="8433811" cy="45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C9513-A0CE-4293-967D-C9B472144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845" y="1629439"/>
            <a:ext cx="6484310" cy="45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Сгенерированный шаблон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System.Linq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System.Text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FirstApp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 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“Hello World”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017CC-AA0F-444E-A285-6CF033334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608" y="1646238"/>
            <a:ext cx="5360784" cy="44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Сделайте так, чтобы программа выводила в консоль слово </a:t>
            </a:r>
            <a:r>
              <a:rPr lang="en-US" sz="2400" dirty="0"/>
              <a:t>“</a:t>
            </a:r>
            <a:r>
              <a:rPr lang="en-US" sz="2400" b="1" dirty="0"/>
              <a:t>Prisma</a:t>
            </a:r>
            <a:r>
              <a:rPr lang="en-US" sz="2400" dirty="0"/>
              <a:t>”.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Введение, Переменные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строк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 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 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ru-RU" sz="2400" dirty="0"/>
              <a:t>Выведите на одной строке числа </a:t>
            </a:r>
            <a:r>
              <a:rPr lang="ru-RU" sz="2400" b="1" dirty="0"/>
              <a:t>2</a:t>
            </a:r>
            <a:r>
              <a:rPr lang="ru-RU" sz="2400" dirty="0"/>
              <a:t>, </a:t>
            </a:r>
            <a:r>
              <a:rPr lang="ru-RU" sz="2400" b="1" dirty="0"/>
              <a:t>10</a:t>
            </a:r>
            <a:r>
              <a:rPr lang="ru-RU" sz="2400" dirty="0"/>
              <a:t>, </a:t>
            </a:r>
            <a:r>
              <a:rPr lang="ru-RU" sz="2400" b="1" dirty="0"/>
              <a:t>1024</a:t>
            </a:r>
            <a:r>
              <a:rPr lang="ru-RU" sz="2400" dirty="0"/>
              <a:t> через пробел.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7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 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.WriteLine(26);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.WriteLine(1024 + 48);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.WriteLine(5 + 8 * 2);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.Write((5 + 8) * 2);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Выведите в консоль </a:t>
            </a:r>
            <a:r>
              <a:rPr lang="ru-RU" sz="2400" b="1" dirty="0"/>
              <a:t>сумму чисел</a:t>
            </a:r>
            <a:r>
              <a:rPr lang="ru-RU" sz="2400" dirty="0"/>
              <a:t>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10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7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Форматированный вывод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static void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"5 + 7 = " </a:t>
            </a:r>
            <a:r>
              <a:rPr lang="en-US" sz="2400" dirty="0">
                <a:latin typeface="Consolas" panose="020B0609020204030204" pitchFamily="49" charset="0"/>
              </a:rPr>
              <a:t>+ 12);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(5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 + "</a:t>
            </a:r>
            <a:r>
              <a:rPr lang="en-US" sz="2400" dirty="0">
                <a:latin typeface="Consolas" panose="020B0609020204030204" pitchFamily="49" charset="0"/>
              </a:rPr>
              <a:t> + 7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 = " </a:t>
            </a:r>
            <a:r>
              <a:rPr lang="en-US" sz="2400" dirty="0">
                <a:latin typeface="Consolas" panose="020B0609020204030204" pitchFamily="49" charset="0"/>
              </a:rPr>
              <a:t>+ 12);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(3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latin typeface="Consolas" panose="020B0609020204030204" pitchFamily="49" charset="0"/>
              </a:rPr>
              <a:t> + 6);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Выведите в консоль </a:t>
            </a:r>
            <a:r>
              <a:rPr lang="ru-RU" sz="2400" b="1" dirty="0"/>
              <a:t>последовательность чисел</a:t>
            </a:r>
            <a:r>
              <a:rPr lang="ru-RU" sz="2400" dirty="0"/>
              <a:t>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10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37D89EA-DA29-426A-8AC2-4EEE1363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5630" y="1981200"/>
            <a:ext cx="6020740" cy="38100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b="1" dirty="0"/>
              <a:t>int</a:t>
            </a:r>
            <a:r>
              <a:rPr lang="ru-RU" sz="2400" dirty="0"/>
              <a:t> - целое число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b="1" dirty="0"/>
              <a:t>double </a:t>
            </a:r>
            <a:r>
              <a:rPr lang="ru-RU" sz="2400" dirty="0"/>
              <a:t>- число с дробной частью;</a:t>
            </a:r>
            <a:endParaRPr lang="en-US" sz="2400" dirty="0"/>
          </a:p>
          <a:p>
            <a:pPr lvl="0"/>
            <a:r>
              <a:rPr lang="ru-RU" sz="2400" b="1" dirty="0"/>
              <a:t>char </a:t>
            </a:r>
            <a:r>
              <a:rPr lang="ru-RU" sz="2400" dirty="0"/>
              <a:t>– символ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b="1" dirty="0"/>
              <a:t>string </a:t>
            </a:r>
            <a:r>
              <a:rPr lang="ru-RU" sz="2400" dirty="0"/>
              <a:t>– строка</a:t>
            </a:r>
            <a:r>
              <a:rPr lang="en-US" sz="2400" dirty="0"/>
              <a:t>;</a:t>
            </a:r>
            <a:r>
              <a:rPr lang="ru-RU" sz="2400" dirty="0"/>
              <a:t> </a:t>
            </a:r>
            <a:endParaRPr lang="en-US" sz="2400" dirty="0"/>
          </a:p>
          <a:p>
            <a:pPr lvl="0"/>
            <a:r>
              <a:rPr lang="ru-RU" sz="2400" b="1" dirty="0"/>
              <a:t>bool </a:t>
            </a:r>
            <a:r>
              <a:rPr lang="ru-RU" sz="2400" dirty="0"/>
              <a:t>- специальный тип, принимает только два значения - </a:t>
            </a:r>
            <a:r>
              <a:rPr lang="ru-RU" sz="2400" b="1" dirty="0"/>
              <a:t>true </a:t>
            </a:r>
            <a:r>
              <a:rPr lang="ru-RU" sz="2400" dirty="0"/>
              <a:t>или </a:t>
            </a:r>
            <a:r>
              <a:rPr lang="ru-RU" sz="2400" b="1" dirty="0"/>
              <a:t>false.</a:t>
            </a:r>
            <a:endParaRPr lang="ru-RU" sz="24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</a:t>
            </a:r>
            <a:r>
              <a:rPr lang="ru-RU" sz="2400" dirty="0">
                <a:latin typeface="Consolas" panose="020B0609020204030204" pitchFamily="49" charset="0"/>
              </a:rPr>
              <a:t> = 7;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</a:t>
            </a:r>
            <a:r>
              <a:rPr lang="ru-RU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 * 5;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 + 8;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b = 1, c = 2, d;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10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b = 10.0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‘a’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d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Текст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latin typeface="Consolas" panose="020B0609020204030204" pitchFamily="49" charset="0"/>
              </a:rPr>
              <a:t> e =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	Алгоритм -</a:t>
            </a:r>
            <a:r>
              <a:rPr lang="ru-RU" sz="2400" dirty="0"/>
              <a:t> это последовательность действий для достижения поставленной цели.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2A5D6BB3-0F08-456B-9929-9597840E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grpSp>
        <p:nvGrpSpPr>
          <p:cNvPr id="8" name="Группа 17">
            <a:extLst>
              <a:ext uri="{FF2B5EF4-FFF2-40B4-BE49-F238E27FC236}">
                <a16:creationId xmlns:a16="http://schemas.microsoft.com/office/drawing/2014/main" id="{083BF1AE-2E16-4889-85CB-7E721AFFEB25}"/>
              </a:ext>
            </a:extLst>
          </p:cNvPr>
          <p:cNvGrpSpPr/>
          <p:nvPr/>
        </p:nvGrpSpPr>
        <p:grpSpPr>
          <a:xfrm>
            <a:off x="2194653" y="1844850"/>
            <a:ext cx="7802694" cy="5201796"/>
            <a:chOff x="2032000" y="77520"/>
            <a:chExt cx="8128000" cy="5418667"/>
          </a:xfrm>
        </p:grpSpPr>
        <p:grpSp>
          <p:nvGrpSpPr>
            <p:cNvPr id="10" name="Группа 12">
              <a:extLst>
                <a:ext uri="{FF2B5EF4-FFF2-40B4-BE49-F238E27FC236}">
                  <a16:creationId xmlns:a16="http://schemas.microsoft.com/office/drawing/2014/main" id="{823D56B0-F386-49B3-A27C-AC8B559DAE7A}"/>
                </a:ext>
              </a:extLst>
            </p:cNvPr>
            <p:cNvGrpSpPr/>
            <p:nvPr/>
          </p:nvGrpSpPr>
          <p:grpSpPr>
            <a:xfrm>
              <a:off x="2032000" y="77520"/>
              <a:ext cx="8128000" cy="5418667"/>
              <a:chOff x="2032000" y="77520"/>
              <a:chExt cx="8128000" cy="5418667"/>
            </a:xfrm>
          </p:grpSpPr>
          <p:graphicFrame>
            <p:nvGraphicFramePr>
              <p:cNvPr id="16" name="Схема 2">
                <a:extLst>
                  <a:ext uri="{FF2B5EF4-FFF2-40B4-BE49-F238E27FC236}">
                    <a16:creationId xmlns:a16="http://schemas.microsoft.com/office/drawing/2014/main" id="{2243DB85-49DA-4035-9706-8A7CE4C82CC3}"/>
                  </a:ext>
                </a:extLst>
              </p:cNvPr>
              <p:cNvGraphicFramePr/>
              <p:nvPr>
                <p:extLst/>
              </p:nvPr>
            </p:nvGraphicFramePr>
            <p:xfrm>
              <a:off x="2032000" y="77520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  <p:pic>
            <p:nvPicPr>
              <p:cNvPr id="18" name="Picture 2" descr="ÐÐ°ÑÑÐ¸Ð½ÐºÐ¸ Ð¿Ð¾ Ð·Ð°Ð¿ÑÐ¾ÑÑ Ð·ÑÐ±Ð½Ð°Ñ Ð¿Ð°ÑÑÐ° png">
                <a:extLst>
                  <a:ext uri="{FF2B5EF4-FFF2-40B4-BE49-F238E27FC236}">
                    <a16:creationId xmlns:a16="http://schemas.microsoft.com/office/drawing/2014/main" id="{26FED4AE-0D60-4037-85BB-CCB9F463A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9697" y="1276350"/>
                <a:ext cx="1000339" cy="1000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2" descr="ÐÐ°ÑÑÐ¸Ð½ÐºÐ¸ Ð¿Ð¾ Ð·Ð°Ð¿ÑÐ¾ÑÑ Ð·ÑÐ±Ð½Ð°Ñ Ð¿Ð°ÑÑÐ° png">
              <a:extLst>
                <a:ext uri="{FF2B5EF4-FFF2-40B4-BE49-F238E27FC236}">
                  <a16:creationId xmlns:a16="http://schemas.microsoft.com/office/drawing/2014/main" id="{7883FDB3-76AC-4BE7-B3C7-7BF12A252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386030"/>
              <a:ext cx="1000339" cy="100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6">
              <a:extLst>
                <a:ext uri="{FF2B5EF4-FFF2-40B4-BE49-F238E27FC236}">
                  <a16:creationId xmlns:a16="http://schemas.microsoft.com/office/drawing/2014/main" id="{6DF7F14F-F10C-4778-9623-78EF8605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1058" y="1255280"/>
              <a:ext cx="1108942" cy="1108942"/>
            </a:xfrm>
            <a:prstGeom prst="rect">
              <a:avLst/>
            </a:prstGeom>
          </p:spPr>
        </p:pic>
        <p:pic>
          <p:nvPicPr>
            <p:cNvPr id="13" name="Рисунок 8">
              <a:extLst>
                <a:ext uri="{FF2B5EF4-FFF2-40B4-BE49-F238E27FC236}">
                  <a16:creationId xmlns:a16="http://schemas.microsoft.com/office/drawing/2014/main" id="{87A0CBEF-6918-48F9-BD54-A0259D63B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05790" y="3424287"/>
              <a:ext cx="999478" cy="1034182"/>
            </a:xfrm>
            <a:prstGeom prst="rect">
              <a:avLst/>
            </a:prstGeom>
          </p:spPr>
        </p:pic>
        <p:pic>
          <p:nvPicPr>
            <p:cNvPr id="14" name="Рисунок 10">
              <a:extLst>
                <a:ext uri="{FF2B5EF4-FFF2-40B4-BE49-F238E27FC236}">
                  <a16:creationId xmlns:a16="http://schemas.microsoft.com/office/drawing/2014/main" id="{29432FF5-D422-474E-B941-3702ED3F5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81193">
              <a:off x="6096829" y="1267128"/>
              <a:ext cx="1017436" cy="929726"/>
            </a:xfrm>
            <a:prstGeom prst="rect">
              <a:avLst/>
            </a:prstGeom>
          </p:spPr>
        </p:pic>
        <p:pic>
          <p:nvPicPr>
            <p:cNvPr id="15" name="Рисунок 11">
              <a:extLst>
                <a:ext uri="{FF2B5EF4-FFF2-40B4-BE49-F238E27FC236}">
                  <a16:creationId xmlns:a16="http://schemas.microsoft.com/office/drawing/2014/main" id="{23468CBF-701E-4FAD-8D6C-1C5042819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53290" y="3505200"/>
              <a:ext cx="806746" cy="881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29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6;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 = a * 8;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a = b - 8;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c = b + a;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(c); 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5;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 = 10;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(a + b); 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s1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"5"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s2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"10"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(s1 + s2); 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Олег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age = 25;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 weight = 80.5;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info = name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возраст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 </a:t>
            </a:r>
            <a:r>
              <a:rPr lang="en-US" sz="2400" dirty="0">
                <a:latin typeface="Consolas" panose="020B0609020204030204" pitchFamily="49" charset="0"/>
              </a:rPr>
              <a:t>+ age +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вес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 </a:t>
            </a:r>
            <a:r>
              <a:rPr lang="en-US" sz="2400" dirty="0">
                <a:latin typeface="Consolas" panose="020B0609020204030204" pitchFamily="49" charset="0"/>
              </a:rPr>
              <a:t>+ weight;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(info); 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задание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	Добавьте </a:t>
            </a:r>
            <a:r>
              <a:rPr lang="ru-RU" sz="2400" b="1" dirty="0"/>
              <a:t>переменную</a:t>
            </a:r>
            <a:r>
              <a:rPr lang="ru-RU" sz="2400" dirty="0"/>
              <a:t>, отвечающую за </a:t>
            </a:r>
            <a:r>
              <a:rPr lang="ru-RU" sz="2400" b="1" dirty="0"/>
              <a:t>пол</a:t>
            </a:r>
            <a:r>
              <a:rPr lang="ru-RU" sz="24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Повторите термины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/>
              <a:t>Алгоритм</a:t>
            </a:r>
            <a:r>
              <a:rPr lang="ru-RU" sz="2400" dirty="0"/>
              <a:t>, </a:t>
            </a:r>
            <a:r>
              <a:rPr lang="ru-RU" sz="2400" b="1" dirty="0"/>
              <a:t>язык</a:t>
            </a:r>
            <a:r>
              <a:rPr lang="ru-RU" sz="2400" dirty="0"/>
              <a:t> </a:t>
            </a:r>
            <a:r>
              <a:rPr lang="ru-RU" sz="2400" b="1" dirty="0"/>
              <a:t>программирования</a:t>
            </a:r>
            <a:r>
              <a:rPr lang="ru-RU" sz="2400" dirty="0"/>
              <a:t>, </a:t>
            </a:r>
            <a:r>
              <a:rPr lang="ru-RU" sz="2400" b="1" dirty="0"/>
              <a:t>программа, переменная.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Расположите в правильном порядке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Тестирование</a:t>
            </a:r>
            <a:endParaRPr lang="en-US" sz="2400" b="1" dirty="0"/>
          </a:p>
          <a:p>
            <a:r>
              <a:rPr lang="ru-RU" sz="2400" b="1" dirty="0"/>
              <a:t>Алгоритмизация</a:t>
            </a:r>
            <a:endParaRPr lang="ru-RU" sz="2400" dirty="0"/>
          </a:p>
          <a:p>
            <a:r>
              <a:rPr lang="ru-RU" sz="2400" b="1" dirty="0"/>
              <a:t>Постановка задачи</a:t>
            </a:r>
            <a:endParaRPr lang="en-US" sz="2400" b="1" dirty="0"/>
          </a:p>
          <a:p>
            <a:r>
              <a:rPr lang="ru-RU" sz="2400" b="1" dirty="0"/>
              <a:t>Программирование</a:t>
            </a:r>
            <a:endParaRPr lang="en-US" sz="2400" b="1" dirty="0"/>
          </a:p>
          <a:p>
            <a:r>
              <a:rPr lang="ru-RU" sz="2400" b="1" dirty="0"/>
              <a:t>Формализация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Повторите типы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b="1" dirty="0"/>
              <a:t>int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b="1" dirty="0"/>
              <a:t>string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b="1" dirty="0"/>
              <a:t>double</a:t>
            </a:r>
            <a:r>
              <a:rPr lang="ru-RU" sz="2400" dirty="0"/>
              <a:t>;</a:t>
            </a:r>
          </a:p>
          <a:p>
            <a:pPr lvl="0"/>
            <a:r>
              <a:rPr lang="ru-RU" sz="2400" b="1" dirty="0"/>
              <a:t>char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b="1" dirty="0"/>
              <a:t>bool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400" dirty="0"/>
              <a:t>Что такое </a:t>
            </a:r>
            <a:r>
              <a:rPr lang="ru-RU" sz="2400" b="1" dirty="0"/>
              <a:t>переменная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ru-RU" sz="2400" dirty="0"/>
              <a:t>Как </a:t>
            </a:r>
            <a:r>
              <a:rPr lang="ru-RU" sz="2400" b="1" dirty="0"/>
              <a:t>объявляются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?</a:t>
            </a:r>
          </a:p>
          <a:p>
            <a:pPr lvl="0"/>
            <a:r>
              <a:rPr lang="ru-RU" sz="2400" dirty="0"/>
              <a:t>Как записать </a:t>
            </a:r>
            <a:r>
              <a:rPr lang="ru-RU" sz="2400" b="1" dirty="0"/>
              <a:t>целое</a:t>
            </a:r>
            <a:r>
              <a:rPr lang="ru-RU" sz="2400" dirty="0"/>
              <a:t> число </a:t>
            </a:r>
            <a:r>
              <a:rPr lang="ru-RU" sz="2400" b="1" dirty="0"/>
              <a:t>10</a:t>
            </a:r>
            <a:r>
              <a:rPr lang="ru-RU" sz="2400" dirty="0"/>
              <a:t> в переменную?</a:t>
            </a:r>
          </a:p>
          <a:p>
            <a:pPr lvl="0"/>
            <a:r>
              <a:rPr lang="ru-RU" sz="2400" dirty="0"/>
              <a:t>Команда для </a:t>
            </a:r>
            <a:r>
              <a:rPr lang="ru-RU" sz="2400" b="1" dirty="0"/>
              <a:t>вывода</a:t>
            </a:r>
            <a:r>
              <a:rPr lang="ru-RU" sz="2400" dirty="0"/>
              <a:t> </a:t>
            </a:r>
            <a:r>
              <a:rPr lang="ru-RU" sz="2400" b="1" dirty="0"/>
              <a:t>текста</a:t>
            </a:r>
            <a:r>
              <a:rPr lang="ru-RU" sz="2400" dirty="0"/>
              <a:t> в консоль?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b="1" dirty="0"/>
              <a:t>Язык программирования</a:t>
            </a:r>
            <a:r>
              <a:rPr lang="ru-RU" sz="2400" dirty="0"/>
              <a:t> - это язык, который понимает компьютер. Есть русский, английский и другие языки которые понимаем мы, а есть другие языки - языки программирования, которые понимает компьютер.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CA1AD2-0128-40F5-8D86-2946D61BF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289" y="3364526"/>
            <a:ext cx="5765421" cy="2761637"/>
          </a:xfrm>
          <a:prstGeom prst="rect">
            <a:avLst/>
          </a:prstGeom>
        </p:spPr>
      </p:pic>
      <p:pic>
        <p:nvPicPr>
          <p:cNvPr id="8" name="Рисунок 2">
            <a:extLst>
              <a:ext uri="{FF2B5EF4-FFF2-40B4-BE49-F238E27FC236}">
                <a16:creationId xmlns:a16="http://schemas.microsoft.com/office/drawing/2014/main" id="{852F8C43-B210-492B-90A6-57895C218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/>
              <a:t>Программа</a:t>
            </a:r>
            <a:r>
              <a:rPr lang="ru-RU" sz="2400" dirty="0"/>
              <a:t> - алгоритм, записанный на некотором языке программирования.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CD0FBF-8199-4C85-93D7-A78BF338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18" y="2751280"/>
            <a:ext cx="3937364" cy="3374883"/>
          </a:xfrm>
          <a:prstGeom prst="rect">
            <a:avLst/>
          </a:prstGeom>
        </p:spPr>
      </p:pic>
      <p:pic>
        <p:nvPicPr>
          <p:cNvPr id="8" name="Рисунок 2">
            <a:extLst>
              <a:ext uri="{FF2B5EF4-FFF2-40B4-BE49-F238E27FC236}">
                <a16:creationId xmlns:a16="http://schemas.microsoft.com/office/drawing/2014/main" id="{DAA55763-6827-43EC-ADEC-9B63C16E8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22453"/>
            <a:ext cx="9601200" cy="3809999"/>
          </a:xfrm>
        </p:spPr>
        <p:txBody>
          <a:bodyPr>
            <a:noAutofit/>
          </a:bodyPr>
          <a:lstStyle/>
          <a:p>
            <a:r>
              <a:rPr lang="ru-RU" sz="2400" b="1" dirty="0"/>
              <a:t>Постановка задачи</a:t>
            </a:r>
            <a:r>
              <a:rPr lang="ru-RU" sz="2400" dirty="0"/>
              <a:t> - описание самой задачи</a:t>
            </a:r>
          </a:p>
          <a:p>
            <a:r>
              <a:rPr lang="ru-RU" sz="2400" b="1" dirty="0"/>
              <a:t>Формализация</a:t>
            </a:r>
            <a:r>
              <a:rPr lang="ru-RU" sz="2400" dirty="0"/>
              <a:t> - перевод на математический язык</a:t>
            </a:r>
          </a:p>
          <a:p>
            <a:r>
              <a:rPr lang="ru-RU" sz="2400" b="1" dirty="0"/>
              <a:t>Алгоритмизация</a:t>
            </a:r>
            <a:r>
              <a:rPr lang="ru-RU" sz="2400" dirty="0"/>
              <a:t> - придумывание алгоритма, который решает задачу</a:t>
            </a:r>
          </a:p>
          <a:p>
            <a:r>
              <a:rPr lang="ru-RU" sz="2400" b="1" dirty="0"/>
              <a:t>Программирование</a:t>
            </a:r>
            <a:r>
              <a:rPr lang="ru-RU" sz="2400" dirty="0"/>
              <a:t> - написание кода программы</a:t>
            </a:r>
          </a:p>
          <a:p>
            <a:r>
              <a:rPr lang="ru-RU" sz="2400" b="1" dirty="0"/>
              <a:t>Тестирование</a:t>
            </a:r>
            <a:r>
              <a:rPr lang="ru-RU" sz="2400" dirty="0"/>
              <a:t> - тестирование программы.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DD975-482A-4094-B7F0-C05FE199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711" y="1646238"/>
            <a:ext cx="6384578" cy="4144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AFFD5-2AEE-4B7B-9038-787B7774B241}"/>
              </a:ext>
            </a:extLst>
          </p:cNvPr>
          <p:cNvSpPr txBox="1"/>
          <p:nvPr/>
        </p:nvSpPr>
        <p:spPr>
          <a:xfrm>
            <a:off x="2533475" y="3344974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F2C2D-E692-4D0A-9E1E-EC42D165F501}"/>
              </a:ext>
            </a:extLst>
          </p:cNvPr>
          <p:cNvSpPr txBox="1"/>
          <p:nvPr/>
        </p:nvSpPr>
        <p:spPr>
          <a:xfrm>
            <a:off x="5882080" y="5747813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3D299F-1896-4FB9-A762-16DC4A61F2ED}"/>
              </a:ext>
            </a:extLst>
          </p:cNvPr>
          <p:cNvSpPr/>
          <p:nvPr/>
        </p:nvSpPr>
        <p:spPr>
          <a:xfrm>
            <a:off x="2737819" y="5594132"/>
            <a:ext cx="368322" cy="368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4A24A5-2F82-4C13-A54B-135D63BEDCDC}"/>
              </a:ext>
            </a:extLst>
          </p:cNvPr>
          <p:cNvSpPr/>
          <p:nvPr/>
        </p:nvSpPr>
        <p:spPr>
          <a:xfrm>
            <a:off x="9096508" y="1462077"/>
            <a:ext cx="368322" cy="368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BB429B-1CDA-4F5C-B35C-CA7BD271F63E}"/>
              </a:ext>
            </a:extLst>
          </p:cNvPr>
          <p:cNvCxnSpPr>
            <a:cxnSpLocks/>
          </p:cNvCxnSpPr>
          <p:nvPr/>
        </p:nvCxnSpPr>
        <p:spPr>
          <a:xfrm flipV="1">
            <a:off x="2964180" y="1713856"/>
            <a:ext cx="6324109" cy="3970664"/>
          </a:xfrm>
          <a:prstGeom prst="line">
            <a:avLst/>
          </a:prstGeom>
          <a:ln w="76200" cap="rnd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5F3FA5-2D83-41D9-9E07-D5FF974B9F89}"/>
              </a:ext>
            </a:extLst>
          </p:cNvPr>
          <p:cNvSpPr/>
          <p:nvPr/>
        </p:nvSpPr>
        <p:spPr>
          <a:xfrm>
            <a:off x="2903711" y="1690995"/>
            <a:ext cx="6384578" cy="40568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4DEE-7521-4A82-A83A-87879F235E62}"/>
              </a:ext>
            </a:extLst>
          </p:cNvPr>
          <p:cNvSpPr txBox="1"/>
          <p:nvPr/>
        </p:nvSpPr>
        <p:spPr>
          <a:xfrm>
            <a:off x="2525086" y="3344974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4214F-9357-4DBF-A629-3B9A49860C32}"/>
              </a:ext>
            </a:extLst>
          </p:cNvPr>
          <p:cNvSpPr txBox="1"/>
          <p:nvPr/>
        </p:nvSpPr>
        <p:spPr>
          <a:xfrm>
            <a:off x="5882080" y="5747813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E9CE63-4394-4553-80AE-54EB32BF889A}"/>
              </a:ext>
            </a:extLst>
          </p:cNvPr>
          <p:cNvSpPr/>
          <p:nvPr/>
        </p:nvSpPr>
        <p:spPr>
          <a:xfrm>
            <a:off x="2722579" y="5563652"/>
            <a:ext cx="368322" cy="368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BD1777-7100-4828-A571-D5F5950A68A6}"/>
              </a:ext>
            </a:extLst>
          </p:cNvPr>
          <p:cNvSpPr/>
          <p:nvPr/>
        </p:nvSpPr>
        <p:spPr>
          <a:xfrm>
            <a:off x="9104128" y="1500177"/>
            <a:ext cx="368322" cy="368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ru-RU" dirty="0"/>
              <a:t>Алгоритмизация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Теорема Пифагора: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698" t="-1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DBEDBC-5C7B-4796-9390-E59327ED053F}"/>
              </a:ext>
            </a:extLst>
          </p:cNvPr>
          <p:cNvSpPr/>
          <p:nvPr/>
        </p:nvSpPr>
        <p:spPr>
          <a:xfrm>
            <a:off x="5235853" y="1690995"/>
            <a:ext cx="6384578" cy="405681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5DAE8-EA5B-48DD-A7C1-D698646D64CD}"/>
              </a:ext>
            </a:extLst>
          </p:cNvPr>
          <p:cNvSpPr txBox="1"/>
          <p:nvPr/>
        </p:nvSpPr>
        <p:spPr>
          <a:xfrm>
            <a:off x="4857228" y="3344974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B89AF-06C0-4D99-9A46-C7718E409671}"/>
              </a:ext>
            </a:extLst>
          </p:cNvPr>
          <p:cNvSpPr txBox="1"/>
          <p:nvPr/>
        </p:nvSpPr>
        <p:spPr>
          <a:xfrm>
            <a:off x="8214222" y="5747813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DA1D7-6B85-41CB-B84F-6E08F030C20E}"/>
              </a:ext>
            </a:extLst>
          </p:cNvPr>
          <p:cNvSpPr/>
          <p:nvPr/>
        </p:nvSpPr>
        <p:spPr>
          <a:xfrm>
            <a:off x="5054721" y="5563652"/>
            <a:ext cx="368322" cy="368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BD8FB-B731-4EEF-869B-562C9059A8E5}"/>
              </a:ext>
            </a:extLst>
          </p:cNvPr>
          <p:cNvSpPr/>
          <p:nvPr/>
        </p:nvSpPr>
        <p:spPr>
          <a:xfrm>
            <a:off x="11436270" y="1500177"/>
            <a:ext cx="368322" cy="368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70B589-43D1-4C2A-8E04-3FA4DF48A2FD}"/>
              </a:ext>
            </a:extLst>
          </p:cNvPr>
          <p:cNvCxnSpPr>
            <a:cxnSpLocks/>
          </p:cNvCxnSpPr>
          <p:nvPr/>
        </p:nvCxnSpPr>
        <p:spPr>
          <a:xfrm flipV="1">
            <a:off x="5296322" y="1713856"/>
            <a:ext cx="6324109" cy="3970664"/>
          </a:xfrm>
          <a:prstGeom prst="line">
            <a:avLst/>
          </a:prstGeom>
          <a:ln w="76200" cap="rnd"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1F0B25-A21B-4D5E-A898-66C314459E94}"/>
              </a:ext>
            </a:extLst>
          </p:cNvPr>
          <p:cNvSpPr txBox="1"/>
          <p:nvPr/>
        </p:nvSpPr>
        <p:spPr>
          <a:xfrm>
            <a:off x="8369418" y="3655367"/>
            <a:ext cx="3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</a:t>
            </a:r>
            <a:endParaRPr lang="ru-R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8359</TotalTime>
  <Words>403</Words>
  <Application>Microsoft Office PowerPoint</Application>
  <PresentationFormat>Widescreen</PresentationFormat>
  <Paragraphs>209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Cambria Math</vt:lpstr>
      <vt:lpstr>Consolas</vt:lpstr>
      <vt:lpstr>Ромбовидная сетка, 16 х 9</vt:lpstr>
      <vt:lpstr> </vt:lpstr>
      <vt:lpstr>Курс “Программирование на C#”</vt:lpstr>
      <vt:lpstr>Основные понятия</vt:lpstr>
      <vt:lpstr>Основные понятия</vt:lpstr>
      <vt:lpstr>Основные понятия</vt:lpstr>
      <vt:lpstr>Этапы решения задачи</vt:lpstr>
      <vt:lpstr>Постановка задачи</vt:lpstr>
      <vt:lpstr>Формализация</vt:lpstr>
      <vt:lpstr>Алгоритмизация</vt:lpstr>
      <vt:lpstr>Программирование</vt:lpstr>
      <vt:lpstr>Тестирование</vt:lpstr>
      <vt:lpstr>Идеология программ</vt:lpstr>
      <vt:lpstr>Среда разработки</vt:lpstr>
      <vt:lpstr>Создание проекта</vt:lpstr>
      <vt:lpstr>Создание проекта</vt:lpstr>
      <vt:lpstr>Сгенерированный шаблон</vt:lpstr>
      <vt:lpstr>Первая программа</vt:lpstr>
      <vt:lpstr>Первая программа</vt:lpstr>
      <vt:lpstr>Самостоятельное задание</vt:lpstr>
      <vt:lpstr>Вывод строк</vt:lpstr>
      <vt:lpstr>Задача 1</vt:lpstr>
      <vt:lpstr>Вывод данных</vt:lpstr>
      <vt:lpstr>Самостоятельное задание</vt:lpstr>
      <vt:lpstr>Форматированный вывод</vt:lpstr>
      <vt:lpstr>Самостоятельное задание</vt:lpstr>
      <vt:lpstr>Переменные</vt:lpstr>
      <vt:lpstr>Типы данных</vt:lpstr>
      <vt:lpstr>Переменные</vt:lpstr>
      <vt:lpstr>Переменные</vt:lpstr>
      <vt:lpstr>Переменные</vt:lpstr>
      <vt:lpstr>Переменные</vt:lpstr>
      <vt:lpstr>Переменные</vt:lpstr>
      <vt:lpstr>Самостоятельное задание</vt:lpstr>
      <vt:lpstr>Повторите термины</vt:lpstr>
      <vt:lpstr>Расположите в правильном порядке</vt:lpstr>
      <vt:lpstr>Повторите типы данных</vt:lpstr>
      <vt:lpstr>Вопросы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114</cp:revision>
  <dcterms:created xsi:type="dcterms:W3CDTF">2018-10-09T14:51:44Z</dcterms:created>
  <dcterms:modified xsi:type="dcterms:W3CDTF">2018-12-04T18:28:23Z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