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265" r:id="rId3"/>
    <p:sldId id="295" r:id="rId4"/>
    <p:sldId id="296" r:id="rId5"/>
    <p:sldId id="297" r:id="rId6"/>
    <p:sldId id="299" r:id="rId7"/>
    <p:sldId id="344" r:id="rId8"/>
    <p:sldId id="345" r:id="rId9"/>
    <p:sldId id="346" r:id="rId10"/>
    <p:sldId id="300" r:id="rId11"/>
    <p:sldId id="301" r:id="rId12"/>
    <p:sldId id="347" r:id="rId13"/>
    <p:sldId id="348" r:id="rId14"/>
    <p:sldId id="349" r:id="rId15"/>
    <p:sldId id="302" r:id="rId16"/>
    <p:sldId id="303" r:id="rId17"/>
    <p:sldId id="350" r:id="rId18"/>
    <p:sldId id="351" r:id="rId19"/>
    <p:sldId id="353" r:id="rId20"/>
    <p:sldId id="304" r:id="rId21"/>
    <p:sldId id="352" r:id="rId22"/>
    <p:sldId id="354" r:id="rId23"/>
    <p:sldId id="305" r:id="rId24"/>
    <p:sldId id="306" r:id="rId25"/>
    <p:sldId id="356" r:id="rId26"/>
    <p:sldId id="355" r:id="rId27"/>
    <p:sldId id="357" r:id="rId28"/>
    <p:sldId id="358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12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99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99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92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978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07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89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01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61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68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3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974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142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057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788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60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60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50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527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5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135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114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330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933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876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2177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405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814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066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458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9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8976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585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31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742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97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45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076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30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151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44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0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04.12.2018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B%D0%B3%D0%BE%D1%80%D0%B8%D1%82%D0%BC_%D0%95%D0%B2%D0%BA%D0%BB%D0%B8%D0%B4%D0%B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6BAC89-9426-42AD-8056-C75ADBF7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431" y="5393294"/>
            <a:ext cx="1481137" cy="1481137"/>
          </a:xfrm>
          <a:prstGeom prst="rect">
            <a:avLst/>
          </a:prstGeom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62BE7508-5A54-40E0-910E-ED4C8C95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2" y="1909345"/>
            <a:ext cx="4510863" cy="3374892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2D75C559-FFC8-4BF1-A2B5-AD13AEDD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44" y="2993138"/>
            <a:ext cx="5093447" cy="22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 цикла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3691-8495-4BF6-A9C2-8F9892867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2822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100;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	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 2 == 0)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  }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 цикла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EC956-9FF4-491B-928F-46A5CD5DC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6301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100;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+ 2)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Напишите программу, которая выводит все </a:t>
            </a:r>
            <a:r>
              <a:rPr lang="ru-RU" sz="2400" b="1" dirty="0"/>
              <a:t>четные </a:t>
            </a:r>
            <a:r>
              <a:rPr lang="ru-RU" sz="2400" dirty="0"/>
              <a:t>числа в заданном отрезке.</a:t>
            </a:r>
          </a:p>
          <a:p>
            <a:pPr marL="0" indent="0">
              <a:buNone/>
            </a:pPr>
            <a:br>
              <a:rPr lang="ru-RU" sz="2400" b="1" dirty="0"/>
            </a:b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/>
              <a:t>4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/>
              <a:t>	</a:t>
            </a:r>
            <a:r>
              <a:rPr lang="ru-RU" altLang="ru-RU" sz="2400" dirty="0"/>
              <a:t>По данному целому числу </a:t>
            </a:r>
            <a:r>
              <a:rPr lang="ru-RU" altLang="ru-RU" sz="3200" i="1" dirty="0">
                <a:latin typeface="MathJax_Math"/>
              </a:rPr>
              <a:t>x</a:t>
            </a:r>
            <a:r>
              <a:rPr lang="ru-RU" altLang="ru-RU" sz="2400" dirty="0"/>
              <a:t>, выведите все его делители.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Выведите обратную последовательность чисел на отрезке от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1000" dirty="0"/>
              <a:t> </a:t>
            </a:r>
            <a:r>
              <a:rPr lang="ru-RU" altLang="ru-RU" sz="2400" dirty="0"/>
              <a:t>до</a:t>
            </a:r>
            <a:r>
              <a:rPr lang="ru-RU" altLang="ru-RU" sz="1000" dirty="0"/>
              <a:t>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Накопление суммы (сумматор)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3D3BF3-511E-4B5B-98A0-BD7A22D2B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282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= 0;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100;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sum = sum +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(sum);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 10 чисел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D832A4-1825-4A05-9010-3B81A8391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81708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= 0;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10;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number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sum = sum + number;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Напишите программу, которая</a:t>
            </a:r>
            <a:r>
              <a:rPr lang="ru-RU" altLang="ru-RU" sz="2400" dirty="0">
                <a:latin typeface="Arial" panose="020B0604020202020204" pitchFamily="34" charset="0"/>
              </a:rPr>
              <a:t> вычисляет </a:t>
            </a:r>
            <a:r>
              <a:rPr lang="ru-RU" altLang="ru-RU" sz="2400" b="1" dirty="0">
                <a:latin typeface="Arial" panose="020B0604020202020204" pitchFamily="34" charset="0"/>
              </a:rPr>
              <a:t>сумму </a:t>
            </a:r>
            <a:r>
              <a:rPr lang="ru-RU" altLang="ru-RU" sz="2400" dirty="0">
                <a:latin typeface="Arial" panose="020B0604020202020204" pitchFamily="34" charset="0"/>
              </a:rPr>
              <a:t>чисел от </a:t>
            </a:r>
            <a:r>
              <a:rPr lang="ru-RU" altLang="ru-RU" sz="3200" dirty="0">
                <a:latin typeface="MathJax_Main"/>
              </a:rPr>
              <a:t>1</a:t>
            </a:r>
            <a:r>
              <a:rPr lang="ru-RU" altLang="ru-RU" sz="1000" dirty="0"/>
              <a:t> </a:t>
            </a:r>
            <a:r>
              <a:rPr lang="ru-RU" altLang="ru-RU" sz="2400" dirty="0"/>
              <a:t>до</a:t>
            </a:r>
            <a:r>
              <a:rPr lang="ru-RU" altLang="ru-RU" sz="1000" dirty="0"/>
              <a:t>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	По данному числу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, найдите все квадраты от </a:t>
            </a:r>
            <a:r>
              <a:rPr lang="ru-RU" altLang="ru-RU" sz="3200" dirty="0">
                <a:latin typeface="MathJax_Main"/>
              </a:rPr>
              <a:t>1</a:t>
            </a:r>
            <a:r>
              <a:rPr lang="ru-RU" altLang="ru-RU" sz="2400" dirty="0"/>
              <a:t> до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 включительно.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8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/>
              <a:t>	Найдите сумму введенных чисел.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Курс</a:t>
            </a:r>
            <a:br>
              <a:rPr lang="en-US" dirty="0"/>
            </a:br>
            <a:r>
              <a:rPr lang="en-US" sz="4800" dirty="0"/>
              <a:t>“</a:t>
            </a:r>
            <a:r>
              <a:rPr lang="ru-RU" sz="4800" dirty="0"/>
              <a:t>Программирование на </a:t>
            </a:r>
            <a:r>
              <a:rPr lang="en-US" sz="4800" dirty="0"/>
              <a:t>C#”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ctr" rtl="0"/>
            <a:r>
              <a:rPr lang="ru-RU" dirty="0"/>
              <a:t>Циклы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4977E-B78B-4985-BD99-27C9C863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99488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Накопление произведения (мультипликатор)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CA219-DB97-4B0B-AB33-FBCC4318A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fact = 1;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n;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fact = fact *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.WriteLine(fact);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4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9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	По данным двум целым числам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и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, вычислите произведение чисел на отрезке от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до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.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10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latin typeface="Arial" panose="020B0604020202020204" pitchFamily="34" charset="0"/>
              </a:rPr>
              <a:t>	По данным двум целым числам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и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/>
              <a:t>, вычислите произведение чисел на отрезке от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до </a:t>
            </a:r>
            <a:r>
              <a:rPr lang="ru-RU" altLang="ru-RU" sz="3200" i="1" dirty="0">
                <a:latin typeface="MathJax_Math"/>
              </a:rPr>
              <a:t>b</a:t>
            </a:r>
            <a:r>
              <a:rPr lang="ru-RU" altLang="ru-RU" sz="2400" dirty="0">
                <a:latin typeface="Arial" panose="020B0604020202020204" pitchFamily="34" charset="0"/>
              </a:rPr>
              <a:t>, оканчивающиеся на </a:t>
            </a:r>
            <a:r>
              <a:rPr lang="ru-RU" altLang="ru-RU" sz="3200" dirty="0">
                <a:latin typeface="MathJax_Main"/>
              </a:rPr>
              <a:t>7</a:t>
            </a:r>
            <a:r>
              <a:rPr lang="ru-RU" altLang="ru-RU" sz="1000" dirty="0"/>
              <a:t> </a:t>
            </a:r>
            <a:r>
              <a:rPr lang="ru-RU" altLang="ru-RU" sz="2400" dirty="0"/>
              <a:t>. 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/>
              <a:t>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1BE08E-0AA8-481C-97A4-778A86235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69813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(условие продолжения)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//блок кода, который будет повторяться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pokazatel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stepen</a:t>
            </a:r>
            <a:r>
              <a:rPr lang="en-US" sz="2400" dirty="0">
                <a:latin typeface="Consolas" panose="020B0609020204030204" pitchFamily="49" charset="0"/>
              </a:rPr>
              <a:t> = 1;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pokazatel</a:t>
            </a:r>
            <a:r>
              <a:rPr lang="en-US" sz="2400" dirty="0">
                <a:latin typeface="Consolas" panose="020B0609020204030204" pitchFamily="49" charset="0"/>
              </a:rPr>
              <a:t> &lt; n)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</a:t>
            </a:r>
            <a:r>
              <a:rPr lang="en-US" sz="2400" dirty="0" err="1">
                <a:latin typeface="Consolas" panose="020B0609020204030204" pitchFamily="49" charset="0"/>
              </a:rPr>
              <a:t>stepen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stepen</a:t>
            </a:r>
            <a:r>
              <a:rPr lang="en-US" sz="2400" dirty="0">
                <a:latin typeface="Consolas" panose="020B0609020204030204" pitchFamily="49" charset="0"/>
              </a:rPr>
              <a:t> * 2;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</a:t>
            </a:r>
            <a:r>
              <a:rPr lang="en-US" sz="2400" dirty="0" err="1">
                <a:latin typeface="Consolas" panose="020B0609020204030204" pitchFamily="49" charset="0"/>
              </a:rPr>
              <a:t>pokazatel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stepen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/>
              <a:t>	</a:t>
            </a:r>
            <a:r>
              <a:rPr lang="ru-RU" altLang="ru-RU" sz="2400" dirty="0"/>
              <a:t>Напишите программу, которая выводит </a:t>
            </a:r>
            <a:r>
              <a:rPr lang="ru-RU" altLang="ru-RU" sz="2400" b="1" dirty="0"/>
              <a:t>"Hello!" </a:t>
            </a:r>
            <a:r>
              <a:rPr lang="ru-RU" altLang="ru-RU" sz="2400" dirty="0"/>
              <a:t>19 раз, каждый на новой строке</a:t>
            </a:r>
            <a:r>
              <a:rPr lang="en-US" altLang="ru-RU" sz="2400" dirty="0"/>
              <a:t> </a:t>
            </a:r>
            <a:r>
              <a:rPr lang="ru-RU" sz="2400" dirty="0"/>
              <a:t>с помощью цикла </a:t>
            </a:r>
            <a:r>
              <a:rPr lang="en-US" sz="2400" b="1" dirty="0"/>
              <a:t>while</a:t>
            </a:r>
            <a:r>
              <a:rPr lang="en-US" sz="2400" dirty="0"/>
              <a:t>.</a:t>
            </a:r>
            <a:endParaRPr lang="ru-RU" alt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По данному натуральному числу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, определите, сколько раз </a:t>
            </a:r>
            <a:r>
              <a:rPr lang="ru-RU" altLang="ru-RU" sz="3200" i="1" dirty="0">
                <a:latin typeface="MathJax_Math"/>
              </a:rPr>
              <a:t>a</a:t>
            </a:r>
            <a:r>
              <a:rPr lang="ru-RU" altLang="ru-RU" sz="2400" dirty="0"/>
              <a:t> делится на </a:t>
            </a:r>
            <a:r>
              <a:rPr lang="ru-RU" altLang="ru-RU" sz="3200" dirty="0">
                <a:latin typeface="MathJax_Main"/>
              </a:rPr>
              <a:t>3</a:t>
            </a:r>
            <a:r>
              <a:rPr lang="ru-RU" altLang="ru-RU" sz="2400" dirty="0"/>
              <a:t> </a:t>
            </a:r>
            <a:r>
              <a:rPr lang="ru-RU" altLang="ru-RU" sz="2400" b="1" dirty="0">
                <a:latin typeface="Arial" panose="020B0604020202020204" pitchFamily="34" charset="0"/>
              </a:rPr>
              <a:t>нацело</a:t>
            </a:r>
            <a:r>
              <a:rPr lang="ru-RU" altLang="ru-RU" sz="2400" dirty="0"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13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>
                <a:latin typeface="Arial" panose="020B0604020202020204" pitchFamily="34" charset="0"/>
              </a:rPr>
              <a:t>	</a:t>
            </a:r>
            <a:r>
              <a:rPr lang="ru-RU" altLang="ru-RU" sz="2400" dirty="0">
                <a:latin typeface="Arial" panose="020B0604020202020204" pitchFamily="34" charset="0"/>
              </a:rPr>
              <a:t>По данному числу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 распечатайте все целые степени двойки, не превосходящие </a:t>
            </a:r>
            <a:r>
              <a:rPr lang="ru-RU" altLang="ru-RU" sz="3200" i="1" dirty="0">
                <a:latin typeface="MathJax_Math"/>
              </a:rPr>
              <a:t>N</a:t>
            </a:r>
            <a:r>
              <a:rPr lang="ru-RU" altLang="ru-RU" sz="2400" dirty="0"/>
              <a:t>. 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13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400" dirty="0">
                <a:hlinkClick r:id="rId3"/>
              </a:rPr>
              <a:t>	Алгоритм Евклида</a:t>
            </a:r>
            <a:r>
              <a:rPr lang="ru-RU" sz="2400" dirty="0"/>
              <a:t>.</a:t>
            </a:r>
            <a:endParaRPr lang="ru-RU" altLang="ru-RU" sz="60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цифр числа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1F4E0-5389-49E2-94ED-38258FAF0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= 0;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&gt; 0)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digit = n % 10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sum = sum + digit;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n = n / 10;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"Привет!"</a:t>
            </a:r>
            <a:r>
              <a:rPr lang="ru-RU" sz="2400" dirty="0">
                <a:latin typeface="Consolas" panose="020B0609020204030204" pitchFamily="49" charset="0"/>
              </a:rPr>
              <a:t>);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в двоичную систему счисления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7696A2-5C0B-4498-9605-ED396D14F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&gt; 0)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% 2);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n = n / 2;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CAF2BF-E3D9-43CF-98DB-20B916BD6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8309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!= 0)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0E7E1-0E61-4168-8ED4-2A68E5B38E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76610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 = 0;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!= 0)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sum = sum + n;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9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  </a:t>
            </a:r>
            <a:r>
              <a:rPr lang="ru-RU" sz="2400" b="1" dirty="0">
                <a:latin typeface="Consolas" panose="020B0609020204030204" pitchFamily="49" charset="0"/>
              </a:rPr>
              <a:t> 5 5 5 5 5 5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  </a:t>
            </a:r>
            <a:r>
              <a:rPr lang="ru-RU" sz="2400" b="1" dirty="0">
                <a:latin typeface="Consolas" panose="020B0609020204030204" pitchFamily="49" charset="0"/>
              </a:rPr>
              <a:t> 5 5 5 5 5 5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  </a:t>
            </a:r>
            <a:r>
              <a:rPr lang="ru-RU" sz="2400" b="1" dirty="0">
                <a:latin typeface="Consolas" panose="020B0609020204030204" pitchFamily="49" charset="0"/>
              </a:rPr>
              <a:t> 5 5 5 5 5 5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67E9E0-2717-4EDF-ADDF-10BF269CF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49423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6;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 + " ");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21E469-5117-4024-B4E4-8526489A2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4521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 = 1; k &lt;= 3; k++)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6;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 + " ");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Break и Continue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break</a:t>
            </a:r>
            <a:r>
              <a:rPr lang="ru-RU" dirty="0"/>
              <a:t> – прерывает выполнение цикла, управление передается операторам, следующим за оператором цикла.</a:t>
            </a:r>
          </a:p>
          <a:p>
            <a:pPr lvl="0"/>
            <a:r>
              <a:rPr lang="ru-RU" b="1" dirty="0"/>
              <a:t>continue</a:t>
            </a:r>
            <a:r>
              <a:rPr lang="ru-RU" dirty="0"/>
              <a:t> – прерывает выполнение очередного шага цикла и возвращает управление в начало цикла, начиная следующий шаг.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Break и Continue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2B565B-2B2A-4883-8093-0BFBE1A41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427552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1; n &lt;= 10; n++)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% 2 == 0)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{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}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 == 7)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{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}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(n);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:r>
                  <a:rPr lang="en-US" i="1" dirty="0" err="1"/>
                  <a:t>bx</a:t>
                </a:r>
                <a:r>
                  <a:rPr lang="en-US" dirty="0" err="1"/>
                  <a:t>+</a:t>
                </a:r>
                <a:r>
                  <a:rPr lang="en-US" i="1" dirty="0" err="1"/>
                  <a:t>c</a:t>
                </a:r>
                <a:r>
                  <a:rPr lang="en-US" dirty="0"/>
                  <a:t>=0</a:t>
                </a:r>
                <a:r>
                  <a:rPr lang="ru-RU" dirty="0"/>
                  <a:t>, </a:t>
                </a:r>
                <a:r>
                  <a:rPr lang="en-US" dirty="0"/>
                  <a:t>x</a:t>
                </a:r>
                <a:r>
                  <a:rPr lang="ru-RU" dirty="0"/>
                  <a:t>∈[1; 10000]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581025" algn="l"/>
                    <a:tab pos="1163638" algn="l"/>
                    <a:tab pos="1744663" algn="l"/>
                    <a:tab pos="2327275" algn="l"/>
                    <a:tab pos="2908300" algn="l"/>
                    <a:tab pos="3489325" algn="l"/>
                    <a:tab pos="4071938" algn="l"/>
                    <a:tab pos="4652963" algn="l"/>
                    <a:tab pos="5235575" algn="l"/>
                    <a:tab pos="5816600" algn="l"/>
                    <a:tab pos="6397625" algn="l"/>
                    <a:tab pos="6980238" algn="l"/>
                    <a:tab pos="7561263" algn="l"/>
                    <a:tab pos="8143875" algn="l"/>
                    <a:tab pos="8724900" algn="l"/>
                    <a:tab pos="9305925" algn="l"/>
                  </a:tabLst>
                </a:pPr>
                <a:endParaRPr lang="ru-RU" altLang="ru-RU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ED9B45B7-0AA6-4CF5-B709-176069E72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8" t="-1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latin typeface="Consolas" panose="020B0609020204030204" pitchFamily="49" charset="0"/>
              </a:rPr>
              <a:t>.ToInt32(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.ReadLine</a:t>
            </a:r>
            <a:r>
              <a:rPr lang="en-US" sz="2400" dirty="0">
                <a:latin typeface="Consolas" panose="020B0609020204030204" pitchFamily="49" charset="0"/>
              </a:rPr>
              <a:t>());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1; x &lt;= 10000; x++)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(a * x * x + b * x + c == 0)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      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</a:rPr>
              <a:t>WriteLine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x</a:t>
            </a:r>
            <a:r>
              <a:rPr lang="ru-RU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   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10306504" cy="380999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(инициализация счетчика; условие продолжения; итерация)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блок кода, который будет повторяться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altLang="ru-RU" sz="24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Минимаксные задачи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75E08F-5DCA-4670-8D6F-B7762B6EC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85106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 = 0;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n;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 number =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Convert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.ToInt32(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.ReadLine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   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(number &gt; max)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 = number;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31849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(max);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A1B47C-4768-43F9-8D37-F9783D5E4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81201"/>
            <a:ext cx="56989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100;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692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Привет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4363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24; 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123; 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ru-RU" sz="2400" dirty="0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ru-RU" sz="2400" dirty="0" err="1">
                <a:solidFill>
                  <a:srgbClr val="7692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altLang="ru-RU" sz="24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.WriteLine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ru-RU" sz="2400" dirty="0" err="1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Привет</a:t>
            </a:r>
            <a:r>
              <a:rPr lang="en-US" altLang="ru-RU" sz="2400" dirty="0">
                <a:solidFill>
                  <a:srgbClr val="943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</a:t>
            </a: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2400" dirty="0">
                <a:latin typeface="Consolas" panose="020B0609020204030204" pitchFamily="49" charset="0"/>
              </a:rPr>
              <a:t> (</a:t>
            </a: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400" dirty="0">
                <a:latin typeface="Consolas" panose="020B0609020204030204" pitchFamily="49" charset="0"/>
              </a:rPr>
              <a:t> i = -25; i &lt;= 25; i++) { }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ru-RU" altLang="ru-RU" sz="2400" dirty="0">
                <a:latin typeface="Consolas" panose="020B0609020204030204" pitchFamily="49" charset="0"/>
              </a:rPr>
              <a:t> (</a:t>
            </a:r>
            <a:r>
              <a:rPr lang="ru-RU" altLang="ru-RU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2400" dirty="0">
                <a:latin typeface="Consolas" panose="020B0609020204030204" pitchFamily="49" charset="0"/>
              </a:rPr>
              <a:t> i = 10; i &lt; 25; i++)</a:t>
            </a:r>
            <a:br>
              <a:rPr lang="ru-RU" altLang="ru-RU" sz="2400" dirty="0">
                <a:latin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</a:rPr>
              <a:t>   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ru-RU" altLang="ru-RU" sz="2400" dirty="0">
                <a:latin typeface="Consolas" panose="020B0609020204030204" pitchFamily="49" charset="0"/>
              </a:rPr>
              <a:t>.WriteLine(</a:t>
            </a:r>
            <a:r>
              <a:rPr lang="en-US" altLang="ru-RU" sz="2400" dirty="0" err="1">
                <a:latin typeface="Consolas" panose="020B0609020204030204" pitchFamily="49" charset="0"/>
              </a:rPr>
              <a:t>i</a:t>
            </a:r>
            <a:r>
              <a:rPr lang="ru-RU" altLang="ru-RU" sz="2400" dirty="0">
                <a:latin typeface="Consolas" panose="020B0609020204030204" pitchFamily="49" charset="0"/>
              </a:rPr>
              <a:t>);</a:t>
            </a:r>
            <a:br>
              <a:rPr lang="ru-RU" altLang="ru-RU" sz="2400" dirty="0">
                <a:latin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7F6D79-893B-4791-9BCE-37C4B36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D9B45B7-0AA6-4CF5-B709-176069E7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2400" dirty="0"/>
              <a:t>	</a:t>
            </a:r>
            <a:r>
              <a:rPr lang="ru-RU" altLang="ru-RU" sz="2400" dirty="0"/>
              <a:t>Напишите программу, которая выводит </a:t>
            </a:r>
            <a:r>
              <a:rPr lang="ru-RU" altLang="ru-RU" sz="2400" b="1" dirty="0"/>
              <a:t>"Hello!" </a:t>
            </a:r>
            <a:r>
              <a:rPr lang="ru-RU" altLang="ru-RU" sz="2400" dirty="0"/>
              <a:t>19 раз, каждый на новой строке.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63616-4877-40DE-99E0-6558F466A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287" y="6202829"/>
            <a:ext cx="621615" cy="621615"/>
          </a:xfrm>
          <a:prstGeom prst="rect">
            <a:avLst/>
          </a:prstGeom>
        </p:spPr>
      </p:pic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15DFA396-B3D7-4EDB-8236-F8CAFC0D5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507" y="4835547"/>
            <a:ext cx="1778397" cy="1330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27C18E-F71F-4B4E-9D96-EC42215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14375</TotalTime>
  <Words>526</Words>
  <Application>Microsoft Office PowerPoint</Application>
  <PresentationFormat>Widescreen</PresentationFormat>
  <Paragraphs>198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Cambria Math</vt:lpstr>
      <vt:lpstr>Consolas</vt:lpstr>
      <vt:lpstr>MathJax_Main</vt:lpstr>
      <vt:lpstr>MathJax_Math</vt:lpstr>
      <vt:lpstr>Ромбовидная сетка, 16 х 9</vt:lpstr>
      <vt:lpstr> </vt:lpstr>
      <vt:lpstr>Курс “Программирование на C#”</vt:lpstr>
      <vt:lpstr>Цикл for</vt:lpstr>
      <vt:lpstr>Цикл for</vt:lpstr>
      <vt:lpstr>Цикл for</vt:lpstr>
      <vt:lpstr>Цикл for</vt:lpstr>
      <vt:lpstr>Задача 1</vt:lpstr>
      <vt:lpstr>Задача 2</vt:lpstr>
      <vt:lpstr>Задача 3</vt:lpstr>
      <vt:lpstr>Переменная цикла</vt:lpstr>
      <vt:lpstr>Переменная цикла</vt:lpstr>
      <vt:lpstr>Задача 4</vt:lpstr>
      <vt:lpstr>Задача 4</vt:lpstr>
      <vt:lpstr>Задача 5</vt:lpstr>
      <vt:lpstr>Накопление суммы (сумматор)</vt:lpstr>
      <vt:lpstr>Сумма 10 чисел</vt:lpstr>
      <vt:lpstr>Задача 6</vt:lpstr>
      <vt:lpstr>Задача 7</vt:lpstr>
      <vt:lpstr>Задача 8</vt:lpstr>
      <vt:lpstr>Накопление произведения (мультипликатор)</vt:lpstr>
      <vt:lpstr>Задача 9</vt:lpstr>
      <vt:lpstr>Задача 10</vt:lpstr>
      <vt:lpstr>Цикл while</vt:lpstr>
      <vt:lpstr>Цикл while</vt:lpstr>
      <vt:lpstr>Задача 11</vt:lpstr>
      <vt:lpstr>Задача 12</vt:lpstr>
      <vt:lpstr>Задача 13</vt:lpstr>
      <vt:lpstr>Задача 13</vt:lpstr>
      <vt:lpstr>Анализ цифр числа</vt:lpstr>
      <vt:lpstr>Перевод в двоичную систему счисления</vt:lpstr>
      <vt:lpstr>Последовательности</vt:lpstr>
      <vt:lpstr>Последовательности</vt:lpstr>
      <vt:lpstr>Вложенные циклы</vt:lpstr>
      <vt:lpstr>Вложенные циклы</vt:lpstr>
      <vt:lpstr>Вложенные циклы</vt:lpstr>
      <vt:lpstr>Break и Continue</vt:lpstr>
      <vt:lpstr>Break и Continue</vt:lpstr>
      <vt:lpstr>Перебор</vt:lpstr>
      <vt:lpstr>Перебор</vt:lpstr>
      <vt:lpstr>Минимаксные задачи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Аркадий Шелепухин</dc:creator>
  <cp:lastModifiedBy>Shelepukhin Arkady</cp:lastModifiedBy>
  <cp:revision>144</cp:revision>
  <dcterms:created xsi:type="dcterms:W3CDTF">2018-10-09T14:51:44Z</dcterms:created>
  <dcterms:modified xsi:type="dcterms:W3CDTF">2018-12-08T20:30:28Z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