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1" r:id="rId2"/>
    <p:sldId id="26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464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77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23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512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42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54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832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75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7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56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672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6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548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995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4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655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27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719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21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731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987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889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96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130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8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7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9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07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30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46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09.01.2019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0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4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Строки и символы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</a:t>
            </a:r>
            <a:r>
              <a:rPr lang="ru-RU" dirty="0"/>
              <a:t>и</a:t>
            </a:r>
            <a:r>
              <a:rPr lang="en-US" dirty="0"/>
              <a:t>м</a:t>
            </a:r>
            <a:r>
              <a:rPr lang="ru-RU" dirty="0"/>
              <a:t>в</a:t>
            </a:r>
            <a:r>
              <a:rPr lang="en-US" dirty="0"/>
              <a:t>о</a:t>
            </a:r>
            <a:r>
              <a:rPr lang="ru-RU" dirty="0"/>
              <a:t>л</a:t>
            </a:r>
            <a:r>
              <a:rPr lang="en-US" dirty="0"/>
              <a:t>ы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661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5373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'#’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.ToChar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</a:t>
            </a:r>
            <a:r>
              <a:rPr lang="ru-RU" dirty="0"/>
              <a:t>и</a:t>
            </a:r>
            <a:r>
              <a:rPr lang="en-US" dirty="0"/>
              <a:t>м</a:t>
            </a:r>
            <a:r>
              <a:rPr lang="ru-RU" dirty="0"/>
              <a:t>в</a:t>
            </a:r>
            <a:r>
              <a:rPr lang="en-US" dirty="0"/>
              <a:t>о</a:t>
            </a:r>
            <a:r>
              <a:rPr lang="ru-RU" dirty="0"/>
              <a:t>л</a:t>
            </a:r>
            <a:r>
              <a:rPr lang="en-US" dirty="0"/>
              <a:t>ы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548054-AF86-4266-AE30-ADBA1CA0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0647" y="1646238"/>
            <a:ext cx="5867400" cy="3276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6BFD5-5392-43E5-A739-6FFE9F540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23" y="1646238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c =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'#'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code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)c;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ru-RU" sz="3200" dirty="0">
                <a:latin typeface="Consolas" panose="020B0609020204030204" pitchFamily="49" charset="0"/>
              </a:rPr>
              <a:t>.</a:t>
            </a:r>
            <a:r>
              <a:rPr lang="en-US" sz="3200" dirty="0">
                <a:latin typeface="Consolas" panose="020B0609020204030204" pitchFamily="49" charset="0"/>
              </a:rPr>
              <a:t>WriteLine</a:t>
            </a:r>
            <a:r>
              <a:rPr lang="ru-RU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latin typeface="Consolas" panose="020B0609020204030204" pitchFamily="49" charset="0"/>
              </a:rPr>
              <a:t>code</a:t>
            </a:r>
            <a:r>
              <a:rPr lang="ru-RU" sz="3200" dirty="0">
                <a:latin typeface="Consolas" panose="020B0609020204030204" pitchFamily="49" charset="0"/>
              </a:rPr>
              <a:t>);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35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code = 35;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c = 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)code;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 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latin typeface="Consolas" panose="020B0609020204030204" pitchFamily="49" charset="0"/>
              </a:rPr>
              <a:t>.WriteLine</a:t>
            </a:r>
            <a:r>
              <a:rPr lang="en-US" sz="3200" dirty="0">
                <a:latin typeface="Consolas" panose="020B0609020204030204" pitchFamily="49" charset="0"/>
              </a:rPr>
              <a:t>(c);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'#’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ru-RU" sz="3200" dirty="0">
                <a:latin typeface="Consolas" panose="020B0609020204030204" pitchFamily="49" charset="0"/>
              </a:rPr>
              <a:t>.</a:t>
            </a:r>
            <a:r>
              <a:rPr lang="en-US" sz="3200" dirty="0">
                <a:latin typeface="Consolas" panose="020B0609020204030204" pitchFamily="49" charset="0"/>
              </a:rPr>
              <a:t>WriteLine</a:t>
            </a:r>
            <a:r>
              <a:rPr lang="ru-RU" sz="3200" dirty="0">
                <a:latin typeface="Consolas" panose="020B0609020204030204" pitchFamily="49" charset="0"/>
              </a:rPr>
              <a:t>((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ru-RU" sz="3200" dirty="0">
                <a:latin typeface="Consolas" panose="020B0609020204030204" pitchFamily="49" charset="0"/>
              </a:rPr>
              <a:t>)48); 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'0'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символов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first</a:t>
            </a:r>
            <a:r>
              <a:rPr lang="ru-RU" sz="3200" dirty="0">
                <a:latin typeface="Consolas" panose="020B0609020204030204" pitchFamily="49" charset="0"/>
              </a:rPr>
              <a:t> = 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ru-RU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ru-RU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latin typeface="Consolas" panose="020B0609020204030204" pitchFamily="49" charset="0"/>
              </a:rPr>
              <a:t> second =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'v'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latin typeface="Consolas" panose="020B0609020204030204" pitchFamily="49" charset="0"/>
              </a:rPr>
              <a:t>.WriteLine</a:t>
            </a:r>
            <a:r>
              <a:rPr lang="en-US" sz="3200" dirty="0">
                <a:latin typeface="Consolas" panose="020B0609020204030204" pitchFamily="49" charset="0"/>
              </a:rPr>
              <a:t>(first &lt; second);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32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9021</TotalTime>
  <Words>125</Words>
  <Application>Microsoft Office PowerPoint</Application>
  <PresentationFormat>Widescreen</PresentationFormat>
  <Paragraphs>60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Consolas</vt:lpstr>
      <vt:lpstr>Ромбовидная сетка, 16 х 9</vt:lpstr>
      <vt:lpstr> </vt:lpstr>
      <vt:lpstr>Курс “Программирование на C#”</vt:lpstr>
      <vt:lpstr>Символы</vt:lpstr>
      <vt:lpstr>Символы</vt:lpstr>
      <vt:lpstr>Символы</vt:lpstr>
      <vt:lpstr>Символы</vt:lpstr>
      <vt:lpstr>Сравнение символов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132</cp:revision>
  <dcterms:created xsi:type="dcterms:W3CDTF">2018-10-09T14:51:44Z</dcterms:created>
  <dcterms:modified xsi:type="dcterms:W3CDTF">2019-01-09T10:16:39Z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