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265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88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397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776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43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47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083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475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159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88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42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364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56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868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0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925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01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887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409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77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73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46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94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61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35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22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55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18.01.2019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BAC89-9426-42AD-8056-C75ADBF7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31" y="5393294"/>
            <a:ext cx="1481137" cy="1481137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62BE7508-5A54-40E0-910E-ED4C8C95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2" y="1909345"/>
            <a:ext cx="4510863" cy="3374892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2D75C559-FFC8-4BF1-A2B5-AD13AEDD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44" y="2993138"/>
            <a:ext cx="5093447" cy="22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9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3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3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1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8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Курс</a:t>
            </a:r>
            <a:br>
              <a:rPr lang="en-US" dirty="0"/>
            </a:br>
            <a:r>
              <a:rPr lang="en-US" sz="4800" dirty="0"/>
              <a:t>“</a:t>
            </a:r>
            <a:r>
              <a:rPr lang="ru-RU" sz="4800" dirty="0"/>
              <a:t>Программирование на </a:t>
            </a:r>
            <a:r>
              <a:rPr lang="en-US" sz="4800" dirty="0"/>
              <a:t>C#”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ctr" rtl="0"/>
            <a:r>
              <a:rPr lang="ru-RU" dirty="0"/>
              <a:t>Массивы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4977E-B78B-4985-BD99-27C9C863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99488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9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7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1035572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ru-RU" sz="3200" dirty="0">
                <a:solidFill>
                  <a:schemeClr val="accent5"/>
                </a:solidFill>
                <a:latin typeface="Consolas" panose="020B0609020204030204" pitchFamily="49" charset="0"/>
              </a:rPr>
              <a:t>тип</a:t>
            </a:r>
            <a:r>
              <a:rPr lang="ru-RU" sz="3200" dirty="0">
                <a:latin typeface="Consolas" panose="020B0609020204030204" pitchFamily="49" charset="0"/>
              </a:rPr>
              <a:t> [] имя_массива = 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new</a:t>
            </a:r>
            <a:r>
              <a:rPr lang="ru-RU" sz="3200" dirty="0">
                <a:latin typeface="Consolas" panose="020B0609020204030204" pitchFamily="49" charset="0"/>
              </a:rPr>
              <a:t> </a:t>
            </a:r>
            <a:r>
              <a:rPr lang="ru-RU" sz="3200" dirty="0">
                <a:solidFill>
                  <a:schemeClr val="accent5"/>
                </a:solidFill>
                <a:latin typeface="Consolas" panose="020B0609020204030204" pitchFamily="49" charset="0"/>
              </a:rPr>
              <a:t>тип</a:t>
            </a:r>
            <a:r>
              <a:rPr lang="ru-RU" sz="3200" dirty="0">
                <a:latin typeface="Consolas" panose="020B0609020204030204" pitchFamily="49" charset="0"/>
              </a:rPr>
              <a:t>[размер массива];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lang="ru-RU" sz="3200" dirty="0"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ru-RU" sz="3200" dirty="0">
                <a:latin typeface="Consolas" panose="020B0609020204030204" pitchFamily="49" charset="0"/>
              </a:rPr>
              <a:t>[] </a:t>
            </a:r>
            <a:r>
              <a:rPr lang="en-US" sz="3200" dirty="0">
                <a:latin typeface="Consolas" panose="020B0609020204030204" pitchFamily="49" charset="0"/>
              </a:rPr>
              <a:t>array</a:t>
            </a:r>
            <a:r>
              <a:rPr lang="ru-RU" sz="3200" dirty="0"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ru-RU" sz="3200" dirty="0">
                <a:latin typeface="Consolas" panose="020B0609020204030204" pitchFamily="49" charset="0"/>
              </a:rPr>
              <a:t>[</a:t>
            </a:r>
            <a:r>
              <a:rPr lang="en-US" sz="3200" dirty="0">
                <a:latin typeface="Consolas" panose="020B0609020204030204" pitchFamily="49" charset="0"/>
              </a:rPr>
              <a:t>4</a:t>
            </a:r>
            <a:r>
              <a:rPr lang="ru-RU" sz="3200" dirty="0">
                <a:latin typeface="Consolas" panose="020B0609020204030204" pitchFamily="49" charset="0"/>
              </a:rPr>
              <a:t>];</a:t>
            </a:r>
            <a:r>
              <a:rPr lang="ru-RU" altLang="ru-RU" sz="3200" dirty="0">
                <a:latin typeface="Consolas" panose="020B0609020204030204" pitchFamily="49" charset="0"/>
              </a:rPr>
              <a:t> </a:t>
            </a:r>
            <a:endParaRPr lang="en-US" altLang="ru-RU" sz="3200" dirty="0"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ru-RU" altLang="ru-RU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3200" dirty="0">
                <a:latin typeface="Consolas" panose="020B0609020204030204" pitchFamily="49" charset="0"/>
              </a:rPr>
              <a:t>[] </a:t>
            </a:r>
            <a:r>
              <a:rPr lang="en-US" sz="3200" dirty="0">
                <a:latin typeface="Consolas" panose="020B0609020204030204" pitchFamily="49" charset="0"/>
              </a:rPr>
              <a:t>array1</a:t>
            </a:r>
            <a:r>
              <a:rPr lang="ru-RU" altLang="ru-RU" sz="3200" dirty="0">
                <a:latin typeface="Consolas" panose="020B0609020204030204" pitchFamily="49" charset="0"/>
              </a:rPr>
              <a:t> = </a:t>
            </a:r>
            <a:r>
              <a:rPr lang="ru-RU" altLang="ru-RU" sz="3200" dirty="0">
                <a:solidFill>
                  <a:schemeClr val="accent3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3200" dirty="0">
                <a:latin typeface="Consolas" panose="020B0609020204030204" pitchFamily="49" charset="0"/>
              </a:rPr>
              <a:t> </a:t>
            </a:r>
            <a:r>
              <a:rPr lang="ru-RU" altLang="ru-RU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3200" dirty="0">
                <a:latin typeface="Consolas" panose="020B0609020204030204" pitchFamily="49" charset="0"/>
              </a:rPr>
              <a:t>[4] { 1, 2, 3, 5 };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ru-RU" altLang="ru-RU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3200" dirty="0">
                <a:latin typeface="Consolas" panose="020B0609020204030204" pitchFamily="49" charset="0"/>
              </a:rPr>
              <a:t>[] </a:t>
            </a:r>
            <a:r>
              <a:rPr lang="en-US" sz="3200" dirty="0">
                <a:latin typeface="Consolas" panose="020B0609020204030204" pitchFamily="49" charset="0"/>
              </a:rPr>
              <a:t>array2</a:t>
            </a:r>
            <a:r>
              <a:rPr lang="ru-RU" altLang="ru-RU" sz="3200" dirty="0">
                <a:latin typeface="Consolas" panose="020B0609020204030204" pitchFamily="49" charset="0"/>
              </a:rPr>
              <a:t> = </a:t>
            </a:r>
            <a:r>
              <a:rPr lang="ru-RU" altLang="ru-RU" sz="3200" dirty="0">
                <a:solidFill>
                  <a:schemeClr val="accent3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3200" dirty="0">
                <a:latin typeface="Consolas" panose="020B0609020204030204" pitchFamily="49" charset="0"/>
              </a:rPr>
              <a:t> </a:t>
            </a:r>
            <a:r>
              <a:rPr lang="ru-RU" altLang="ru-RU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3200" dirty="0">
                <a:latin typeface="Consolas" panose="020B0609020204030204" pitchFamily="49" charset="0"/>
              </a:rPr>
              <a:t>[] { 1, 2, 3, 5 };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ru-RU" altLang="ru-RU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3200" dirty="0">
                <a:latin typeface="Consolas" panose="020B0609020204030204" pitchFamily="49" charset="0"/>
              </a:rPr>
              <a:t>[] </a:t>
            </a:r>
            <a:r>
              <a:rPr lang="en-US" sz="3200" dirty="0">
                <a:latin typeface="Consolas" panose="020B0609020204030204" pitchFamily="49" charset="0"/>
              </a:rPr>
              <a:t>array3</a:t>
            </a:r>
            <a:r>
              <a:rPr lang="ru-RU" altLang="ru-RU" sz="3200" dirty="0">
                <a:latin typeface="Consolas" panose="020B0609020204030204" pitchFamily="49" charset="0"/>
              </a:rPr>
              <a:t> = </a:t>
            </a:r>
            <a:r>
              <a:rPr lang="ru-RU" altLang="ru-RU" sz="3200" dirty="0">
                <a:solidFill>
                  <a:schemeClr val="accent3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3200" dirty="0">
                <a:latin typeface="Consolas" panose="020B0609020204030204" pitchFamily="49" charset="0"/>
              </a:rPr>
              <a:t>[] { 1, 2, 3, 5 };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ru-RU" altLang="ru-RU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3200" dirty="0">
                <a:latin typeface="Consolas" panose="020B0609020204030204" pitchFamily="49" charset="0"/>
              </a:rPr>
              <a:t>[] </a:t>
            </a:r>
            <a:r>
              <a:rPr lang="en-US" sz="3200" dirty="0">
                <a:latin typeface="Consolas" panose="020B0609020204030204" pitchFamily="49" charset="0"/>
              </a:rPr>
              <a:t>array4</a:t>
            </a:r>
            <a:r>
              <a:rPr lang="ru-RU" altLang="ru-RU" sz="3200" dirty="0">
                <a:latin typeface="Consolas" panose="020B0609020204030204" pitchFamily="49" charset="0"/>
              </a:rPr>
              <a:t> = { 1, 2, 3, 5 };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ru-RU" sz="3200" dirty="0"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Индексация массива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7191392" cy="324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[] numbers = 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[5];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numbers[0] = 5; 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numbers[1] = 2;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numbers[4] = 3;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numbers[5] = 2; 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latin typeface="Consolas" panose="020B0609020204030204" pitchFamily="49" charset="0"/>
              </a:rPr>
              <a:t>.WriteLine</a:t>
            </a:r>
            <a:r>
              <a:rPr lang="en-US" sz="3200" dirty="0">
                <a:latin typeface="Consolas" panose="020B0609020204030204" pitchFamily="49" charset="0"/>
              </a:rPr>
              <a:t>(numbers[0]); 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массива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786946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[] numbers = 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[5];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latin typeface="Consolas" panose="020B0609020204030204" pitchFamily="49" charset="0"/>
              </a:rPr>
              <a:t>.WriteLine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numbers.Length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 вывод массива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D23A720-402F-4441-947E-4CB5F5556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831580"/>
            <a:ext cx="87858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altLang="ru-RU" sz="28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</a:t>
            </a:r>
            <a:r>
              <a:rPr lang="ru-RU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8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lang="en-US" altLang="ru-RU" sz="28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 </a:t>
            </a:r>
            <a:br>
              <a:rPr lang="en-US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8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 = </a:t>
            </a:r>
            <a:r>
              <a:rPr lang="en-US" altLang="ru-RU" sz="28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</a:t>
            </a:r>
            <a:br>
              <a:rPr lang="en-US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8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ss = </a:t>
            </a:r>
            <a:r>
              <a:rPr lang="en-US" altLang="ru-RU" sz="2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s.Split</a:t>
            </a:r>
            <a:r>
              <a:rPr lang="en-US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8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'</a:t>
            </a:r>
            <a:r>
              <a:rPr lang="en-US" altLang="ru-RU" sz="2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lang="en-US" altLang="ru-RU" sz="2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62135-BD72-48CF-BE71-3C856D87C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9601200" cy="38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9105</TotalTime>
  <Words>190</Words>
  <Application>Microsoft Office PowerPoint</Application>
  <PresentationFormat>Widescreen</PresentationFormat>
  <Paragraphs>53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Consolas</vt:lpstr>
      <vt:lpstr>Ромбовидная сетка, 16 х 9</vt:lpstr>
      <vt:lpstr> </vt:lpstr>
      <vt:lpstr>Курс “Программирование на C#”</vt:lpstr>
      <vt:lpstr>Массив</vt:lpstr>
      <vt:lpstr>Индексация массива</vt:lpstr>
      <vt:lpstr>Длина массива</vt:lpstr>
      <vt:lpstr>Ввод и вывод массива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Аркадий Шелепухин</dc:creator>
  <cp:lastModifiedBy>Shelepukhin Arkady</cp:lastModifiedBy>
  <cp:revision>141</cp:revision>
  <dcterms:created xsi:type="dcterms:W3CDTF">2018-10-09T14:51:44Z</dcterms:created>
  <dcterms:modified xsi:type="dcterms:W3CDTF">2019-01-18T11:52:20Z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