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ppt/media/image4.jpg" ContentType="image/png"/>
  <Override PartName="/ppt/media/image7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548A89-967E-4483-BAD3-29B1136E5FBC}" type="doc">
      <dgm:prSet loTypeId="urn:microsoft.com/office/officeart/2008/layout/HorizontalMultiLevelHierarchy" loCatId="hierarchy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ru-RU"/>
        </a:p>
      </dgm:t>
    </dgm:pt>
    <dgm:pt modelId="{297E2240-1A43-4345-9B3C-4BC949902633}">
      <dgm:prSet phldrT="[Текст]"/>
      <dgm:spPr/>
      <dgm:t>
        <a:bodyPr/>
        <a:lstStyle/>
        <a:p>
          <a:r>
            <a:rPr lang="en-US" dirty="0" smtClean="0"/>
            <a:t>127.0.01</a:t>
          </a:r>
          <a:endParaRPr lang="ru-RU" dirty="0"/>
        </a:p>
      </dgm:t>
    </dgm:pt>
    <dgm:pt modelId="{69043305-A669-4C00-BBA3-4937FDA5E292}" type="parTrans" cxnId="{050E4DCE-799C-4975-BFF6-20560355E5BA}">
      <dgm:prSet/>
      <dgm:spPr/>
      <dgm:t>
        <a:bodyPr/>
        <a:lstStyle/>
        <a:p>
          <a:endParaRPr lang="ru-RU"/>
        </a:p>
      </dgm:t>
    </dgm:pt>
    <dgm:pt modelId="{0F3DA72B-C6BF-429D-9B26-5E3687D241EF}" type="sibTrans" cxnId="{050E4DCE-799C-4975-BFF6-20560355E5BA}">
      <dgm:prSet/>
      <dgm:spPr/>
      <dgm:t>
        <a:bodyPr/>
        <a:lstStyle/>
        <a:p>
          <a:endParaRPr lang="ru-RU"/>
        </a:p>
      </dgm:t>
    </dgm:pt>
    <dgm:pt modelId="{04CB9174-83EE-4FFB-8432-8EAE2FB47390}">
      <dgm:prSet phldrT="[Текст]"/>
      <dgm:spPr/>
      <dgm:t>
        <a:bodyPr/>
        <a:lstStyle/>
        <a:p>
          <a:r>
            <a:rPr lang="en-US" dirty="0" smtClean="0"/>
            <a:t>Spring</a:t>
          </a:r>
          <a:endParaRPr lang="ru-RU" dirty="0"/>
        </a:p>
      </dgm:t>
    </dgm:pt>
    <dgm:pt modelId="{C2A7F7A2-8F85-4C56-987C-4BF0DA2ACFE7}" type="parTrans" cxnId="{3D5DBE1D-F539-4916-B571-506920E6AC38}">
      <dgm:prSet/>
      <dgm:spPr/>
      <dgm:t>
        <a:bodyPr/>
        <a:lstStyle/>
        <a:p>
          <a:endParaRPr lang="ru-RU"/>
        </a:p>
      </dgm:t>
    </dgm:pt>
    <dgm:pt modelId="{D8057DD4-A93F-4554-84C8-711746362854}" type="sibTrans" cxnId="{3D5DBE1D-F539-4916-B571-506920E6AC38}">
      <dgm:prSet/>
      <dgm:spPr/>
      <dgm:t>
        <a:bodyPr/>
        <a:lstStyle/>
        <a:p>
          <a:endParaRPr lang="ru-RU"/>
        </a:p>
      </dgm:t>
    </dgm:pt>
    <dgm:pt modelId="{5DC86496-120A-41E5-A2E5-D9F1AE81AFB5}">
      <dgm:prSet phldrT="[Текст]"/>
      <dgm:spPr/>
      <dgm:t>
        <a:bodyPr/>
        <a:lstStyle/>
        <a:p>
          <a:r>
            <a:rPr lang="en-US" dirty="0" smtClean="0"/>
            <a:t>Java v.8</a:t>
          </a:r>
          <a:r>
            <a:rPr lang="ru-RU" dirty="0" smtClean="0"/>
            <a:t> </a:t>
          </a:r>
          <a:endParaRPr lang="ru-RU" dirty="0"/>
        </a:p>
      </dgm:t>
    </dgm:pt>
    <dgm:pt modelId="{04A4A049-3B4D-4D59-B58C-B50244914FEF}" type="parTrans" cxnId="{65D8FC59-04A8-4DEF-88FE-76575B571259}">
      <dgm:prSet/>
      <dgm:spPr/>
      <dgm:t>
        <a:bodyPr/>
        <a:lstStyle/>
        <a:p>
          <a:endParaRPr lang="ru-RU"/>
        </a:p>
      </dgm:t>
    </dgm:pt>
    <dgm:pt modelId="{A58B23DB-421C-4DF1-B9B1-18A021EB278D}" type="sibTrans" cxnId="{65D8FC59-04A8-4DEF-88FE-76575B571259}">
      <dgm:prSet/>
      <dgm:spPr/>
      <dgm:t>
        <a:bodyPr/>
        <a:lstStyle/>
        <a:p>
          <a:endParaRPr lang="ru-RU"/>
        </a:p>
      </dgm:t>
    </dgm:pt>
    <dgm:pt modelId="{362F6335-4F58-4B11-93FB-2806FE938F3A}" type="pres">
      <dgm:prSet presAssocID="{41548A89-967E-4483-BAD3-29B1136E5FB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8940333-205A-4557-B869-176BC47498D4}" type="pres">
      <dgm:prSet presAssocID="{297E2240-1A43-4345-9B3C-4BC949902633}" presName="root1" presStyleCnt="0"/>
      <dgm:spPr/>
    </dgm:pt>
    <dgm:pt modelId="{4D7BB2FC-CCB1-4071-AAA7-CA0E6D42656A}" type="pres">
      <dgm:prSet presAssocID="{297E2240-1A43-4345-9B3C-4BC949902633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4F5980C-EB55-4064-BC88-8729159355ED}" type="pres">
      <dgm:prSet presAssocID="{297E2240-1A43-4345-9B3C-4BC949902633}" presName="level2hierChild" presStyleCnt="0"/>
      <dgm:spPr/>
    </dgm:pt>
    <dgm:pt modelId="{4134D992-197C-45C7-B6C2-3C1D175640DD}" type="pres">
      <dgm:prSet presAssocID="{C2A7F7A2-8F85-4C56-987C-4BF0DA2ACFE7}" presName="conn2-1" presStyleLbl="parChTrans1D2" presStyleIdx="0" presStyleCnt="2"/>
      <dgm:spPr/>
    </dgm:pt>
    <dgm:pt modelId="{0A458ECB-6B99-4A6E-AD0E-160B86A3F999}" type="pres">
      <dgm:prSet presAssocID="{C2A7F7A2-8F85-4C56-987C-4BF0DA2ACFE7}" presName="connTx" presStyleLbl="parChTrans1D2" presStyleIdx="0" presStyleCnt="2"/>
      <dgm:spPr/>
    </dgm:pt>
    <dgm:pt modelId="{541ECBE4-08A6-4CB4-8EA9-684B2D2EF365}" type="pres">
      <dgm:prSet presAssocID="{04CB9174-83EE-4FFB-8432-8EAE2FB47390}" presName="root2" presStyleCnt="0"/>
      <dgm:spPr/>
    </dgm:pt>
    <dgm:pt modelId="{ACDC3AC7-8F61-4B21-BCBE-A20E7D302065}" type="pres">
      <dgm:prSet presAssocID="{04CB9174-83EE-4FFB-8432-8EAE2FB4739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F10E497-CCEB-4149-8BB7-3CCAAB998463}" type="pres">
      <dgm:prSet presAssocID="{04CB9174-83EE-4FFB-8432-8EAE2FB47390}" presName="level3hierChild" presStyleCnt="0"/>
      <dgm:spPr/>
    </dgm:pt>
    <dgm:pt modelId="{B189C452-5D0B-41AB-823C-95B83CDC9D96}" type="pres">
      <dgm:prSet presAssocID="{04A4A049-3B4D-4D59-B58C-B50244914FEF}" presName="conn2-1" presStyleLbl="parChTrans1D2" presStyleIdx="1" presStyleCnt="2"/>
      <dgm:spPr/>
    </dgm:pt>
    <dgm:pt modelId="{7D1B7A76-F94B-4423-B1C4-8ADB6073BCA7}" type="pres">
      <dgm:prSet presAssocID="{04A4A049-3B4D-4D59-B58C-B50244914FEF}" presName="connTx" presStyleLbl="parChTrans1D2" presStyleIdx="1" presStyleCnt="2"/>
      <dgm:spPr/>
    </dgm:pt>
    <dgm:pt modelId="{0C73A02C-4F71-47EA-9207-67D77B3495A5}" type="pres">
      <dgm:prSet presAssocID="{5DC86496-120A-41E5-A2E5-D9F1AE81AFB5}" presName="root2" presStyleCnt="0"/>
      <dgm:spPr/>
    </dgm:pt>
    <dgm:pt modelId="{2D292F42-D261-45B3-BAA8-7E100C9E7DE8}" type="pres">
      <dgm:prSet presAssocID="{5DC86496-120A-41E5-A2E5-D9F1AE81AFB5}" presName="LevelTwoTextNode" presStyleLbl="node2" presStyleIdx="1" presStyleCnt="2" custLinFactNeighborX="-271" custLinFactNeighborY="-355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4EDF72A-85F1-4B40-91FE-30B0D1597C78}" type="pres">
      <dgm:prSet presAssocID="{5DC86496-120A-41E5-A2E5-D9F1AE81AFB5}" presName="level3hierChild" presStyleCnt="0"/>
      <dgm:spPr/>
    </dgm:pt>
  </dgm:ptLst>
  <dgm:cxnLst>
    <dgm:cxn modelId="{1E6025DF-145E-4429-8025-79D8325BA09B}" type="presOf" srcId="{C2A7F7A2-8F85-4C56-987C-4BF0DA2ACFE7}" destId="{4134D992-197C-45C7-B6C2-3C1D175640DD}" srcOrd="0" destOrd="0" presId="urn:microsoft.com/office/officeart/2008/layout/HorizontalMultiLevelHierarchy"/>
    <dgm:cxn modelId="{6812D229-C20B-416C-8742-208C2A5F7AF3}" type="presOf" srcId="{C2A7F7A2-8F85-4C56-987C-4BF0DA2ACFE7}" destId="{0A458ECB-6B99-4A6E-AD0E-160B86A3F999}" srcOrd="1" destOrd="0" presId="urn:microsoft.com/office/officeart/2008/layout/HorizontalMultiLevelHierarchy"/>
    <dgm:cxn modelId="{7B2AB767-7F90-4780-8AAD-4CEEBAEF2D05}" type="presOf" srcId="{04CB9174-83EE-4FFB-8432-8EAE2FB47390}" destId="{ACDC3AC7-8F61-4B21-BCBE-A20E7D302065}" srcOrd="0" destOrd="0" presId="urn:microsoft.com/office/officeart/2008/layout/HorizontalMultiLevelHierarchy"/>
    <dgm:cxn modelId="{5E86F2B9-7032-4220-8425-CDE1A3C53AFC}" type="presOf" srcId="{41548A89-967E-4483-BAD3-29B1136E5FBC}" destId="{362F6335-4F58-4B11-93FB-2806FE938F3A}" srcOrd="0" destOrd="0" presId="urn:microsoft.com/office/officeart/2008/layout/HorizontalMultiLevelHierarchy"/>
    <dgm:cxn modelId="{3D5DBE1D-F539-4916-B571-506920E6AC38}" srcId="{297E2240-1A43-4345-9B3C-4BC949902633}" destId="{04CB9174-83EE-4FFB-8432-8EAE2FB47390}" srcOrd="0" destOrd="0" parTransId="{C2A7F7A2-8F85-4C56-987C-4BF0DA2ACFE7}" sibTransId="{D8057DD4-A93F-4554-84C8-711746362854}"/>
    <dgm:cxn modelId="{19EB6018-7D7B-4211-ABA5-E158471D4B14}" type="presOf" srcId="{04A4A049-3B4D-4D59-B58C-B50244914FEF}" destId="{7D1B7A76-F94B-4423-B1C4-8ADB6073BCA7}" srcOrd="1" destOrd="0" presId="urn:microsoft.com/office/officeart/2008/layout/HorizontalMultiLevelHierarchy"/>
    <dgm:cxn modelId="{050E4DCE-799C-4975-BFF6-20560355E5BA}" srcId="{41548A89-967E-4483-BAD3-29B1136E5FBC}" destId="{297E2240-1A43-4345-9B3C-4BC949902633}" srcOrd="0" destOrd="0" parTransId="{69043305-A669-4C00-BBA3-4937FDA5E292}" sibTransId="{0F3DA72B-C6BF-429D-9B26-5E3687D241EF}"/>
    <dgm:cxn modelId="{CA067F85-F921-4BF8-A079-FC77E63B341F}" type="presOf" srcId="{04A4A049-3B4D-4D59-B58C-B50244914FEF}" destId="{B189C452-5D0B-41AB-823C-95B83CDC9D96}" srcOrd="0" destOrd="0" presId="urn:microsoft.com/office/officeart/2008/layout/HorizontalMultiLevelHierarchy"/>
    <dgm:cxn modelId="{2C6C3BCD-B90E-4ABF-B3A7-D0CAF28521D4}" type="presOf" srcId="{297E2240-1A43-4345-9B3C-4BC949902633}" destId="{4D7BB2FC-CCB1-4071-AAA7-CA0E6D42656A}" srcOrd="0" destOrd="0" presId="urn:microsoft.com/office/officeart/2008/layout/HorizontalMultiLevelHierarchy"/>
    <dgm:cxn modelId="{F738D666-0A70-4E8A-BBFD-7D9B24774931}" type="presOf" srcId="{5DC86496-120A-41E5-A2E5-D9F1AE81AFB5}" destId="{2D292F42-D261-45B3-BAA8-7E100C9E7DE8}" srcOrd="0" destOrd="0" presId="urn:microsoft.com/office/officeart/2008/layout/HorizontalMultiLevelHierarchy"/>
    <dgm:cxn modelId="{65D8FC59-04A8-4DEF-88FE-76575B571259}" srcId="{297E2240-1A43-4345-9B3C-4BC949902633}" destId="{5DC86496-120A-41E5-A2E5-D9F1AE81AFB5}" srcOrd="1" destOrd="0" parTransId="{04A4A049-3B4D-4D59-B58C-B50244914FEF}" sibTransId="{A58B23DB-421C-4DF1-B9B1-18A021EB278D}"/>
    <dgm:cxn modelId="{6EC27D6E-4FD1-483E-A43B-54E4154F2043}" type="presParOf" srcId="{362F6335-4F58-4B11-93FB-2806FE938F3A}" destId="{28940333-205A-4557-B869-176BC47498D4}" srcOrd="0" destOrd="0" presId="urn:microsoft.com/office/officeart/2008/layout/HorizontalMultiLevelHierarchy"/>
    <dgm:cxn modelId="{C6FA14E1-F778-4558-A890-C18AABB976BE}" type="presParOf" srcId="{28940333-205A-4557-B869-176BC47498D4}" destId="{4D7BB2FC-CCB1-4071-AAA7-CA0E6D42656A}" srcOrd="0" destOrd="0" presId="urn:microsoft.com/office/officeart/2008/layout/HorizontalMultiLevelHierarchy"/>
    <dgm:cxn modelId="{6777822D-5917-4173-AD57-A175C95D926B}" type="presParOf" srcId="{28940333-205A-4557-B869-176BC47498D4}" destId="{04F5980C-EB55-4064-BC88-8729159355ED}" srcOrd="1" destOrd="0" presId="urn:microsoft.com/office/officeart/2008/layout/HorizontalMultiLevelHierarchy"/>
    <dgm:cxn modelId="{F822045E-CEC0-4505-8032-77EDD253ABF3}" type="presParOf" srcId="{04F5980C-EB55-4064-BC88-8729159355ED}" destId="{4134D992-197C-45C7-B6C2-3C1D175640DD}" srcOrd="0" destOrd="0" presId="urn:microsoft.com/office/officeart/2008/layout/HorizontalMultiLevelHierarchy"/>
    <dgm:cxn modelId="{FF838524-A62E-4FA0-B426-4DE186714825}" type="presParOf" srcId="{4134D992-197C-45C7-B6C2-3C1D175640DD}" destId="{0A458ECB-6B99-4A6E-AD0E-160B86A3F999}" srcOrd="0" destOrd="0" presId="urn:microsoft.com/office/officeart/2008/layout/HorizontalMultiLevelHierarchy"/>
    <dgm:cxn modelId="{F0616129-F432-4F6F-8AA5-DE8568D7B5FA}" type="presParOf" srcId="{04F5980C-EB55-4064-BC88-8729159355ED}" destId="{541ECBE4-08A6-4CB4-8EA9-684B2D2EF365}" srcOrd="1" destOrd="0" presId="urn:microsoft.com/office/officeart/2008/layout/HorizontalMultiLevelHierarchy"/>
    <dgm:cxn modelId="{02812DB2-0291-443F-ACAA-4EBAAC940AA3}" type="presParOf" srcId="{541ECBE4-08A6-4CB4-8EA9-684B2D2EF365}" destId="{ACDC3AC7-8F61-4B21-BCBE-A20E7D302065}" srcOrd="0" destOrd="0" presId="urn:microsoft.com/office/officeart/2008/layout/HorizontalMultiLevelHierarchy"/>
    <dgm:cxn modelId="{E29DCDC8-1E70-4F72-AAB2-5BBD5AAC9409}" type="presParOf" srcId="{541ECBE4-08A6-4CB4-8EA9-684B2D2EF365}" destId="{BF10E497-CCEB-4149-8BB7-3CCAAB998463}" srcOrd="1" destOrd="0" presId="urn:microsoft.com/office/officeart/2008/layout/HorizontalMultiLevelHierarchy"/>
    <dgm:cxn modelId="{993943B2-451E-4D69-8EF2-63F9CC781E62}" type="presParOf" srcId="{04F5980C-EB55-4064-BC88-8729159355ED}" destId="{B189C452-5D0B-41AB-823C-95B83CDC9D96}" srcOrd="2" destOrd="0" presId="urn:microsoft.com/office/officeart/2008/layout/HorizontalMultiLevelHierarchy"/>
    <dgm:cxn modelId="{25D0B5C1-5C62-45D6-A9B7-60B4320C2B3A}" type="presParOf" srcId="{B189C452-5D0B-41AB-823C-95B83CDC9D96}" destId="{7D1B7A76-F94B-4423-B1C4-8ADB6073BCA7}" srcOrd="0" destOrd="0" presId="urn:microsoft.com/office/officeart/2008/layout/HorizontalMultiLevelHierarchy"/>
    <dgm:cxn modelId="{7FC7DE37-89A2-4DEB-8BE2-431B699C0373}" type="presParOf" srcId="{04F5980C-EB55-4064-BC88-8729159355ED}" destId="{0C73A02C-4F71-47EA-9207-67D77B3495A5}" srcOrd="3" destOrd="0" presId="urn:microsoft.com/office/officeart/2008/layout/HorizontalMultiLevelHierarchy"/>
    <dgm:cxn modelId="{EC139A7C-2D8D-4B51-A5A4-CF56DC697932}" type="presParOf" srcId="{0C73A02C-4F71-47EA-9207-67D77B3495A5}" destId="{2D292F42-D261-45B3-BAA8-7E100C9E7DE8}" srcOrd="0" destOrd="0" presId="urn:microsoft.com/office/officeart/2008/layout/HorizontalMultiLevelHierarchy"/>
    <dgm:cxn modelId="{11D9DAC7-ECC9-4DEC-9CD8-3808A62932B2}" type="presParOf" srcId="{0C73A02C-4F71-47EA-9207-67D77B3495A5}" destId="{A4EDF72A-85F1-4B40-91FE-30B0D1597C7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89C452-5D0B-41AB-823C-95B83CDC9D96}">
      <dsp:nvSpPr>
        <dsp:cNvPr id="0" name=""/>
        <dsp:cNvSpPr/>
      </dsp:nvSpPr>
      <dsp:spPr>
        <a:xfrm>
          <a:off x="2552625" y="2709333"/>
          <a:ext cx="666231" cy="6068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3115" y="0"/>
              </a:lnTo>
              <a:lnTo>
                <a:pt x="333115" y="606886"/>
              </a:lnTo>
              <a:lnTo>
                <a:pt x="666231" y="60688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863210" y="2990246"/>
        <a:ext cx="45060" cy="45060"/>
      </dsp:txXfrm>
    </dsp:sp>
    <dsp:sp modelId="{4134D992-197C-45C7-B6C2-3C1D175640DD}">
      <dsp:nvSpPr>
        <dsp:cNvPr id="0" name=""/>
        <dsp:cNvSpPr/>
      </dsp:nvSpPr>
      <dsp:spPr>
        <a:xfrm>
          <a:off x="2552625" y="2065866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643466"/>
              </a:moveTo>
              <a:lnTo>
                <a:pt x="337691" y="643466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866995" y="2364279"/>
        <a:ext cx="46642" cy="46642"/>
      </dsp:txXfrm>
    </dsp:sp>
    <dsp:sp modelId="{4D7BB2FC-CCB1-4071-AAA7-CA0E6D42656A}">
      <dsp:nvSpPr>
        <dsp:cNvPr id="0" name=""/>
        <dsp:cNvSpPr/>
      </dsp:nvSpPr>
      <dsp:spPr>
        <a:xfrm rot="16200000">
          <a:off x="-671481" y="2194560"/>
          <a:ext cx="5418667" cy="10295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127.0.01</a:t>
          </a:r>
          <a:endParaRPr lang="ru-RU" sz="6500" kern="1200" dirty="0"/>
        </a:p>
      </dsp:txBody>
      <dsp:txXfrm>
        <a:off x="-671481" y="2194560"/>
        <a:ext cx="5418667" cy="1029546"/>
      </dsp:txXfrm>
    </dsp:sp>
    <dsp:sp modelId="{ACDC3AC7-8F61-4B21-BCBE-A20E7D302065}">
      <dsp:nvSpPr>
        <dsp:cNvPr id="0" name=""/>
        <dsp:cNvSpPr/>
      </dsp:nvSpPr>
      <dsp:spPr>
        <a:xfrm>
          <a:off x="3228008" y="1551093"/>
          <a:ext cx="3376913" cy="10295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Spring</a:t>
          </a:r>
          <a:endParaRPr lang="ru-RU" sz="6500" kern="1200" dirty="0"/>
        </a:p>
      </dsp:txBody>
      <dsp:txXfrm>
        <a:off x="3228008" y="1551093"/>
        <a:ext cx="3376913" cy="1029546"/>
      </dsp:txXfrm>
    </dsp:sp>
    <dsp:sp modelId="{2D292F42-D261-45B3-BAA8-7E100C9E7DE8}">
      <dsp:nvSpPr>
        <dsp:cNvPr id="0" name=""/>
        <dsp:cNvSpPr/>
      </dsp:nvSpPr>
      <dsp:spPr>
        <a:xfrm>
          <a:off x="3218856" y="2801447"/>
          <a:ext cx="3376913" cy="10295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Java v.8</a:t>
          </a:r>
          <a:r>
            <a:rPr lang="ru-RU" sz="6500" kern="1200" dirty="0" smtClean="0"/>
            <a:t> </a:t>
          </a:r>
          <a:endParaRPr lang="ru-RU" sz="6500" kern="1200" dirty="0"/>
        </a:p>
      </dsp:txBody>
      <dsp:txXfrm>
        <a:off x="3218856" y="2801447"/>
        <a:ext cx="3376913" cy="1029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0A1E-9008-4317-B9DC-009CA6FAF28C}" type="datetimeFigureOut">
              <a:rPr lang="ru-RU" smtClean="0"/>
              <a:t>15.08.2019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FE8A-7A6E-4255-9A53-A89FEF9CE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89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0A1E-9008-4317-B9DC-009CA6FAF28C}" type="datetimeFigureOut">
              <a:rPr lang="ru-RU" smtClean="0"/>
              <a:t>15.08.2019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FE8A-7A6E-4255-9A53-A89FEF9CE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69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0A1E-9008-4317-B9DC-009CA6FAF28C}" type="datetimeFigureOut">
              <a:rPr lang="ru-RU" smtClean="0"/>
              <a:t>15.08.2019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FE8A-7A6E-4255-9A53-A89FEF9CE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66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0A1E-9008-4317-B9DC-009CA6FAF28C}" type="datetimeFigureOut">
              <a:rPr lang="ru-RU" smtClean="0"/>
              <a:t>15.08.2019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FE8A-7A6E-4255-9A53-A89FEF9CE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38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0A1E-9008-4317-B9DC-009CA6FAF28C}" type="datetimeFigureOut">
              <a:rPr lang="ru-RU" smtClean="0"/>
              <a:t>15.08.2019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FE8A-7A6E-4255-9A53-A89FEF9CE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94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0A1E-9008-4317-B9DC-009CA6FAF28C}" type="datetimeFigureOut">
              <a:rPr lang="ru-RU" smtClean="0"/>
              <a:t>15.08.2019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FE8A-7A6E-4255-9A53-A89FEF9CE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47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0A1E-9008-4317-B9DC-009CA6FAF28C}" type="datetimeFigureOut">
              <a:rPr lang="ru-RU" smtClean="0"/>
              <a:t>15.08.2019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FE8A-7A6E-4255-9A53-A89FEF9CE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77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0A1E-9008-4317-B9DC-009CA6FAF28C}" type="datetimeFigureOut">
              <a:rPr lang="ru-RU" smtClean="0"/>
              <a:t>15.08.2019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FE8A-7A6E-4255-9A53-A89FEF9CE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3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0A1E-9008-4317-B9DC-009CA6FAF28C}" type="datetimeFigureOut">
              <a:rPr lang="ru-RU" smtClean="0"/>
              <a:t>15.08.2019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FE8A-7A6E-4255-9A53-A89FEF9CE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62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0A1E-9008-4317-B9DC-009CA6FAF28C}" type="datetimeFigureOut">
              <a:rPr lang="ru-RU" smtClean="0"/>
              <a:t>15.08.2019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FE8A-7A6E-4255-9A53-A89FEF9CE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69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E0A1E-9008-4317-B9DC-009CA6FAF28C}" type="datetimeFigureOut">
              <a:rPr lang="ru-RU" smtClean="0"/>
              <a:t>15.08.2019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FE8A-7A6E-4255-9A53-A89FEF9CE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33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E0A1E-9008-4317-B9DC-009CA6FAF28C}" type="datetimeFigureOut">
              <a:rPr lang="ru-RU" smtClean="0"/>
              <a:t>15.08.2019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FFE8A-7A6E-4255-9A53-A89FEF9CE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12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471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8994" y="5328872"/>
            <a:ext cx="7720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>
                <a:latin typeface="Top Secret" panose="02000800000000000000" pitchFamily="2" charset="0"/>
              </a:rPr>
              <a:t>Aplana</a:t>
            </a:r>
            <a:r>
              <a:rPr lang="en-US" sz="4400" dirty="0" smtClean="0">
                <a:latin typeface="Top Secret" panose="02000800000000000000" pitchFamily="2" charset="0"/>
              </a:rPr>
              <a:t> </a:t>
            </a:r>
            <a:r>
              <a:rPr lang="en-US" sz="4400" dirty="0" err="1" smtClean="0">
                <a:latin typeface="Top Secret" panose="02000800000000000000" pitchFamily="2" charset="0"/>
              </a:rPr>
              <a:t>Hakaton</a:t>
            </a:r>
            <a:r>
              <a:rPr lang="en-US" sz="4400" dirty="0" smtClean="0">
                <a:latin typeface="Top Secret" panose="02000800000000000000" pitchFamily="2" charset="0"/>
              </a:rPr>
              <a:t> team </a:t>
            </a:r>
            <a:r>
              <a:rPr lang="ru-RU" sz="4400" dirty="0" smtClean="0">
                <a:latin typeface="Top Secret" panose="02000800000000000000" pitchFamily="2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3528" y="0"/>
            <a:ext cx="987774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latin typeface="Top Secret" panose="02000800000000000000" pitchFamily="2" charset="0"/>
              </a:rPr>
              <a:t>DARK PONY</a:t>
            </a:r>
            <a:endParaRPr lang="ru-RU" sz="11500" dirty="0"/>
          </a:p>
        </p:txBody>
      </p:sp>
      <p:sp>
        <p:nvSpPr>
          <p:cNvPr id="24" name="TextBox 23"/>
          <p:cNvSpPr txBox="1"/>
          <p:nvPr/>
        </p:nvSpPr>
        <p:spPr>
          <a:xfrm>
            <a:off x="5137608" y="6009173"/>
            <a:ext cx="16968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Top Secret" panose="02000800000000000000" pitchFamily="2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81705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98579" cy="685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20" y="0"/>
            <a:ext cx="7598579" cy="685800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9" y="2138173"/>
            <a:ext cx="4593421" cy="34843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59484" y="411172"/>
            <a:ext cx="6583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>
                <a:latin typeface="Bahnschrift Condensed" panose="020B0502040204020203" pitchFamily="34" charset="0"/>
              </a:rPr>
              <a:t>Досье № 00110001</a:t>
            </a:r>
            <a:endParaRPr lang="ru-RU" sz="7200" dirty="0">
              <a:latin typeface="Bahnschrift Condense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5002" y="1984173"/>
            <a:ext cx="703182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Bahnschrift Condensed" panose="020B0502040204020203" pitchFamily="34" charset="0"/>
              </a:rPr>
              <a:t>Истинный </a:t>
            </a:r>
            <a:r>
              <a:rPr lang="ru-RU" sz="4400" dirty="0" err="1" smtClean="0">
                <a:latin typeface="Bahnschrift Condensed" panose="020B0502040204020203" pitchFamily="34" charset="0"/>
              </a:rPr>
              <a:t>аплановец</a:t>
            </a:r>
            <a:r>
              <a:rPr lang="ru-RU" sz="4400" dirty="0">
                <a:latin typeface="Bahnschrift Condensed" panose="020B0502040204020203" pitchFamily="34" charset="0"/>
              </a:rPr>
              <a:t> </a:t>
            </a:r>
            <a:r>
              <a:rPr lang="ru-RU" sz="4400" dirty="0" smtClean="0">
                <a:latin typeface="Bahnschrift Condensed" panose="020B0502040204020203" pitchFamily="34" charset="0"/>
              </a:rPr>
              <a:t>с 08.12.2016.</a:t>
            </a:r>
          </a:p>
          <a:p>
            <a:r>
              <a:rPr lang="ru-RU" sz="4400" dirty="0" smtClean="0">
                <a:latin typeface="Bahnschrift Condensed" panose="020B0502040204020203" pitchFamily="34" charset="0"/>
              </a:rPr>
              <a:t>Характер – нордический, выдержанный.</a:t>
            </a:r>
          </a:p>
          <a:p>
            <a:r>
              <a:rPr lang="ru-RU" sz="4400" dirty="0" smtClean="0">
                <a:latin typeface="Bahnschrift Condensed" panose="020B0502040204020203" pitchFamily="34" charset="0"/>
              </a:rPr>
              <a:t>Беспощаден к </a:t>
            </a:r>
            <a:r>
              <a:rPr lang="ru-RU" sz="4400" dirty="0" err="1" smtClean="0">
                <a:latin typeface="Bahnschrift Condensed" panose="020B0502040204020203" pitchFamily="34" charset="0"/>
              </a:rPr>
              <a:t>автотестам</a:t>
            </a:r>
            <a:r>
              <a:rPr lang="ru-RU" sz="4400" dirty="0" smtClean="0">
                <a:latin typeface="Bahnschrift Condensed" panose="020B0502040204020203" pitchFamily="34" charset="0"/>
              </a:rPr>
              <a:t>.</a:t>
            </a:r>
          </a:p>
          <a:p>
            <a:r>
              <a:rPr lang="ru-RU" sz="4400" dirty="0" smtClean="0">
                <a:latin typeface="Bahnschrift Condensed" panose="020B0502040204020203" pitchFamily="34" charset="0"/>
              </a:rPr>
              <a:t>В </a:t>
            </a:r>
            <a:r>
              <a:rPr lang="ru-RU" sz="4400" dirty="0">
                <a:latin typeface="Bahnschrift Condensed" panose="020B0502040204020203" pitchFamily="34" charset="0"/>
              </a:rPr>
              <a:t>связях, порочащих </a:t>
            </a:r>
            <a:r>
              <a:rPr lang="ru-RU" sz="4400" dirty="0" smtClean="0">
                <a:latin typeface="Bahnschrift Condensed" panose="020B0502040204020203" pitchFamily="34" charset="0"/>
              </a:rPr>
              <a:t>его (с </a:t>
            </a:r>
            <a:r>
              <a:rPr lang="en-US" sz="4400" dirty="0" smtClean="0">
                <a:latin typeface="Bahnschrift Condensed" panose="020B0502040204020203" pitchFamily="34" charset="0"/>
              </a:rPr>
              <a:t>Delphi)</a:t>
            </a:r>
            <a:r>
              <a:rPr lang="ru-RU" sz="4400" dirty="0" smtClean="0">
                <a:latin typeface="Bahnschrift Condensed" panose="020B0502040204020203" pitchFamily="34" charset="0"/>
              </a:rPr>
              <a:t>, замечен не был.</a:t>
            </a:r>
          </a:p>
          <a:p>
            <a:r>
              <a:rPr lang="ru-RU" sz="4400" dirty="0" smtClean="0">
                <a:latin typeface="Bahnschrift Condensed" panose="020B0502040204020203" pitchFamily="34" charset="0"/>
              </a:rPr>
              <a:t>С 2019 года входит в </a:t>
            </a:r>
            <a:r>
              <a:rPr lang="en-US" sz="4400" dirty="0" smtClean="0">
                <a:latin typeface="Bahnschrift Condensed" panose="020B0502040204020203" pitchFamily="34" charset="0"/>
              </a:rPr>
              <a:t>Shadow team.</a:t>
            </a:r>
            <a:r>
              <a:rPr lang="ru-RU" sz="4400" dirty="0" smtClean="0"/>
              <a:t/>
            </a:r>
            <a:br>
              <a:rPr lang="ru-RU" sz="4400" dirty="0" smtClean="0"/>
            </a:br>
            <a:endParaRPr lang="ru-RU" sz="4400" dirty="0" smtClean="0">
              <a:latin typeface="Bahnschrift Condensed" panose="020B0502040204020203" pitchFamily="34" charset="0"/>
            </a:endParaRPr>
          </a:p>
          <a:p>
            <a:endParaRPr lang="ru-RU" sz="4400" dirty="0">
              <a:latin typeface="Bahnschrift Condensed" panose="020B0502040204020203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93547" y="5622518"/>
            <a:ext cx="32063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Bahnschrift Condensed" panose="020B0502040204020203" pitchFamily="34" charset="0"/>
              </a:rPr>
              <a:t>Чижов Владислав</a:t>
            </a:r>
            <a:endParaRPr lang="ru-RU" sz="40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80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98579" cy="685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20" y="0"/>
            <a:ext cx="759857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59484" y="411172"/>
            <a:ext cx="6583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>
                <a:latin typeface="Bahnschrift Condensed" panose="020B0502040204020203" pitchFamily="34" charset="0"/>
              </a:rPr>
              <a:t>Досье № 00110010</a:t>
            </a:r>
            <a:endParaRPr lang="ru-RU" sz="7200" dirty="0">
              <a:latin typeface="Bahnschrift Condense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5002" y="1984173"/>
            <a:ext cx="703182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Bahnschrift Condensed" panose="020B0502040204020203" pitchFamily="34" charset="0"/>
              </a:rPr>
              <a:t>Истинный </a:t>
            </a:r>
            <a:r>
              <a:rPr lang="ru-RU" sz="4400" dirty="0" err="1" smtClean="0">
                <a:latin typeface="Bahnschrift Condensed" panose="020B0502040204020203" pitchFamily="34" charset="0"/>
              </a:rPr>
              <a:t>аплановец</a:t>
            </a:r>
            <a:r>
              <a:rPr lang="ru-RU" sz="4400" dirty="0">
                <a:latin typeface="Bahnschrift Condensed" panose="020B0502040204020203" pitchFamily="34" charset="0"/>
              </a:rPr>
              <a:t> </a:t>
            </a:r>
            <a:r>
              <a:rPr lang="ru-RU" sz="4400" dirty="0" smtClean="0">
                <a:latin typeface="Bahnschrift Condensed" panose="020B0502040204020203" pitchFamily="34" charset="0"/>
              </a:rPr>
              <a:t>с 14.11.2017.</a:t>
            </a:r>
          </a:p>
          <a:p>
            <a:r>
              <a:rPr lang="ru-RU" sz="4400" dirty="0" smtClean="0">
                <a:latin typeface="Bahnschrift Condensed" panose="020B0502040204020203" pitchFamily="34" charset="0"/>
              </a:rPr>
              <a:t>Характер – отважный.</a:t>
            </a:r>
          </a:p>
          <a:p>
            <a:r>
              <a:rPr lang="ru-RU" sz="4400" dirty="0">
                <a:latin typeface="Bahnschrift Condensed" panose="020B0502040204020203" pitchFamily="34" charset="0"/>
              </a:rPr>
              <a:t>Безукоризненно выполняет свой служебный долг</a:t>
            </a:r>
            <a:r>
              <a:rPr lang="ru-RU" sz="4400" dirty="0" smtClean="0">
                <a:latin typeface="Bahnschrift Condensed" panose="020B0502040204020203" pitchFamily="34" charset="0"/>
              </a:rPr>
              <a:t>. </a:t>
            </a:r>
            <a:endParaRPr lang="en-US" sz="4400" dirty="0" smtClean="0">
              <a:latin typeface="Bahnschrift Condensed" panose="020B0502040204020203" pitchFamily="34" charset="0"/>
            </a:endParaRPr>
          </a:p>
          <a:p>
            <a:r>
              <a:rPr lang="ru-RU" sz="4400" dirty="0" smtClean="0">
                <a:latin typeface="Bahnschrift Condensed" panose="020B0502040204020203" pitchFamily="34" charset="0"/>
              </a:rPr>
              <a:t>Расстраивается при виде </a:t>
            </a:r>
            <a:r>
              <a:rPr lang="en-US" sz="4400" dirty="0" smtClean="0">
                <a:latin typeface="Bahnschrift Condensed" panose="020B0502040204020203" pitchFamily="34" charset="0"/>
              </a:rPr>
              <a:t>VBS </a:t>
            </a:r>
            <a:r>
              <a:rPr lang="ru-RU" sz="4400" dirty="0" smtClean="0">
                <a:latin typeface="Bahnschrift Condensed" panose="020B0502040204020203" pitchFamily="34" charset="0"/>
              </a:rPr>
              <a:t>и </a:t>
            </a:r>
            <a:r>
              <a:rPr lang="en-US" sz="4400" dirty="0" smtClean="0">
                <a:latin typeface="Bahnschrift Condensed" panose="020B0502040204020203" pitchFamily="34" charset="0"/>
              </a:rPr>
              <a:t>UFT.</a:t>
            </a: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sz="4400" dirty="0" smtClean="0">
                <a:latin typeface="Bahnschrift Condensed" panose="020B0502040204020203" pitchFamily="34" charset="0"/>
              </a:rPr>
              <a:t>Замечен в отношениях с </a:t>
            </a:r>
            <a:r>
              <a:rPr lang="en-US" sz="4400" dirty="0" smtClean="0">
                <a:latin typeface="Bahnschrift Condensed" panose="020B0502040204020203" pitchFamily="34" charset="0"/>
              </a:rPr>
              <a:t>Java</a:t>
            </a:r>
            <a:r>
              <a:rPr lang="ru-RU" sz="4400" dirty="0" smtClean="0">
                <a:latin typeface="Bahnschrift Condensed" panose="020B0502040204020203" pitchFamily="34" charset="0"/>
              </a:rPr>
              <a:t>.</a:t>
            </a:r>
          </a:p>
          <a:p>
            <a:r>
              <a:rPr lang="ru-RU" sz="4400" dirty="0" smtClean="0"/>
              <a:t/>
            </a:r>
            <a:br>
              <a:rPr lang="ru-RU" sz="4400" dirty="0" smtClean="0"/>
            </a:br>
            <a:endParaRPr lang="ru-RU" sz="4400" dirty="0" smtClean="0">
              <a:latin typeface="Bahnschrift Condensed" panose="020B0502040204020203" pitchFamily="34" charset="0"/>
            </a:endParaRPr>
          </a:p>
          <a:p>
            <a:endParaRPr lang="ru-RU" sz="4400" dirty="0">
              <a:latin typeface="Bahnschrift Condensed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9" y="2022673"/>
            <a:ext cx="4019550" cy="38100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989303" y="5832673"/>
            <a:ext cx="26148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>
                <a:latin typeface="Bahnschrift Condensed" panose="020B0502040204020203" pitchFamily="34" charset="0"/>
              </a:rPr>
              <a:t>Щуров Андрей</a:t>
            </a:r>
          </a:p>
        </p:txBody>
      </p:sp>
    </p:spTree>
    <p:extLst>
      <p:ext uri="{BB962C8B-B14F-4D97-AF65-F5344CB8AC3E}">
        <p14:creationId xmlns:p14="http://schemas.microsoft.com/office/powerpoint/2010/main" val="5019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98579" cy="685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20" y="0"/>
            <a:ext cx="759857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59484" y="411172"/>
            <a:ext cx="6583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>
                <a:latin typeface="Bahnschrift Condensed" panose="020B0502040204020203" pitchFamily="34" charset="0"/>
              </a:rPr>
              <a:t>Досье №00110011</a:t>
            </a:r>
            <a:endParaRPr lang="ru-RU" sz="7200" dirty="0">
              <a:latin typeface="Bahnschrift Condense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5002" y="1984173"/>
            <a:ext cx="703182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Bahnschrift Condensed" panose="020B0502040204020203" pitchFamily="34" charset="0"/>
              </a:rPr>
              <a:t>Истинный </a:t>
            </a:r>
            <a:r>
              <a:rPr lang="ru-RU" sz="4400" dirty="0" err="1" smtClean="0">
                <a:latin typeface="Bahnschrift Condensed" panose="020B0502040204020203" pitchFamily="34" charset="0"/>
              </a:rPr>
              <a:t>аплановец</a:t>
            </a:r>
            <a:r>
              <a:rPr lang="ru-RU" sz="4400" dirty="0">
                <a:latin typeface="Bahnschrift Condensed" panose="020B0502040204020203" pitchFamily="34" charset="0"/>
              </a:rPr>
              <a:t> </a:t>
            </a:r>
            <a:r>
              <a:rPr lang="ru-RU" sz="4400" dirty="0" smtClean="0">
                <a:latin typeface="Bahnschrift Condensed" panose="020B0502040204020203" pitchFamily="34" charset="0"/>
              </a:rPr>
              <a:t>с 22.07.2019.</a:t>
            </a:r>
          </a:p>
          <a:p>
            <a:r>
              <a:rPr lang="ru-RU" sz="4400" dirty="0" smtClean="0">
                <a:latin typeface="Bahnschrift Condensed" panose="020B0502040204020203" pitchFamily="34" charset="0"/>
              </a:rPr>
              <a:t>Характер – стойкий.</a:t>
            </a:r>
          </a:p>
          <a:p>
            <a:r>
              <a:rPr lang="ru-RU" sz="4400" dirty="0" smtClean="0">
                <a:latin typeface="Bahnschrift Condensed" panose="020B0502040204020203" pitchFamily="34" charset="0"/>
              </a:rPr>
              <a:t>Любит </a:t>
            </a:r>
            <a:r>
              <a:rPr lang="ru-RU" sz="4400" dirty="0" err="1" smtClean="0">
                <a:latin typeface="Bahnschrift Condensed" panose="020B0502040204020203" pitchFamily="34" charset="0"/>
              </a:rPr>
              <a:t>кодить</a:t>
            </a:r>
            <a:r>
              <a:rPr lang="ru-RU" sz="4400" dirty="0" smtClean="0">
                <a:latin typeface="Bahnschrift Condensed" panose="020B0502040204020203" pitchFamily="34" charset="0"/>
              </a:rPr>
              <a:t>. </a:t>
            </a:r>
            <a:endParaRPr lang="en-US" sz="4400" dirty="0" smtClean="0">
              <a:latin typeface="Bahnschrift Condensed" panose="020B0502040204020203" pitchFamily="34" charset="0"/>
            </a:endParaRPr>
          </a:p>
          <a:p>
            <a:r>
              <a:rPr lang="ru-RU" sz="4400" dirty="0" smtClean="0">
                <a:latin typeface="Bahnschrift Condensed" panose="020B0502040204020203" pitchFamily="34" charset="0"/>
              </a:rPr>
              <a:t>Будущее нагрузочного тестирования в </a:t>
            </a:r>
            <a:r>
              <a:rPr lang="ru-RU" sz="4400" dirty="0" err="1" smtClean="0">
                <a:latin typeface="Bahnschrift Condensed" panose="020B0502040204020203" pitchFamily="34" charset="0"/>
              </a:rPr>
              <a:t>Аплане</a:t>
            </a:r>
            <a:r>
              <a:rPr lang="en-US" sz="4400" dirty="0" smtClean="0">
                <a:latin typeface="Bahnschrift Condensed" panose="020B0502040204020203" pitchFamily="34" charset="0"/>
              </a:rPr>
              <a:t>.</a:t>
            </a: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sz="4400" dirty="0" smtClean="0">
                <a:latin typeface="Bahnschrift Condensed" panose="020B0502040204020203" pitchFamily="34" charset="0"/>
              </a:rPr>
              <a:t>Имеет сертификат наставника олимпиады НТИ.</a:t>
            </a:r>
          </a:p>
          <a:p>
            <a:r>
              <a:rPr lang="ru-RU" sz="4400" dirty="0" smtClean="0"/>
              <a:t/>
            </a:r>
            <a:br>
              <a:rPr lang="ru-RU" sz="4400" dirty="0" smtClean="0"/>
            </a:br>
            <a:endParaRPr lang="ru-RU" sz="4400" dirty="0" smtClean="0">
              <a:latin typeface="Bahnschrift Condensed" panose="020B0502040204020203" pitchFamily="34" charset="0"/>
            </a:endParaRPr>
          </a:p>
          <a:p>
            <a:endParaRPr lang="ru-RU" sz="4400" dirty="0">
              <a:latin typeface="Bahnschrift Condensed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3" t="16880" r="1930" b="-571"/>
          <a:stretch/>
        </p:blipFill>
        <p:spPr>
          <a:xfrm>
            <a:off x="423652" y="2145398"/>
            <a:ext cx="3746116" cy="357922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85156" y="5809405"/>
            <a:ext cx="36231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>
                <a:latin typeface="Bahnschrift Condensed" panose="020B0502040204020203" pitchFamily="34" charset="0"/>
              </a:rPr>
              <a:t>Шелепухин Аркадий</a:t>
            </a:r>
          </a:p>
        </p:txBody>
      </p:sp>
    </p:spTree>
    <p:extLst>
      <p:ext uri="{BB962C8B-B14F-4D97-AF65-F5344CB8AC3E}">
        <p14:creationId xmlns:p14="http://schemas.microsoft.com/office/powerpoint/2010/main" val="215476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98579" cy="685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20" y="0"/>
            <a:ext cx="759857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59484" y="411172"/>
            <a:ext cx="6583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>
                <a:latin typeface="Bahnschrift Condensed" panose="020B0502040204020203" pitchFamily="34" charset="0"/>
              </a:rPr>
              <a:t>Досье №00110100</a:t>
            </a:r>
            <a:endParaRPr lang="ru-RU" sz="7200" dirty="0">
              <a:latin typeface="Bahnschrift Condense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5002" y="1984173"/>
            <a:ext cx="703182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Bahnschrift Condensed" panose="020B0502040204020203" pitchFamily="34" charset="0"/>
              </a:rPr>
              <a:t>Истинный </a:t>
            </a:r>
            <a:r>
              <a:rPr lang="ru-RU" sz="4400" dirty="0" err="1" smtClean="0">
                <a:latin typeface="Bahnschrift Condensed" panose="020B0502040204020203" pitchFamily="34" charset="0"/>
              </a:rPr>
              <a:t>аплановец</a:t>
            </a:r>
            <a:r>
              <a:rPr lang="ru-RU" sz="4400" dirty="0">
                <a:latin typeface="Bahnschrift Condensed" panose="020B0502040204020203" pitchFamily="34" charset="0"/>
              </a:rPr>
              <a:t> </a:t>
            </a:r>
            <a:r>
              <a:rPr lang="ru-RU" sz="4400" dirty="0" smtClean="0">
                <a:latin typeface="Bahnschrift Condensed" panose="020B0502040204020203" pitchFamily="34" charset="0"/>
              </a:rPr>
              <a:t>с 27.05.2019.</a:t>
            </a:r>
          </a:p>
          <a:p>
            <a:r>
              <a:rPr lang="ru-RU" sz="4400" dirty="0" smtClean="0">
                <a:latin typeface="Bahnschrift Condensed" panose="020B0502040204020203" pitchFamily="34" charset="0"/>
              </a:rPr>
              <a:t>Характер – жестокий, скрытный.</a:t>
            </a:r>
          </a:p>
          <a:p>
            <a:r>
              <a:rPr lang="ru-RU" sz="4400" dirty="0" smtClean="0">
                <a:latin typeface="Bahnschrift Condensed" panose="020B0502040204020203" pitchFamily="34" charset="0"/>
              </a:rPr>
              <a:t>Умеет в С++ (владелец желтого пояса)</a:t>
            </a:r>
            <a:endParaRPr lang="en-US" sz="4400" dirty="0" smtClean="0">
              <a:latin typeface="Bahnschrift Condensed" panose="020B0502040204020203" pitchFamily="34" charset="0"/>
            </a:endParaRPr>
          </a:p>
          <a:p>
            <a:r>
              <a:rPr lang="ru-RU" sz="4400" dirty="0" smtClean="0">
                <a:latin typeface="Bahnschrift Condensed" panose="020B0502040204020203" pitchFamily="34" charset="0"/>
              </a:rPr>
              <a:t>Один из самых перспективных стажеров нагрузочного тестирования.</a:t>
            </a:r>
          </a:p>
          <a:p>
            <a:r>
              <a:rPr lang="ru-RU" sz="4400" dirty="0" smtClean="0"/>
              <a:t/>
            </a:r>
            <a:br>
              <a:rPr lang="ru-RU" sz="4400" dirty="0" smtClean="0"/>
            </a:br>
            <a:endParaRPr lang="ru-RU" sz="4400" dirty="0" smtClean="0">
              <a:latin typeface="Bahnschrift Condensed" panose="020B0502040204020203" pitchFamily="34" charset="0"/>
            </a:endParaRPr>
          </a:p>
          <a:p>
            <a:endParaRPr lang="ru-RU" sz="4400" dirty="0">
              <a:latin typeface="Bahnschrift Condensed" panose="020B0502040204020203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26262" y="5876782"/>
            <a:ext cx="28408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Bahnschrift Condensed" panose="020B0502040204020203" pitchFamily="34" charset="0"/>
              </a:rPr>
              <a:t>Бузанова Настя</a:t>
            </a:r>
            <a:endParaRPr lang="ru-RU" sz="4000" dirty="0">
              <a:latin typeface="Bahnschrift Condensed" panose="020B0502040204020203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" t="3558" r="34352" b="-3558"/>
          <a:stretch/>
        </p:blipFill>
        <p:spPr>
          <a:xfrm>
            <a:off x="979746" y="2200565"/>
            <a:ext cx="2540670" cy="387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98579" cy="685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20" y="0"/>
            <a:ext cx="759857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59484" y="411172"/>
            <a:ext cx="65836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>
                <a:latin typeface="Bahnschrift Condensed" panose="020B0502040204020203" pitchFamily="34" charset="0"/>
              </a:rPr>
              <a:t>Досье №00110101</a:t>
            </a:r>
            <a:endParaRPr lang="ru-RU" sz="7200" dirty="0">
              <a:latin typeface="Bahnschrift Condense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65002" y="1984173"/>
            <a:ext cx="703182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Bahnschrift Condensed" panose="020B0502040204020203" pitchFamily="34" charset="0"/>
              </a:rPr>
              <a:t>Истинный </a:t>
            </a:r>
            <a:r>
              <a:rPr lang="ru-RU" sz="4400" dirty="0" err="1" smtClean="0">
                <a:latin typeface="Bahnschrift Condensed" panose="020B0502040204020203" pitchFamily="34" charset="0"/>
              </a:rPr>
              <a:t>аплановец</a:t>
            </a:r>
            <a:r>
              <a:rPr lang="ru-RU" sz="4400" dirty="0">
                <a:latin typeface="Bahnschrift Condensed" panose="020B0502040204020203" pitchFamily="34" charset="0"/>
              </a:rPr>
              <a:t> </a:t>
            </a:r>
            <a:r>
              <a:rPr lang="ru-RU" sz="4400" dirty="0" smtClean="0">
                <a:latin typeface="Bahnschrift Condensed" panose="020B0502040204020203" pitchFamily="34" charset="0"/>
              </a:rPr>
              <a:t>с 11.04.2011.</a:t>
            </a:r>
          </a:p>
          <a:p>
            <a:r>
              <a:rPr lang="ru-RU" sz="4400" dirty="0" smtClean="0">
                <a:latin typeface="Bahnschrift Condensed" panose="020B0502040204020203" pitchFamily="34" charset="0"/>
              </a:rPr>
              <a:t>Характер – его нет.</a:t>
            </a:r>
          </a:p>
          <a:p>
            <a:r>
              <a:rPr lang="ru-RU" sz="4400" dirty="0">
                <a:latin typeface="Bahnschrift Condensed" panose="020B0502040204020203" pitchFamily="34" charset="0"/>
              </a:rPr>
              <a:t>С товарищами по работе поддерживает хорошие отношения</a:t>
            </a:r>
            <a:r>
              <a:rPr lang="ru-RU" sz="4400" dirty="0" smtClean="0">
                <a:latin typeface="Bahnschrift Condensed" panose="020B0502040204020203" pitchFamily="34" charset="0"/>
              </a:rPr>
              <a:t>.</a:t>
            </a:r>
          </a:p>
          <a:p>
            <a:r>
              <a:rPr lang="ru-RU" sz="4400" dirty="0" smtClean="0">
                <a:latin typeface="Bahnschrift Condensed" panose="020B0502040204020203" pitchFamily="34" charset="0"/>
              </a:rPr>
              <a:t>Недавно посмотрел 17 Мгновений Весны.</a:t>
            </a:r>
            <a:r>
              <a:rPr lang="ru-RU" sz="4400" dirty="0"/>
              <a:t/>
            </a:r>
            <a:br>
              <a:rPr lang="ru-RU" sz="4400" dirty="0"/>
            </a:br>
            <a:r>
              <a:rPr lang="ru-RU" sz="4400" dirty="0" smtClean="0"/>
              <a:t/>
            </a:r>
            <a:br>
              <a:rPr lang="ru-RU" sz="4400" dirty="0" smtClean="0"/>
            </a:br>
            <a:r>
              <a:rPr lang="ru-RU" sz="4400" dirty="0" smtClean="0"/>
              <a:t/>
            </a:r>
            <a:br>
              <a:rPr lang="ru-RU" sz="4400" dirty="0" smtClean="0"/>
            </a:br>
            <a:endParaRPr lang="ru-RU" sz="4400" dirty="0" smtClean="0">
              <a:latin typeface="Bahnschrift Condensed" panose="020B0502040204020203" pitchFamily="34" charset="0"/>
            </a:endParaRPr>
          </a:p>
          <a:p>
            <a:endParaRPr lang="ru-RU" sz="4400" dirty="0">
              <a:latin typeface="Bahnschrift Condensed" panose="020B0502040204020203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66722" y="5799627"/>
            <a:ext cx="36599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dirty="0" smtClean="0">
                <a:latin typeface="Bahnschrift Condensed" panose="020B0502040204020203" pitchFamily="34" charset="0"/>
              </a:rPr>
              <a:t>Синанов Константин</a:t>
            </a:r>
            <a:endParaRPr lang="ru-RU" sz="4000" dirty="0">
              <a:latin typeface="Bahnschrift Condensed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5" t="9032" r="505" b="19727"/>
          <a:stretch/>
        </p:blipFill>
        <p:spPr>
          <a:xfrm>
            <a:off x="566753" y="2264498"/>
            <a:ext cx="3410144" cy="364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1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598579" cy="685800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20" y="0"/>
            <a:ext cx="759857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2336" y="251760"/>
            <a:ext cx="11055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 smtClean="0">
                <a:latin typeface="Bahnschrift Condensed" panose="020B0502040204020203" pitchFamily="34" charset="0"/>
              </a:rPr>
              <a:t>Архитектура тестового задания</a:t>
            </a:r>
            <a:endParaRPr lang="ru-RU" sz="7200" dirty="0">
              <a:latin typeface="Bahnschrift Condensed" panose="020B0502040204020203" pitchFamily="34" charset="0"/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113785205"/>
              </p:ext>
            </p:extLst>
          </p:nvPr>
        </p:nvGraphicFramePr>
        <p:xfrm>
          <a:off x="-912368" y="170384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00800" y="1920240"/>
            <a:ext cx="5468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SPRING Framework - </a:t>
            </a:r>
            <a:r>
              <a:rPr lang="ru-RU" sz="3600" dirty="0"/>
              <a:t>О</a:t>
            </a:r>
            <a:r>
              <a:rPr lang="ru-RU" sz="3600" dirty="0" smtClean="0"/>
              <a:t>дин </a:t>
            </a:r>
            <a:r>
              <a:rPr lang="ru-RU" sz="3600" dirty="0"/>
              <a:t>из самых популярных </a:t>
            </a:r>
            <a:r>
              <a:rPr lang="ru-RU" sz="3600" dirty="0" err="1"/>
              <a:t>фреймворков</a:t>
            </a:r>
            <a:r>
              <a:rPr lang="ru-RU" sz="3600" dirty="0"/>
              <a:t> для создания веб-приложений на </a:t>
            </a:r>
            <a:r>
              <a:rPr lang="ru-RU" sz="3600" dirty="0" err="1"/>
              <a:t>Java</a:t>
            </a:r>
            <a:r>
              <a:rPr lang="ru-RU" sz="3600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8795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181</Words>
  <Application>Microsoft Office PowerPoint</Application>
  <PresentationFormat>Широкоэкранный</PresentationFormat>
  <Paragraphs>42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Bahnschrift Condensed</vt:lpstr>
      <vt:lpstr>Calibri</vt:lpstr>
      <vt:lpstr>Calibri Light</vt:lpstr>
      <vt:lpstr>Top Secret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Aplana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16</cp:revision>
  <dcterms:created xsi:type="dcterms:W3CDTF">2019-08-11T05:15:20Z</dcterms:created>
  <dcterms:modified xsi:type="dcterms:W3CDTF">2019-08-15T10:50:42Z</dcterms:modified>
</cp:coreProperties>
</file>