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3C3C3C"/>
    <a:srgbClr val="B0C8A0"/>
    <a:srgbClr val="C5E1B3"/>
    <a:srgbClr val="A9C199"/>
    <a:srgbClr val="D2EFBF"/>
    <a:srgbClr val="A5A5A5"/>
    <a:srgbClr val="DAF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9" autoAdjust="0"/>
    <p:restoredTop sz="50067"/>
  </p:normalViewPr>
  <p:slideViewPr>
    <p:cSldViewPr snapToGrid="0" snapToObjects="1">
      <p:cViewPr varScale="1">
        <p:scale>
          <a:sx n="78" d="100"/>
          <a:sy n="78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30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B2F4-13E7-1B44-ADAB-6A410BB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F7534-F556-9943-B497-B970260BA2D0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7FFE6-9F76-8646-AF18-A9D76E5A4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0021" t="54702" r="28312" b="619"/>
          <a:stretch/>
        </p:blipFill>
        <p:spPr>
          <a:xfrm>
            <a:off x="3425951" y="0"/>
            <a:ext cx="5718049" cy="54498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24564" y="6284038"/>
            <a:ext cx="21167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1F4473-06A4-4CBC-95CE-97EB860ADFEA}" type="datetime1">
              <a:rPr lang="en-US" sz="1050" b="1" smtClean="0">
                <a:solidFill>
                  <a:schemeClr val="bg1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4/9/2017</a:t>
            </a:fld>
            <a:endParaRPr lang="en-US" sz="1050" b="1" dirty="0">
              <a:solidFill>
                <a:schemeClr val="bg1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99639" y="6252508"/>
            <a:ext cx="38783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1532714" y="-378349"/>
            <a:ext cx="842127" cy="2684673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15659" y="4901184"/>
            <a:ext cx="7772400" cy="743712"/>
          </a:xfrm>
        </p:spPr>
        <p:txBody>
          <a:bodyPr>
            <a:normAutofit/>
          </a:bodyPr>
          <a:lstStyle>
            <a:lvl1pPr>
              <a:defRPr lang="en-US" sz="4050" b="1" i="0" kern="1200" baseline="0" dirty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5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rgbClr val="B0C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 flipV="1">
            <a:off x="289330" y="6254170"/>
            <a:ext cx="8583217" cy="17939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813964" y="6389183"/>
            <a:ext cx="113169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PPT Presentation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813964" y="6254167"/>
            <a:ext cx="1058580" cy="5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327" y="6389041"/>
            <a:ext cx="2166794" cy="265909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 userDrawn="1"/>
        </p:nvSpPr>
        <p:spPr>
          <a:xfrm>
            <a:off x="289327" y="6263140"/>
            <a:ext cx="216679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1316" y="426925"/>
            <a:ext cx="2182416" cy="4757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 b="1" i="0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Section Name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41317" y="902690"/>
            <a:ext cx="6742649" cy="8507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50" b="1" i="0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Section Title /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6248" y="1388865"/>
            <a:ext cx="6201560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3C3C3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248" y="1663104"/>
            <a:ext cx="620110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 smtClean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66249" y="1037161"/>
            <a:ext cx="4026682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 smtClean="0"/>
              <a:t>One Paragraph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85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agraph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924" y="1884542"/>
            <a:ext cx="416724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 smtClean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683392" y="1199026"/>
            <a:ext cx="3041730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 smtClean="0"/>
              <a:t>Two Paragraphs Layout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8559" y="1194419"/>
            <a:ext cx="3041730" cy="3517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5" b="1" baseline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GB" dirty="0" smtClean="0"/>
              <a:t>Two Paragraphs Layout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66248" y="1590577"/>
            <a:ext cx="4115924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4756621" y="1590577"/>
            <a:ext cx="4115924" cy="81213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959" y="1884541"/>
            <a:ext cx="4167248" cy="3716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050" b="0" i="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050" b="0" i="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050" b="0" i="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 b="0" i="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dui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dui.Duis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rhoncus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condimentum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feugiat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Donec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aliquam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augue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nec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gravida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lobortis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Class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aptent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taciti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sociosqu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ad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litora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torquent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per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conubia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nostra, per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inceptos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himenaeos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Quisque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et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venenatis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lvl="0"/>
            <a:endParaRPr lang="en-US" sz="1050" kern="0" dirty="0" smtClean="0">
              <a:solidFill>
                <a:srgbClr val="3C3C3C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0"/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Lorem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ipsum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dolor sit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amet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consectetur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elit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Cras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sapien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quam.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Sed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dapibus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est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id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enim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facilisis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, at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posuere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turpis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050" kern="0" dirty="0" err="1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adipiscing</a:t>
            </a:r>
            <a:r>
              <a:rPr lang="en-US" sz="1050" kern="0" dirty="0" smtClean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66250" y="1130463"/>
            <a:ext cx="8606297" cy="828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6250" y="655165"/>
            <a:ext cx="7257288" cy="414338"/>
          </a:xfrm>
        </p:spPr>
        <p:txBody>
          <a:bodyPr>
            <a:normAutofit/>
          </a:bodyPr>
          <a:lstStyle>
            <a:lvl1pPr>
              <a:defRPr lang="en-US" sz="1575" b="1" kern="1200" baseline="0" dirty="0">
                <a:solidFill>
                  <a:srgbClr val="3C3C3C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3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532714" y="-378349"/>
            <a:ext cx="842127" cy="2684673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5" y="5754051"/>
            <a:ext cx="5039684" cy="736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50" b="1" i="0" baseline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766187" y="6363563"/>
            <a:ext cx="3230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5B5B5B"/>
                </a:solidFill>
                <a:latin typeface="Helvetica" charset="0"/>
                <a:ea typeface="Helvetica" charset="0"/>
                <a:cs typeface="Helvetica" charset="0"/>
              </a:rPr>
              <a:t>www.kapsarc.org</a:t>
            </a:r>
            <a:endParaRPr lang="en-US" sz="1050" dirty="0">
              <a:solidFill>
                <a:srgbClr val="5B5B5B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l="10021" t="54702" r="28312" b="619"/>
          <a:stretch/>
        </p:blipFill>
        <p:spPr>
          <a:xfrm>
            <a:off x="3438143" y="-12192"/>
            <a:ext cx="5718049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694684" y="6389183"/>
            <a:ext cx="33895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44F67965-7856-4D44-8CD0-7658106A95B7}" type="slidenum">
              <a:rPr lang="en-US" sz="900" b="1" smtClean="0">
                <a:solidFill>
                  <a:srgbClr val="A5A5A5"/>
                </a:solidFill>
                <a:latin typeface="Helvetica" charset="0"/>
                <a:ea typeface="Helvetica" charset="0"/>
                <a:cs typeface="Helvetica" charset="0"/>
              </a:rPr>
              <a:t>‹#›</a:t>
            </a:fld>
            <a:endParaRPr lang="en-US" sz="900" b="1" dirty="0">
              <a:solidFill>
                <a:srgbClr val="A5A5A5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9327" y="6389041"/>
            <a:ext cx="2166794" cy="265909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289330" y="6254170"/>
            <a:ext cx="8583217" cy="17939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7914806" y="6254167"/>
            <a:ext cx="957738" cy="54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289327" y="6263140"/>
            <a:ext cx="2166794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638677" y="84074"/>
            <a:ext cx="2394966" cy="28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6" r:id="rId4"/>
    <p:sldLayoutId id="2147483661" r:id="rId5"/>
    <p:sldLayoutId id="2147483677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bg1">
              <a:lumMod val="6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4-3 Kapsarc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B9BD5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psarc - Ppt-3" id="{4169AE1B-70C5-C34D-92CB-5B1BA5519D97}" vid="{C253E45A-E1D4-E84D-8759-A0A6154888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167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Helvetica</vt:lpstr>
      <vt:lpstr>4-3 Kapsarc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Hamdan, Linah</dc:creator>
  <cp:lastModifiedBy>Al Hamdan, Linah</cp:lastModifiedBy>
  <cp:revision>32</cp:revision>
  <cp:lastPrinted>2015-07-16T13:37:02Z</cp:lastPrinted>
  <dcterms:created xsi:type="dcterms:W3CDTF">2017-04-04T08:31:57Z</dcterms:created>
  <dcterms:modified xsi:type="dcterms:W3CDTF">2017-04-09T13:22:16Z</dcterms:modified>
</cp:coreProperties>
</file>