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Krona One"/>
      <p:regular r:id="rId18"/>
    </p:embeddedFont>
    <p:embeddedFont>
      <p:font typeface="Assistant Medium"/>
      <p:regular r:id="rId19"/>
      <p:bold r:id="rId20"/>
    </p:embeddedFont>
    <p:embeddedFont>
      <p:font typeface="Bebas Neue"/>
      <p:regular r:id="rId21"/>
    </p:embeddedFont>
    <p:embeddedFont>
      <p:font typeface="Assistant"/>
      <p:regular r:id="rId22"/>
      <p:bold r:id="rId23"/>
    </p:embeddedFont>
    <p:embeddedFont>
      <p:font typeface="Cuprum"/>
      <p:regular r:id="rId24"/>
      <p:bold r:id="rId25"/>
      <p:italic r:id="rId26"/>
      <p:boldItalic r:id="rId27"/>
    </p:embeddedFont>
    <p:embeddedFont>
      <p:font typeface="Assistant ExtraBold"/>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ssistantMedium-bold.fntdata"/><Relationship Id="rId22" Type="http://schemas.openxmlformats.org/officeDocument/2006/relationships/font" Target="fonts/Assistant-regular.fntdata"/><Relationship Id="rId21" Type="http://schemas.openxmlformats.org/officeDocument/2006/relationships/font" Target="fonts/BebasNeue-regular.fntdata"/><Relationship Id="rId24" Type="http://schemas.openxmlformats.org/officeDocument/2006/relationships/font" Target="fonts/Cuprum-regular.fntdata"/><Relationship Id="rId23" Type="http://schemas.openxmlformats.org/officeDocument/2006/relationships/font" Target="fonts/Assistan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uprum-italic.fntdata"/><Relationship Id="rId25" Type="http://schemas.openxmlformats.org/officeDocument/2006/relationships/font" Target="fonts/Cuprum-bold.fntdata"/><Relationship Id="rId28" Type="http://schemas.openxmlformats.org/officeDocument/2006/relationships/font" Target="fonts/AssistantExtraBold-bold.fntdata"/><Relationship Id="rId27" Type="http://schemas.openxmlformats.org/officeDocument/2006/relationships/font" Target="fonts/Cuprum-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AssistantMedium-regular.fntdata"/><Relationship Id="rId18" Type="http://schemas.openxmlformats.org/officeDocument/2006/relationships/font" Target="fonts/KronaOn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144e8ba23d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144e8ba23d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2ed6524f04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2ed6524f04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2ed6524f04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2ed6524f04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2ed6524f04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2ed6524f04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21bc90fb61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21bc90fb61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21bc90fb61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21bc90fb61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2ed9f04f1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2ed9f04f1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2ed9f04f14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2ed9f04f14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137088039a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137088039a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144e8ba23d2_0_2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144e8ba23d2_0_20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2ec6d9c15f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2ec6d9c15f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2ed6524f04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2ed6524f04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2ed6524f04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2ed6524f04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5050" y="541147"/>
            <a:ext cx="6346500" cy="20295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SzPts val="5200"/>
              <a:buNone/>
              <a:defRPr sz="3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15100" y="2595422"/>
            <a:ext cx="3748800" cy="40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3750" y="4526523"/>
            <a:ext cx="9153375" cy="613071"/>
            <a:chOff x="-3750" y="4526523"/>
            <a:chExt cx="9153375" cy="613071"/>
          </a:xfrm>
        </p:grpSpPr>
        <p:sp>
          <p:nvSpPr>
            <p:cNvPr id="12" name="Google Shape;12;p2"/>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6416400" y="237350"/>
            <a:ext cx="1234600" cy="303800"/>
            <a:chOff x="7601000" y="728638"/>
            <a:chExt cx="1234600" cy="303800"/>
          </a:xfrm>
        </p:grpSpPr>
        <p:sp>
          <p:nvSpPr>
            <p:cNvPr id="21" name="Google Shape;21;p2"/>
            <p:cNvSpPr/>
            <p:nvPr/>
          </p:nvSpPr>
          <p:spPr>
            <a:xfrm>
              <a:off x="7601000" y="796963"/>
              <a:ext cx="633525" cy="235475"/>
            </a:xfrm>
            <a:custGeom>
              <a:rect b="b" l="l" r="r" t="t"/>
              <a:pathLst>
                <a:path extrusionOk="0" h="9419" w="25341">
                  <a:moveTo>
                    <a:pt x="12671" y="1"/>
                  </a:moveTo>
                  <a:cubicBezTo>
                    <a:pt x="5779" y="1"/>
                    <a:pt x="170" y="4194"/>
                    <a:pt x="0" y="9418"/>
                  </a:cubicBezTo>
                  <a:lnTo>
                    <a:pt x="25341" y="9418"/>
                  </a:lnTo>
                  <a:cubicBezTo>
                    <a:pt x="25271" y="7207"/>
                    <a:pt x="24225" y="5182"/>
                    <a:pt x="22523" y="3580"/>
                  </a:cubicBezTo>
                  <a:cubicBezTo>
                    <a:pt x="20194" y="1396"/>
                    <a:pt x="16647" y="1"/>
                    <a:pt x="126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137150" y="728638"/>
              <a:ext cx="698450" cy="303800"/>
            </a:xfrm>
            <a:custGeom>
              <a:rect b="b" l="l" r="r" t="t"/>
              <a:pathLst>
                <a:path extrusionOk="0" h="12152" w="27938">
                  <a:moveTo>
                    <a:pt x="13971" y="0"/>
                  </a:moveTo>
                  <a:cubicBezTo>
                    <a:pt x="8158" y="0"/>
                    <a:pt x="3178" y="2604"/>
                    <a:pt x="1077" y="6313"/>
                  </a:cubicBezTo>
                  <a:cubicBezTo>
                    <a:pt x="383" y="7526"/>
                    <a:pt x="1" y="8861"/>
                    <a:pt x="1" y="10262"/>
                  </a:cubicBezTo>
                  <a:cubicBezTo>
                    <a:pt x="1" y="10898"/>
                    <a:pt x="83" y="11535"/>
                    <a:pt x="245" y="12151"/>
                  </a:cubicBezTo>
                  <a:lnTo>
                    <a:pt x="27695" y="12151"/>
                  </a:lnTo>
                  <a:cubicBezTo>
                    <a:pt x="27855" y="11535"/>
                    <a:pt x="27937" y="10898"/>
                    <a:pt x="27937" y="10262"/>
                  </a:cubicBezTo>
                  <a:cubicBezTo>
                    <a:pt x="27937" y="7566"/>
                    <a:pt x="26527" y="5120"/>
                    <a:pt x="24218" y="3288"/>
                  </a:cubicBezTo>
                  <a:cubicBezTo>
                    <a:pt x="21669" y="1268"/>
                    <a:pt x="18020" y="0"/>
                    <a:pt x="139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 name="Google Shape;23;p2"/>
          <p:cNvSpPr/>
          <p:nvPr/>
        </p:nvSpPr>
        <p:spPr>
          <a:xfrm>
            <a:off x="3243875" y="159930"/>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 name="Google Shape;24;p2"/>
          <p:cNvGrpSpPr/>
          <p:nvPr/>
        </p:nvGrpSpPr>
        <p:grpSpPr>
          <a:xfrm>
            <a:off x="-113910" y="336495"/>
            <a:ext cx="969879" cy="238720"/>
            <a:chOff x="5129775" y="1122875"/>
            <a:chExt cx="750100" cy="184625"/>
          </a:xfrm>
        </p:grpSpPr>
        <p:sp>
          <p:nvSpPr>
            <p:cNvPr id="25" name="Google Shape;25;p2"/>
            <p:cNvSpPr/>
            <p:nvPr/>
          </p:nvSpPr>
          <p:spPr>
            <a:xfrm>
              <a:off x="5494950" y="1164375"/>
              <a:ext cx="384925" cy="143125"/>
            </a:xfrm>
            <a:custGeom>
              <a:rect b="b" l="l" r="r" t="t"/>
              <a:pathLst>
                <a:path extrusionOk="0" h="5725" w="15397">
                  <a:moveTo>
                    <a:pt x="7699" y="1"/>
                  </a:moveTo>
                  <a:cubicBezTo>
                    <a:pt x="5282" y="1"/>
                    <a:pt x="3126" y="847"/>
                    <a:pt x="1713" y="2175"/>
                  </a:cubicBezTo>
                  <a:cubicBezTo>
                    <a:pt x="677" y="3151"/>
                    <a:pt x="43" y="4379"/>
                    <a:pt x="1" y="5724"/>
                  </a:cubicBezTo>
                  <a:lnTo>
                    <a:pt x="15397" y="5724"/>
                  </a:lnTo>
                  <a:cubicBezTo>
                    <a:pt x="15292" y="2549"/>
                    <a:pt x="11885" y="1"/>
                    <a:pt x="76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129775" y="1122875"/>
              <a:ext cx="424300" cy="184625"/>
            </a:xfrm>
            <a:custGeom>
              <a:rect b="b" l="l" r="r" t="t"/>
              <a:pathLst>
                <a:path extrusionOk="0" h="7385" w="16972">
                  <a:moveTo>
                    <a:pt x="8485" y="1"/>
                  </a:moveTo>
                  <a:cubicBezTo>
                    <a:pt x="6026" y="1"/>
                    <a:pt x="3807" y="772"/>
                    <a:pt x="2259" y="1997"/>
                  </a:cubicBezTo>
                  <a:cubicBezTo>
                    <a:pt x="857" y="3111"/>
                    <a:pt x="0" y="4598"/>
                    <a:pt x="0" y="6233"/>
                  </a:cubicBezTo>
                  <a:cubicBezTo>
                    <a:pt x="0" y="6623"/>
                    <a:pt x="50" y="7007"/>
                    <a:pt x="148" y="7384"/>
                  </a:cubicBezTo>
                  <a:lnTo>
                    <a:pt x="16824" y="7384"/>
                  </a:lnTo>
                  <a:cubicBezTo>
                    <a:pt x="16924" y="7007"/>
                    <a:pt x="16971" y="6623"/>
                    <a:pt x="16971" y="6233"/>
                  </a:cubicBezTo>
                  <a:cubicBezTo>
                    <a:pt x="16971" y="5385"/>
                    <a:pt x="16742" y="4571"/>
                    <a:pt x="16320" y="3837"/>
                  </a:cubicBezTo>
                  <a:cubicBezTo>
                    <a:pt x="15042" y="1583"/>
                    <a:pt x="12017" y="1"/>
                    <a:pt x="8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9" name="Shape 189"/>
        <p:cNvGrpSpPr/>
        <p:nvPr/>
      </p:nvGrpSpPr>
      <p:grpSpPr>
        <a:xfrm>
          <a:off x="0" y="0"/>
          <a:ext cx="0" cy="0"/>
          <a:chOff x="0" y="0"/>
          <a:chExt cx="0" cy="0"/>
        </a:xfrm>
      </p:grpSpPr>
      <p:sp>
        <p:nvSpPr>
          <p:cNvPr id="190" name="Google Shape;190;p11"/>
          <p:cNvSpPr txBox="1"/>
          <p:nvPr>
            <p:ph hasCustomPrompt="1" type="title"/>
          </p:nvPr>
        </p:nvSpPr>
        <p:spPr>
          <a:xfrm>
            <a:off x="1735925" y="1259925"/>
            <a:ext cx="6693000" cy="1176600"/>
          </a:xfrm>
          <a:prstGeom prst="rect">
            <a:avLst/>
          </a:prstGeom>
        </p:spPr>
        <p:txBody>
          <a:bodyPr anchorCtr="0" anchor="b" bIns="91425" lIns="91425" spcFirstLastPara="1" rIns="91425" wrap="square" tIns="91425">
            <a:noAutofit/>
          </a:bodyPr>
          <a:lstStyle>
            <a:lvl1pPr lvl="0" algn="r">
              <a:spcBef>
                <a:spcPts val="0"/>
              </a:spcBef>
              <a:spcAft>
                <a:spcPts val="0"/>
              </a:spcAft>
              <a:buSzPts val="9600"/>
              <a:buNone/>
              <a:defRPr sz="64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91" name="Google Shape;191;p11"/>
          <p:cNvSpPr txBox="1"/>
          <p:nvPr>
            <p:ph idx="1" type="subTitle"/>
          </p:nvPr>
        </p:nvSpPr>
        <p:spPr>
          <a:xfrm>
            <a:off x="4001500" y="2993511"/>
            <a:ext cx="4427400" cy="412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92" name="Google Shape;192;p11"/>
          <p:cNvSpPr txBox="1"/>
          <p:nvPr>
            <p:ph idx="2" type="subTitle"/>
          </p:nvPr>
        </p:nvSpPr>
        <p:spPr>
          <a:xfrm>
            <a:off x="4001500" y="2580711"/>
            <a:ext cx="4427400" cy="412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b="1" sz="1800">
                <a:latin typeface="Krona One"/>
                <a:ea typeface="Krona One"/>
                <a:cs typeface="Krona One"/>
                <a:sym typeface="Krona 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93" name="Google Shape;193;p11"/>
          <p:cNvGrpSpPr/>
          <p:nvPr/>
        </p:nvGrpSpPr>
        <p:grpSpPr>
          <a:xfrm flipH="1">
            <a:off x="-3750" y="4526523"/>
            <a:ext cx="9153375" cy="613071"/>
            <a:chOff x="-3750" y="4526523"/>
            <a:chExt cx="9153375" cy="613071"/>
          </a:xfrm>
        </p:grpSpPr>
        <p:sp>
          <p:nvSpPr>
            <p:cNvPr id="194" name="Google Shape;194;p11"/>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11"/>
          <p:cNvGrpSpPr/>
          <p:nvPr/>
        </p:nvGrpSpPr>
        <p:grpSpPr>
          <a:xfrm>
            <a:off x="7726713" y="774050"/>
            <a:ext cx="1587675" cy="407125"/>
            <a:chOff x="3307875" y="492575"/>
            <a:chExt cx="1587675" cy="407125"/>
          </a:xfrm>
        </p:grpSpPr>
        <p:sp>
          <p:nvSpPr>
            <p:cNvPr id="203" name="Google Shape;203;p11"/>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 name="Google Shape;206;p11"/>
          <p:cNvSpPr/>
          <p:nvPr/>
        </p:nvSpPr>
        <p:spPr>
          <a:xfrm>
            <a:off x="5954575" y="348968"/>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207" name="Shape 20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08" name="Shape 208"/>
        <p:cNvGrpSpPr/>
        <p:nvPr/>
      </p:nvGrpSpPr>
      <p:grpSpPr>
        <a:xfrm>
          <a:off x="0" y="0"/>
          <a:ext cx="0" cy="0"/>
          <a:chOff x="0" y="0"/>
          <a:chExt cx="0" cy="0"/>
        </a:xfrm>
      </p:grpSpPr>
      <p:sp>
        <p:nvSpPr>
          <p:cNvPr id="209" name="Google Shape;209;p13"/>
          <p:cNvSpPr txBox="1"/>
          <p:nvPr>
            <p:ph hasCustomPrompt="1" type="title"/>
          </p:nvPr>
        </p:nvSpPr>
        <p:spPr>
          <a:xfrm>
            <a:off x="1250350" y="1159180"/>
            <a:ext cx="12753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0" name="Google Shape;210;p13"/>
          <p:cNvSpPr txBox="1"/>
          <p:nvPr>
            <p:ph idx="1" type="subTitle"/>
          </p:nvPr>
        </p:nvSpPr>
        <p:spPr>
          <a:xfrm>
            <a:off x="844602" y="2174691"/>
            <a:ext cx="20868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1" name="Google Shape;211;p13"/>
          <p:cNvSpPr txBox="1"/>
          <p:nvPr>
            <p:ph hasCustomPrompt="1" idx="2" type="title"/>
          </p:nvPr>
        </p:nvSpPr>
        <p:spPr>
          <a:xfrm>
            <a:off x="3936864" y="1159180"/>
            <a:ext cx="12753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2" name="Google Shape;212;p13"/>
          <p:cNvSpPr txBox="1"/>
          <p:nvPr>
            <p:ph idx="3" type="subTitle"/>
          </p:nvPr>
        </p:nvSpPr>
        <p:spPr>
          <a:xfrm>
            <a:off x="3531114" y="2174691"/>
            <a:ext cx="20868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3" name="Google Shape;213;p13"/>
          <p:cNvSpPr txBox="1"/>
          <p:nvPr>
            <p:ph hasCustomPrompt="1" idx="4" type="title"/>
          </p:nvPr>
        </p:nvSpPr>
        <p:spPr>
          <a:xfrm>
            <a:off x="6627743" y="1159180"/>
            <a:ext cx="12753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4" name="Google Shape;214;p13"/>
          <p:cNvSpPr txBox="1"/>
          <p:nvPr>
            <p:ph idx="5" type="subTitle"/>
          </p:nvPr>
        </p:nvSpPr>
        <p:spPr>
          <a:xfrm>
            <a:off x="6224241" y="2174691"/>
            <a:ext cx="20823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5" name="Google Shape;215;p13"/>
          <p:cNvSpPr txBox="1"/>
          <p:nvPr>
            <p:ph hasCustomPrompt="1" idx="6" type="title"/>
          </p:nvPr>
        </p:nvSpPr>
        <p:spPr>
          <a:xfrm>
            <a:off x="1250350" y="2777408"/>
            <a:ext cx="12753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6" name="Google Shape;216;p13"/>
          <p:cNvSpPr txBox="1"/>
          <p:nvPr>
            <p:ph idx="7" type="subTitle"/>
          </p:nvPr>
        </p:nvSpPr>
        <p:spPr>
          <a:xfrm>
            <a:off x="844602" y="3803713"/>
            <a:ext cx="20868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7" name="Google Shape;217;p13"/>
          <p:cNvSpPr txBox="1"/>
          <p:nvPr>
            <p:ph hasCustomPrompt="1" idx="8" type="title"/>
          </p:nvPr>
        </p:nvSpPr>
        <p:spPr>
          <a:xfrm>
            <a:off x="3936865" y="2777408"/>
            <a:ext cx="12753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8" name="Google Shape;218;p13"/>
          <p:cNvSpPr txBox="1"/>
          <p:nvPr>
            <p:ph idx="9" type="subTitle"/>
          </p:nvPr>
        </p:nvSpPr>
        <p:spPr>
          <a:xfrm>
            <a:off x="3531114" y="3803714"/>
            <a:ext cx="20868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9" name="Google Shape;219;p13"/>
          <p:cNvSpPr txBox="1"/>
          <p:nvPr>
            <p:ph hasCustomPrompt="1" idx="13" type="title"/>
          </p:nvPr>
        </p:nvSpPr>
        <p:spPr>
          <a:xfrm>
            <a:off x="6627743" y="2777408"/>
            <a:ext cx="12753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0" name="Google Shape;220;p13"/>
          <p:cNvSpPr txBox="1"/>
          <p:nvPr>
            <p:ph idx="14" type="subTitle"/>
          </p:nvPr>
        </p:nvSpPr>
        <p:spPr>
          <a:xfrm>
            <a:off x="6224241" y="3803714"/>
            <a:ext cx="20823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21" name="Google Shape;221;p13"/>
          <p:cNvSpPr txBox="1"/>
          <p:nvPr>
            <p:ph idx="15"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2" name="Google Shape;222;p13"/>
          <p:cNvSpPr txBox="1"/>
          <p:nvPr>
            <p:ph idx="16" type="subTitle"/>
          </p:nvPr>
        </p:nvSpPr>
        <p:spPr>
          <a:xfrm>
            <a:off x="844602" y="1787303"/>
            <a:ext cx="20868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3" name="Google Shape;223;p13"/>
          <p:cNvSpPr txBox="1"/>
          <p:nvPr>
            <p:ph idx="17" type="subTitle"/>
          </p:nvPr>
        </p:nvSpPr>
        <p:spPr>
          <a:xfrm>
            <a:off x="3531114" y="1787303"/>
            <a:ext cx="20868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4" name="Google Shape;224;p13"/>
          <p:cNvSpPr txBox="1"/>
          <p:nvPr>
            <p:ph idx="18" type="subTitle"/>
          </p:nvPr>
        </p:nvSpPr>
        <p:spPr>
          <a:xfrm>
            <a:off x="6224241" y="1787303"/>
            <a:ext cx="20823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5" name="Google Shape;225;p13"/>
          <p:cNvSpPr txBox="1"/>
          <p:nvPr>
            <p:ph idx="19" type="subTitle"/>
          </p:nvPr>
        </p:nvSpPr>
        <p:spPr>
          <a:xfrm>
            <a:off x="844602" y="3422301"/>
            <a:ext cx="20868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6" name="Google Shape;226;p13"/>
          <p:cNvSpPr txBox="1"/>
          <p:nvPr>
            <p:ph idx="20" type="subTitle"/>
          </p:nvPr>
        </p:nvSpPr>
        <p:spPr>
          <a:xfrm>
            <a:off x="3531114" y="3422302"/>
            <a:ext cx="20868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7" name="Google Shape;227;p13"/>
          <p:cNvSpPr txBox="1"/>
          <p:nvPr>
            <p:ph idx="21" type="subTitle"/>
          </p:nvPr>
        </p:nvSpPr>
        <p:spPr>
          <a:xfrm>
            <a:off x="6224241" y="3422302"/>
            <a:ext cx="20823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8" name="Google Shape;228;p13"/>
          <p:cNvSpPr/>
          <p:nvPr/>
        </p:nvSpPr>
        <p:spPr>
          <a:xfrm>
            <a:off x="-315225" y="360263"/>
            <a:ext cx="914525" cy="914550"/>
          </a:xfrm>
          <a:custGeom>
            <a:rect b="b" l="l" r="r" t="t"/>
            <a:pathLst>
              <a:path extrusionOk="0" h="36582" w="36581">
                <a:moveTo>
                  <a:pt x="18289" y="1"/>
                </a:moveTo>
                <a:cubicBezTo>
                  <a:pt x="13439" y="1"/>
                  <a:pt x="8787" y="1928"/>
                  <a:pt x="5357" y="5357"/>
                </a:cubicBezTo>
                <a:cubicBezTo>
                  <a:pt x="1927" y="8787"/>
                  <a:pt x="0" y="13440"/>
                  <a:pt x="0" y="18290"/>
                </a:cubicBezTo>
                <a:cubicBezTo>
                  <a:pt x="0" y="23142"/>
                  <a:pt x="1927" y="27792"/>
                  <a:pt x="5357" y="31225"/>
                </a:cubicBezTo>
                <a:cubicBezTo>
                  <a:pt x="8787" y="34654"/>
                  <a:pt x="13439" y="36581"/>
                  <a:pt x="18289" y="36581"/>
                </a:cubicBezTo>
                <a:cubicBezTo>
                  <a:pt x="23142" y="36581"/>
                  <a:pt x="27792" y="34654"/>
                  <a:pt x="31224" y="31225"/>
                </a:cubicBezTo>
                <a:cubicBezTo>
                  <a:pt x="34654" y="27792"/>
                  <a:pt x="36581" y="23142"/>
                  <a:pt x="36581" y="18290"/>
                </a:cubicBezTo>
                <a:cubicBezTo>
                  <a:pt x="36581" y="13440"/>
                  <a:pt x="34654" y="8787"/>
                  <a:pt x="31224" y="5357"/>
                </a:cubicBezTo>
                <a:cubicBezTo>
                  <a:pt x="27792" y="1928"/>
                  <a:pt x="23142" y="1"/>
                  <a:pt x="18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 name="Google Shape;229;p13"/>
          <p:cNvGrpSpPr/>
          <p:nvPr/>
        </p:nvGrpSpPr>
        <p:grpSpPr>
          <a:xfrm>
            <a:off x="2158650" y="141225"/>
            <a:ext cx="1234600" cy="303800"/>
            <a:chOff x="7601000" y="728638"/>
            <a:chExt cx="1234600" cy="303800"/>
          </a:xfrm>
        </p:grpSpPr>
        <p:sp>
          <p:nvSpPr>
            <p:cNvPr id="230" name="Google Shape;230;p13"/>
            <p:cNvSpPr/>
            <p:nvPr/>
          </p:nvSpPr>
          <p:spPr>
            <a:xfrm>
              <a:off x="7601000" y="796963"/>
              <a:ext cx="633525" cy="235475"/>
            </a:xfrm>
            <a:custGeom>
              <a:rect b="b" l="l" r="r" t="t"/>
              <a:pathLst>
                <a:path extrusionOk="0" h="9419" w="25341">
                  <a:moveTo>
                    <a:pt x="12671" y="1"/>
                  </a:moveTo>
                  <a:cubicBezTo>
                    <a:pt x="5779" y="1"/>
                    <a:pt x="170" y="4194"/>
                    <a:pt x="0" y="9418"/>
                  </a:cubicBezTo>
                  <a:lnTo>
                    <a:pt x="25341" y="9418"/>
                  </a:lnTo>
                  <a:cubicBezTo>
                    <a:pt x="25271" y="7207"/>
                    <a:pt x="24225" y="5182"/>
                    <a:pt x="22523" y="3580"/>
                  </a:cubicBezTo>
                  <a:cubicBezTo>
                    <a:pt x="20194" y="1396"/>
                    <a:pt x="16647" y="1"/>
                    <a:pt x="126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3"/>
            <p:cNvSpPr/>
            <p:nvPr/>
          </p:nvSpPr>
          <p:spPr>
            <a:xfrm>
              <a:off x="8137150" y="728638"/>
              <a:ext cx="698450" cy="303800"/>
            </a:xfrm>
            <a:custGeom>
              <a:rect b="b" l="l" r="r" t="t"/>
              <a:pathLst>
                <a:path extrusionOk="0" h="12152" w="27938">
                  <a:moveTo>
                    <a:pt x="13971" y="0"/>
                  </a:moveTo>
                  <a:cubicBezTo>
                    <a:pt x="8158" y="0"/>
                    <a:pt x="3178" y="2604"/>
                    <a:pt x="1077" y="6313"/>
                  </a:cubicBezTo>
                  <a:cubicBezTo>
                    <a:pt x="383" y="7526"/>
                    <a:pt x="1" y="8861"/>
                    <a:pt x="1" y="10262"/>
                  </a:cubicBezTo>
                  <a:cubicBezTo>
                    <a:pt x="1" y="10898"/>
                    <a:pt x="83" y="11535"/>
                    <a:pt x="245" y="12151"/>
                  </a:cubicBezTo>
                  <a:lnTo>
                    <a:pt x="27695" y="12151"/>
                  </a:lnTo>
                  <a:cubicBezTo>
                    <a:pt x="27855" y="11535"/>
                    <a:pt x="27937" y="10898"/>
                    <a:pt x="27937" y="10262"/>
                  </a:cubicBezTo>
                  <a:cubicBezTo>
                    <a:pt x="27937" y="7566"/>
                    <a:pt x="26527" y="5120"/>
                    <a:pt x="24218" y="3288"/>
                  </a:cubicBezTo>
                  <a:cubicBezTo>
                    <a:pt x="21669" y="1268"/>
                    <a:pt x="18020" y="0"/>
                    <a:pt x="139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13"/>
          <p:cNvSpPr/>
          <p:nvPr/>
        </p:nvSpPr>
        <p:spPr>
          <a:xfrm>
            <a:off x="6902563" y="296280"/>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 name="Google Shape;233;p13"/>
          <p:cNvGrpSpPr/>
          <p:nvPr/>
        </p:nvGrpSpPr>
        <p:grpSpPr>
          <a:xfrm>
            <a:off x="178315" y="660695"/>
            <a:ext cx="969879" cy="238720"/>
            <a:chOff x="5129775" y="1122875"/>
            <a:chExt cx="750100" cy="184625"/>
          </a:xfrm>
        </p:grpSpPr>
        <p:sp>
          <p:nvSpPr>
            <p:cNvPr id="234" name="Google Shape;234;p13"/>
            <p:cNvSpPr/>
            <p:nvPr/>
          </p:nvSpPr>
          <p:spPr>
            <a:xfrm>
              <a:off x="5494950" y="1164375"/>
              <a:ext cx="384925" cy="143125"/>
            </a:xfrm>
            <a:custGeom>
              <a:rect b="b" l="l" r="r" t="t"/>
              <a:pathLst>
                <a:path extrusionOk="0" h="5725" w="15397">
                  <a:moveTo>
                    <a:pt x="7699" y="1"/>
                  </a:moveTo>
                  <a:cubicBezTo>
                    <a:pt x="5282" y="1"/>
                    <a:pt x="3126" y="847"/>
                    <a:pt x="1713" y="2175"/>
                  </a:cubicBezTo>
                  <a:cubicBezTo>
                    <a:pt x="677" y="3151"/>
                    <a:pt x="43" y="4379"/>
                    <a:pt x="1" y="5724"/>
                  </a:cubicBezTo>
                  <a:lnTo>
                    <a:pt x="15397" y="5724"/>
                  </a:lnTo>
                  <a:cubicBezTo>
                    <a:pt x="15292" y="2549"/>
                    <a:pt x="11885" y="1"/>
                    <a:pt x="76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
            <p:cNvSpPr/>
            <p:nvPr/>
          </p:nvSpPr>
          <p:spPr>
            <a:xfrm>
              <a:off x="5129775" y="1122875"/>
              <a:ext cx="424300" cy="184625"/>
            </a:xfrm>
            <a:custGeom>
              <a:rect b="b" l="l" r="r" t="t"/>
              <a:pathLst>
                <a:path extrusionOk="0" h="7385" w="16972">
                  <a:moveTo>
                    <a:pt x="8485" y="1"/>
                  </a:moveTo>
                  <a:cubicBezTo>
                    <a:pt x="6026" y="1"/>
                    <a:pt x="3807" y="772"/>
                    <a:pt x="2259" y="1997"/>
                  </a:cubicBezTo>
                  <a:cubicBezTo>
                    <a:pt x="857" y="3111"/>
                    <a:pt x="0" y="4598"/>
                    <a:pt x="0" y="6233"/>
                  </a:cubicBezTo>
                  <a:cubicBezTo>
                    <a:pt x="0" y="6623"/>
                    <a:pt x="50" y="7007"/>
                    <a:pt x="148" y="7384"/>
                  </a:cubicBezTo>
                  <a:lnTo>
                    <a:pt x="16824" y="7384"/>
                  </a:lnTo>
                  <a:cubicBezTo>
                    <a:pt x="16924" y="7007"/>
                    <a:pt x="16971" y="6623"/>
                    <a:pt x="16971" y="6233"/>
                  </a:cubicBezTo>
                  <a:cubicBezTo>
                    <a:pt x="16971" y="5385"/>
                    <a:pt x="16742" y="4571"/>
                    <a:pt x="16320" y="3837"/>
                  </a:cubicBezTo>
                  <a:cubicBezTo>
                    <a:pt x="15042" y="1583"/>
                    <a:pt x="12017" y="1"/>
                    <a:pt x="8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13"/>
          <p:cNvGrpSpPr/>
          <p:nvPr/>
        </p:nvGrpSpPr>
        <p:grpSpPr>
          <a:xfrm>
            <a:off x="7841563" y="752038"/>
            <a:ext cx="1587675" cy="407125"/>
            <a:chOff x="3307875" y="492575"/>
            <a:chExt cx="1587675" cy="407125"/>
          </a:xfrm>
        </p:grpSpPr>
        <p:sp>
          <p:nvSpPr>
            <p:cNvPr id="237" name="Google Shape;237;p13"/>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3"/>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3"/>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13"/>
          <p:cNvGrpSpPr/>
          <p:nvPr/>
        </p:nvGrpSpPr>
        <p:grpSpPr>
          <a:xfrm>
            <a:off x="-3750" y="4526523"/>
            <a:ext cx="9153375" cy="613071"/>
            <a:chOff x="-3750" y="4526523"/>
            <a:chExt cx="9153375" cy="613071"/>
          </a:xfrm>
        </p:grpSpPr>
        <p:sp>
          <p:nvSpPr>
            <p:cNvPr id="241" name="Google Shape;241;p13"/>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3"/>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3"/>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3"/>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3"/>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3"/>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3"/>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3"/>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49" name="Shape 249"/>
        <p:cNvGrpSpPr/>
        <p:nvPr/>
      </p:nvGrpSpPr>
      <p:grpSpPr>
        <a:xfrm>
          <a:off x="0" y="0"/>
          <a:ext cx="0" cy="0"/>
          <a:chOff x="0" y="0"/>
          <a:chExt cx="0" cy="0"/>
        </a:xfrm>
      </p:grpSpPr>
      <p:sp>
        <p:nvSpPr>
          <p:cNvPr id="250" name="Google Shape;250;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Bebas Neue"/>
              <a:buNone/>
              <a:defRPr>
                <a:latin typeface="Bebas Neue"/>
                <a:ea typeface="Bebas Neue"/>
                <a:cs typeface="Bebas Neue"/>
                <a:sym typeface="Bebas Neu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51" name="Google Shape;251;p14"/>
          <p:cNvGrpSpPr/>
          <p:nvPr/>
        </p:nvGrpSpPr>
        <p:grpSpPr>
          <a:xfrm flipH="1">
            <a:off x="-3750" y="4526523"/>
            <a:ext cx="9153375" cy="613071"/>
            <a:chOff x="-3750" y="4526523"/>
            <a:chExt cx="9153375" cy="613071"/>
          </a:xfrm>
        </p:grpSpPr>
        <p:sp>
          <p:nvSpPr>
            <p:cNvPr id="252" name="Google Shape;252;p14"/>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4"/>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4"/>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4"/>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 name="Google Shape;260;p14"/>
          <p:cNvSpPr/>
          <p:nvPr/>
        </p:nvSpPr>
        <p:spPr>
          <a:xfrm>
            <a:off x="8612250" y="355663"/>
            <a:ext cx="914525" cy="914550"/>
          </a:xfrm>
          <a:custGeom>
            <a:rect b="b" l="l" r="r" t="t"/>
            <a:pathLst>
              <a:path extrusionOk="0" h="36582" w="36581">
                <a:moveTo>
                  <a:pt x="18289" y="1"/>
                </a:moveTo>
                <a:cubicBezTo>
                  <a:pt x="13439" y="1"/>
                  <a:pt x="8787" y="1928"/>
                  <a:pt x="5357" y="5357"/>
                </a:cubicBezTo>
                <a:cubicBezTo>
                  <a:pt x="1927" y="8787"/>
                  <a:pt x="0" y="13440"/>
                  <a:pt x="0" y="18290"/>
                </a:cubicBezTo>
                <a:cubicBezTo>
                  <a:pt x="0" y="23142"/>
                  <a:pt x="1927" y="27792"/>
                  <a:pt x="5357" y="31225"/>
                </a:cubicBezTo>
                <a:cubicBezTo>
                  <a:pt x="8787" y="34654"/>
                  <a:pt x="13439" y="36581"/>
                  <a:pt x="18289" y="36581"/>
                </a:cubicBezTo>
                <a:cubicBezTo>
                  <a:pt x="23142" y="36581"/>
                  <a:pt x="27792" y="34654"/>
                  <a:pt x="31224" y="31225"/>
                </a:cubicBezTo>
                <a:cubicBezTo>
                  <a:pt x="34654" y="27792"/>
                  <a:pt x="36581" y="23142"/>
                  <a:pt x="36581" y="18290"/>
                </a:cubicBezTo>
                <a:cubicBezTo>
                  <a:pt x="36581" y="13440"/>
                  <a:pt x="34654" y="8787"/>
                  <a:pt x="31224" y="5357"/>
                </a:cubicBezTo>
                <a:cubicBezTo>
                  <a:pt x="27792" y="1928"/>
                  <a:pt x="23142" y="1"/>
                  <a:pt x="18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1" name="Google Shape;261;p14"/>
          <p:cNvGrpSpPr/>
          <p:nvPr/>
        </p:nvGrpSpPr>
        <p:grpSpPr>
          <a:xfrm flipH="1">
            <a:off x="-735562" y="926438"/>
            <a:ext cx="1587675" cy="407125"/>
            <a:chOff x="3307875" y="492575"/>
            <a:chExt cx="1587675" cy="407125"/>
          </a:xfrm>
        </p:grpSpPr>
        <p:sp>
          <p:nvSpPr>
            <p:cNvPr id="262" name="Google Shape;262;p14"/>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4"/>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4"/>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14"/>
          <p:cNvGrpSpPr/>
          <p:nvPr/>
        </p:nvGrpSpPr>
        <p:grpSpPr>
          <a:xfrm>
            <a:off x="8495125" y="987525"/>
            <a:ext cx="1234600" cy="303800"/>
            <a:chOff x="7601000" y="728638"/>
            <a:chExt cx="1234600" cy="303800"/>
          </a:xfrm>
        </p:grpSpPr>
        <p:sp>
          <p:nvSpPr>
            <p:cNvPr id="266" name="Google Shape;266;p14"/>
            <p:cNvSpPr/>
            <p:nvPr/>
          </p:nvSpPr>
          <p:spPr>
            <a:xfrm>
              <a:off x="7601000" y="796963"/>
              <a:ext cx="633525" cy="235475"/>
            </a:xfrm>
            <a:custGeom>
              <a:rect b="b" l="l" r="r" t="t"/>
              <a:pathLst>
                <a:path extrusionOk="0" h="9419" w="25341">
                  <a:moveTo>
                    <a:pt x="12671" y="1"/>
                  </a:moveTo>
                  <a:cubicBezTo>
                    <a:pt x="5779" y="1"/>
                    <a:pt x="170" y="4194"/>
                    <a:pt x="0" y="9418"/>
                  </a:cubicBezTo>
                  <a:lnTo>
                    <a:pt x="25341" y="9418"/>
                  </a:lnTo>
                  <a:cubicBezTo>
                    <a:pt x="25271" y="7207"/>
                    <a:pt x="24225" y="5182"/>
                    <a:pt x="22523" y="3580"/>
                  </a:cubicBezTo>
                  <a:cubicBezTo>
                    <a:pt x="20194" y="1396"/>
                    <a:pt x="16647" y="1"/>
                    <a:pt x="126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4"/>
            <p:cNvSpPr/>
            <p:nvPr/>
          </p:nvSpPr>
          <p:spPr>
            <a:xfrm>
              <a:off x="8137150" y="728638"/>
              <a:ext cx="698450" cy="303800"/>
            </a:xfrm>
            <a:custGeom>
              <a:rect b="b" l="l" r="r" t="t"/>
              <a:pathLst>
                <a:path extrusionOk="0" h="12152" w="27938">
                  <a:moveTo>
                    <a:pt x="13971" y="0"/>
                  </a:moveTo>
                  <a:cubicBezTo>
                    <a:pt x="8158" y="0"/>
                    <a:pt x="3178" y="2604"/>
                    <a:pt x="1077" y="6313"/>
                  </a:cubicBezTo>
                  <a:cubicBezTo>
                    <a:pt x="383" y="7526"/>
                    <a:pt x="1" y="8861"/>
                    <a:pt x="1" y="10262"/>
                  </a:cubicBezTo>
                  <a:cubicBezTo>
                    <a:pt x="1" y="10898"/>
                    <a:pt x="83" y="11535"/>
                    <a:pt x="245" y="12151"/>
                  </a:cubicBezTo>
                  <a:lnTo>
                    <a:pt x="27695" y="12151"/>
                  </a:lnTo>
                  <a:cubicBezTo>
                    <a:pt x="27855" y="11535"/>
                    <a:pt x="27937" y="10898"/>
                    <a:pt x="27937" y="10262"/>
                  </a:cubicBezTo>
                  <a:cubicBezTo>
                    <a:pt x="27937" y="7566"/>
                    <a:pt x="26527" y="5120"/>
                    <a:pt x="24218" y="3288"/>
                  </a:cubicBezTo>
                  <a:cubicBezTo>
                    <a:pt x="21669" y="1268"/>
                    <a:pt x="18020" y="0"/>
                    <a:pt x="139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14"/>
          <p:cNvGrpSpPr/>
          <p:nvPr/>
        </p:nvGrpSpPr>
        <p:grpSpPr>
          <a:xfrm>
            <a:off x="1985552" y="206308"/>
            <a:ext cx="969879" cy="238720"/>
            <a:chOff x="5129775" y="1122875"/>
            <a:chExt cx="750100" cy="184625"/>
          </a:xfrm>
        </p:grpSpPr>
        <p:sp>
          <p:nvSpPr>
            <p:cNvPr id="269" name="Google Shape;269;p14"/>
            <p:cNvSpPr/>
            <p:nvPr/>
          </p:nvSpPr>
          <p:spPr>
            <a:xfrm>
              <a:off x="5494950" y="1164375"/>
              <a:ext cx="384925" cy="143125"/>
            </a:xfrm>
            <a:custGeom>
              <a:rect b="b" l="l" r="r" t="t"/>
              <a:pathLst>
                <a:path extrusionOk="0" h="5725" w="15397">
                  <a:moveTo>
                    <a:pt x="7699" y="1"/>
                  </a:moveTo>
                  <a:cubicBezTo>
                    <a:pt x="5282" y="1"/>
                    <a:pt x="3126" y="847"/>
                    <a:pt x="1713" y="2175"/>
                  </a:cubicBezTo>
                  <a:cubicBezTo>
                    <a:pt x="677" y="3151"/>
                    <a:pt x="43" y="4379"/>
                    <a:pt x="1" y="5724"/>
                  </a:cubicBezTo>
                  <a:lnTo>
                    <a:pt x="15397" y="5724"/>
                  </a:lnTo>
                  <a:cubicBezTo>
                    <a:pt x="15292" y="2549"/>
                    <a:pt x="11885" y="1"/>
                    <a:pt x="76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4"/>
            <p:cNvSpPr/>
            <p:nvPr/>
          </p:nvSpPr>
          <p:spPr>
            <a:xfrm>
              <a:off x="5129775" y="1122875"/>
              <a:ext cx="424300" cy="184625"/>
            </a:xfrm>
            <a:custGeom>
              <a:rect b="b" l="l" r="r" t="t"/>
              <a:pathLst>
                <a:path extrusionOk="0" h="7385" w="16972">
                  <a:moveTo>
                    <a:pt x="8485" y="1"/>
                  </a:moveTo>
                  <a:cubicBezTo>
                    <a:pt x="6026" y="1"/>
                    <a:pt x="3807" y="772"/>
                    <a:pt x="2259" y="1997"/>
                  </a:cubicBezTo>
                  <a:cubicBezTo>
                    <a:pt x="857" y="3111"/>
                    <a:pt x="0" y="4598"/>
                    <a:pt x="0" y="6233"/>
                  </a:cubicBezTo>
                  <a:cubicBezTo>
                    <a:pt x="0" y="6623"/>
                    <a:pt x="50" y="7007"/>
                    <a:pt x="148" y="7384"/>
                  </a:cubicBezTo>
                  <a:lnTo>
                    <a:pt x="16824" y="7384"/>
                  </a:lnTo>
                  <a:cubicBezTo>
                    <a:pt x="16924" y="7007"/>
                    <a:pt x="16971" y="6623"/>
                    <a:pt x="16971" y="6233"/>
                  </a:cubicBezTo>
                  <a:cubicBezTo>
                    <a:pt x="16971" y="5385"/>
                    <a:pt x="16742" y="4571"/>
                    <a:pt x="16320" y="3837"/>
                  </a:cubicBezTo>
                  <a:cubicBezTo>
                    <a:pt x="15042" y="1583"/>
                    <a:pt x="12017" y="1"/>
                    <a:pt x="8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 name="Google Shape;271;p14"/>
          <p:cNvSpPr/>
          <p:nvPr/>
        </p:nvSpPr>
        <p:spPr>
          <a:xfrm>
            <a:off x="6758800" y="206305"/>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72" name="Shape 272"/>
        <p:cNvGrpSpPr/>
        <p:nvPr/>
      </p:nvGrpSpPr>
      <p:grpSpPr>
        <a:xfrm>
          <a:off x="0" y="0"/>
          <a:ext cx="0" cy="0"/>
          <a:chOff x="0" y="0"/>
          <a:chExt cx="0" cy="0"/>
        </a:xfrm>
      </p:grpSpPr>
      <p:sp>
        <p:nvSpPr>
          <p:cNvPr id="273" name="Google Shape;273;p15"/>
          <p:cNvSpPr txBox="1"/>
          <p:nvPr>
            <p:ph type="title"/>
          </p:nvPr>
        </p:nvSpPr>
        <p:spPr>
          <a:xfrm>
            <a:off x="1458163" y="3023625"/>
            <a:ext cx="6227700" cy="53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74" name="Google Shape;274;p15"/>
          <p:cNvSpPr txBox="1"/>
          <p:nvPr>
            <p:ph idx="1" type="subTitle"/>
          </p:nvPr>
        </p:nvSpPr>
        <p:spPr>
          <a:xfrm>
            <a:off x="1458138" y="1283325"/>
            <a:ext cx="6227700" cy="17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3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grpSp>
        <p:nvGrpSpPr>
          <p:cNvPr id="275" name="Google Shape;275;p15"/>
          <p:cNvGrpSpPr/>
          <p:nvPr/>
        </p:nvGrpSpPr>
        <p:grpSpPr>
          <a:xfrm>
            <a:off x="-3750" y="4526523"/>
            <a:ext cx="9153375" cy="613071"/>
            <a:chOff x="-3750" y="4526523"/>
            <a:chExt cx="9153375" cy="613071"/>
          </a:xfrm>
        </p:grpSpPr>
        <p:sp>
          <p:nvSpPr>
            <p:cNvPr id="276" name="Google Shape;276;p15"/>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5"/>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5"/>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5"/>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5"/>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5"/>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5"/>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5"/>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15"/>
          <p:cNvGrpSpPr/>
          <p:nvPr/>
        </p:nvGrpSpPr>
        <p:grpSpPr>
          <a:xfrm flipH="1">
            <a:off x="-418437" y="971925"/>
            <a:ext cx="1587675" cy="407125"/>
            <a:chOff x="3307875" y="492575"/>
            <a:chExt cx="1587675" cy="407125"/>
          </a:xfrm>
        </p:grpSpPr>
        <p:sp>
          <p:nvSpPr>
            <p:cNvPr id="285" name="Google Shape;285;p15"/>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15"/>
          <p:cNvGrpSpPr/>
          <p:nvPr/>
        </p:nvGrpSpPr>
        <p:grpSpPr>
          <a:xfrm>
            <a:off x="8115437" y="1023588"/>
            <a:ext cx="1234600" cy="303800"/>
            <a:chOff x="7601000" y="728638"/>
            <a:chExt cx="1234600" cy="303800"/>
          </a:xfrm>
        </p:grpSpPr>
        <p:sp>
          <p:nvSpPr>
            <p:cNvPr id="289" name="Google Shape;289;p15"/>
            <p:cNvSpPr/>
            <p:nvPr/>
          </p:nvSpPr>
          <p:spPr>
            <a:xfrm>
              <a:off x="7601000" y="796963"/>
              <a:ext cx="633525" cy="235475"/>
            </a:xfrm>
            <a:custGeom>
              <a:rect b="b" l="l" r="r" t="t"/>
              <a:pathLst>
                <a:path extrusionOk="0" h="9419" w="25341">
                  <a:moveTo>
                    <a:pt x="12671" y="1"/>
                  </a:moveTo>
                  <a:cubicBezTo>
                    <a:pt x="5779" y="1"/>
                    <a:pt x="170" y="4194"/>
                    <a:pt x="0" y="9418"/>
                  </a:cubicBezTo>
                  <a:lnTo>
                    <a:pt x="25341" y="9418"/>
                  </a:lnTo>
                  <a:cubicBezTo>
                    <a:pt x="25271" y="7207"/>
                    <a:pt x="24225" y="5182"/>
                    <a:pt x="22523" y="3580"/>
                  </a:cubicBezTo>
                  <a:cubicBezTo>
                    <a:pt x="20194" y="1396"/>
                    <a:pt x="16647" y="1"/>
                    <a:pt x="126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a:off x="8137150" y="728638"/>
              <a:ext cx="698450" cy="303800"/>
            </a:xfrm>
            <a:custGeom>
              <a:rect b="b" l="l" r="r" t="t"/>
              <a:pathLst>
                <a:path extrusionOk="0" h="12152" w="27938">
                  <a:moveTo>
                    <a:pt x="13971" y="0"/>
                  </a:moveTo>
                  <a:cubicBezTo>
                    <a:pt x="8158" y="0"/>
                    <a:pt x="3178" y="2604"/>
                    <a:pt x="1077" y="6313"/>
                  </a:cubicBezTo>
                  <a:cubicBezTo>
                    <a:pt x="383" y="7526"/>
                    <a:pt x="1" y="8861"/>
                    <a:pt x="1" y="10262"/>
                  </a:cubicBezTo>
                  <a:cubicBezTo>
                    <a:pt x="1" y="10898"/>
                    <a:pt x="83" y="11535"/>
                    <a:pt x="245" y="12151"/>
                  </a:cubicBezTo>
                  <a:lnTo>
                    <a:pt x="27695" y="12151"/>
                  </a:lnTo>
                  <a:cubicBezTo>
                    <a:pt x="27855" y="11535"/>
                    <a:pt x="27937" y="10898"/>
                    <a:pt x="27937" y="10262"/>
                  </a:cubicBezTo>
                  <a:cubicBezTo>
                    <a:pt x="27937" y="7566"/>
                    <a:pt x="26527" y="5120"/>
                    <a:pt x="24218" y="3288"/>
                  </a:cubicBezTo>
                  <a:cubicBezTo>
                    <a:pt x="21669" y="1268"/>
                    <a:pt x="18020" y="0"/>
                    <a:pt x="139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91" name="Shape 291"/>
        <p:cNvGrpSpPr/>
        <p:nvPr/>
      </p:nvGrpSpPr>
      <p:grpSpPr>
        <a:xfrm>
          <a:off x="0" y="0"/>
          <a:ext cx="0" cy="0"/>
          <a:chOff x="0" y="0"/>
          <a:chExt cx="0" cy="0"/>
        </a:xfrm>
      </p:grpSpPr>
      <p:sp>
        <p:nvSpPr>
          <p:cNvPr id="292" name="Google Shape;292;p16"/>
          <p:cNvSpPr txBox="1"/>
          <p:nvPr>
            <p:ph idx="1" type="subTitle"/>
          </p:nvPr>
        </p:nvSpPr>
        <p:spPr>
          <a:xfrm>
            <a:off x="4264413" y="2760312"/>
            <a:ext cx="3913800" cy="90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16"/>
          <p:cNvSpPr txBox="1"/>
          <p:nvPr>
            <p:ph type="title"/>
          </p:nvPr>
        </p:nvSpPr>
        <p:spPr>
          <a:xfrm>
            <a:off x="4264413" y="1236337"/>
            <a:ext cx="3913800" cy="1442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4" name="Google Shape;294;p16"/>
          <p:cNvSpPr/>
          <p:nvPr>
            <p:ph idx="2" type="pic"/>
          </p:nvPr>
        </p:nvSpPr>
        <p:spPr>
          <a:xfrm>
            <a:off x="967638" y="930475"/>
            <a:ext cx="3037200" cy="3037200"/>
          </a:xfrm>
          <a:prstGeom prst="ellipse">
            <a:avLst/>
          </a:prstGeom>
          <a:noFill/>
          <a:ln>
            <a:noFill/>
          </a:ln>
        </p:spPr>
      </p:sp>
      <p:grpSp>
        <p:nvGrpSpPr>
          <p:cNvPr id="295" name="Google Shape;295;p16"/>
          <p:cNvGrpSpPr/>
          <p:nvPr/>
        </p:nvGrpSpPr>
        <p:grpSpPr>
          <a:xfrm>
            <a:off x="-3750" y="4526523"/>
            <a:ext cx="9153375" cy="613071"/>
            <a:chOff x="-3750" y="4526523"/>
            <a:chExt cx="9153375" cy="613071"/>
          </a:xfrm>
        </p:grpSpPr>
        <p:sp>
          <p:nvSpPr>
            <p:cNvPr id="296" name="Google Shape;296;p16"/>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6"/>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6"/>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6"/>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6"/>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6"/>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6"/>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16"/>
          <p:cNvGrpSpPr/>
          <p:nvPr/>
        </p:nvGrpSpPr>
        <p:grpSpPr>
          <a:xfrm flipH="1">
            <a:off x="-653037" y="949350"/>
            <a:ext cx="1587675" cy="407125"/>
            <a:chOff x="3307875" y="492575"/>
            <a:chExt cx="1587675" cy="407125"/>
          </a:xfrm>
        </p:grpSpPr>
        <p:sp>
          <p:nvSpPr>
            <p:cNvPr id="305" name="Google Shape;305;p16"/>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8" name="Google Shape;308;p16"/>
          <p:cNvSpPr/>
          <p:nvPr/>
        </p:nvSpPr>
        <p:spPr>
          <a:xfrm>
            <a:off x="2396550" y="249093"/>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309" name="Shape 309"/>
        <p:cNvGrpSpPr/>
        <p:nvPr/>
      </p:nvGrpSpPr>
      <p:grpSpPr>
        <a:xfrm>
          <a:off x="0" y="0"/>
          <a:ext cx="0" cy="0"/>
          <a:chOff x="0" y="0"/>
          <a:chExt cx="0" cy="0"/>
        </a:xfrm>
      </p:grpSpPr>
      <p:sp>
        <p:nvSpPr>
          <p:cNvPr id="310" name="Google Shape;310;p17"/>
          <p:cNvSpPr txBox="1"/>
          <p:nvPr>
            <p:ph idx="1" type="subTitle"/>
          </p:nvPr>
        </p:nvSpPr>
        <p:spPr>
          <a:xfrm>
            <a:off x="1043638" y="2608350"/>
            <a:ext cx="2760900" cy="102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1" name="Google Shape;311;p17"/>
          <p:cNvSpPr txBox="1"/>
          <p:nvPr>
            <p:ph type="title"/>
          </p:nvPr>
        </p:nvSpPr>
        <p:spPr>
          <a:xfrm>
            <a:off x="1043646" y="1508550"/>
            <a:ext cx="2760900" cy="10998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12" name="Google Shape;312;p17"/>
          <p:cNvGrpSpPr/>
          <p:nvPr/>
        </p:nvGrpSpPr>
        <p:grpSpPr>
          <a:xfrm>
            <a:off x="5321325" y="313138"/>
            <a:ext cx="1234600" cy="303800"/>
            <a:chOff x="7601000" y="728638"/>
            <a:chExt cx="1234600" cy="303800"/>
          </a:xfrm>
        </p:grpSpPr>
        <p:sp>
          <p:nvSpPr>
            <p:cNvPr id="313" name="Google Shape;313;p17"/>
            <p:cNvSpPr/>
            <p:nvPr/>
          </p:nvSpPr>
          <p:spPr>
            <a:xfrm>
              <a:off x="7601000" y="796963"/>
              <a:ext cx="633525" cy="235475"/>
            </a:xfrm>
            <a:custGeom>
              <a:rect b="b" l="l" r="r" t="t"/>
              <a:pathLst>
                <a:path extrusionOk="0" h="9419" w="25341">
                  <a:moveTo>
                    <a:pt x="12671" y="1"/>
                  </a:moveTo>
                  <a:cubicBezTo>
                    <a:pt x="5779" y="1"/>
                    <a:pt x="170" y="4194"/>
                    <a:pt x="0" y="9418"/>
                  </a:cubicBezTo>
                  <a:lnTo>
                    <a:pt x="25341" y="9418"/>
                  </a:lnTo>
                  <a:cubicBezTo>
                    <a:pt x="25271" y="7207"/>
                    <a:pt x="24225" y="5182"/>
                    <a:pt x="22523" y="3580"/>
                  </a:cubicBezTo>
                  <a:cubicBezTo>
                    <a:pt x="20194" y="1396"/>
                    <a:pt x="16647" y="1"/>
                    <a:pt x="126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7"/>
            <p:cNvSpPr/>
            <p:nvPr/>
          </p:nvSpPr>
          <p:spPr>
            <a:xfrm>
              <a:off x="8137150" y="728638"/>
              <a:ext cx="698450" cy="303800"/>
            </a:xfrm>
            <a:custGeom>
              <a:rect b="b" l="l" r="r" t="t"/>
              <a:pathLst>
                <a:path extrusionOk="0" h="12152" w="27938">
                  <a:moveTo>
                    <a:pt x="13971" y="0"/>
                  </a:moveTo>
                  <a:cubicBezTo>
                    <a:pt x="8158" y="0"/>
                    <a:pt x="3178" y="2604"/>
                    <a:pt x="1077" y="6313"/>
                  </a:cubicBezTo>
                  <a:cubicBezTo>
                    <a:pt x="383" y="7526"/>
                    <a:pt x="1" y="8861"/>
                    <a:pt x="1" y="10262"/>
                  </a:cubicBezTo>
                  <a:cubicBezTo>
                    <a:pt x="1" y="10898"/>
                    <a:pt x="83" y="11535"/>
                    <a:pt x="245" y="12151"/>
                  </a:cubicBezTo>
                  <a:lnTo>
                    <a:pt x="27695" y="12151"/>
                  </a:lnTo>
                  <a:cubicBezTo>
                    <a:pt x="27855" y="11535"/>
                    <a:pt x="27937" y="10898"/>
                    <a:pt x="27937" y="10262"/>
                  </a:cubicBezTo>
                  <a:cubicBezTo>
                    <a:pt x="27937" y="7566"/>
                    <a:pt x="26527" y="5120"/>
                    <a:pt x="24218" y="3288"/>
                  </a:cubicBezTo>
                  <a:cubicBezTo>
                    <a:pt x="21669" y="1268"/>
                    <a:pt x="18020" y="0"/>
                    <a:pt x="139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 name="Google Shape;315;p17"/>
          <p:cNvGrpSpPr/>
          <p:nvPr/>
        </p:nvGrpSpPr>
        <p:grpSpPr>
          <a:xfrm>
            <a:off x="8359327" y="692933"/>
            <a:ext cx="969879" cy="238720"/>
            <a:chOff x="5129775" y="1122875"/>
            <a:chExt cx="750100" cy="184625"/>
          </a:xfrm>
        </p:grpSpPr>
        <p:sp>
          <p:nvSpPr>
            <p:cNvPr id="316" name="Google Shape;316;p17"/>
            <p:cNvSpPr/>
            <p:nvPr/>
          </p:nvSpPr>
          <p:spPr>
            <a:xfrm>
              <a:off x="5494950" y="1164375"/>
              <a:ext cx="384925" cy="143125"/>
            </a:xfrm>
            <a:custGeom>
              <a:rect b="b" l="l" r="r" t="t"/>
              <a:pathLst>
                <a:path extrusionOk="0" h="5725" w="15397">
                  <a:moveTo>
                    <a:pt x="7699" y="1"/>
                  </a:moveTo>
                  <a:cubicBezTo>
                    <a:pt x="5282" y="1"/>
                    <a:pt x="3126" y="847"/>
                    <a:pt x="1713" y="2175"/>
                  </a:cubicBezTo>
                  <a:cubicBezTo>
                    <a:pt x="677" y="3151"/>
                    <a:pt x="43" y="4379"/>
                    <a:pt x="1" y="5724"/>
                  </a:cubicBezTo>
                  <a:lnTo>
                    <a:pt x="15397" y="5724"/>
                  </a:lnTo>
                  <a:cubicBezTo>
                    <a:pt x="15292" y="2549"/>
                    <a:pt x="11885" y="1"/>
                    <a:pt x="76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7"/>
            <p:cNvSpPr/>
            <p:nvPr/>
          </p:nvSpPr>
          <p:spPr>
            <a:xfrm>
              <a:off x="5129775" y="1122875"/>
              <a:ext cx="424300" cy="184625"/>
            </a:xfrm>
            <a:custGeom>
              <a:rect b="b" l="l" r="r" t="t"/>
              <a:pathLst>
                <a:path extrusionOk="0" h="7385" w="16972">
                  <a:moveTo>
                    <a:pt x="8485" y="1"/>
                  </a:moveTo>
                  <a:cubicBezTo>
                    <a:pt x="6026" y="1"/>
                    <a:pt x="3807" y="772"/>
                    <a:pt x="2259" y="1997"/>
                  </a:cubicBezTo>
                  <a:cubicBezTo>
                    <a:pt x="857" y="3111"/>
                    <a:pt x="0" y="4598"/>
                    <a:pt x="0" y="6233"/>
                  </a:cubicBezTo>
                  <a:cubicBezTo>
                    <a:pt x="0" y="6623"/>
                    <a:pt x="50" y="7007"/>
                    <a:pt x="148" y="7384"/>
                  </a:cubicBezTo>
                  <a:lnTo>
                    <a:pt x="16824" y="7384"/>
                  </a:lnTo>
                  <a:cubicBezTo>
                    <a:pt x="16924" y="7007"/>
                    <a:pt x="16971" y="6623"/>
                    <a:pt x="16971" y="6233"/>
                  </a:cubicBezTo>
                  <a:cubicBezTo>
                    <a:pt x="16971" y="5385"/>
                    <a:pt x="16742" y="4571"/>
                    <a:pt x="16320" y="3837"/>
                  </a:cubicBezTo>
                  <a:cubicBezTo>
                    <a:pt x="15042" y="1583"/>
                    <a:pt x="12017" y="1"/>
                    <a:pt x="8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8" name="Google Shape;318;p17"/>
          <p:cNvGrpSpPr/>
          <p:nvPr/>
        </p:nvGrpSpPr>
        <p:grpSpPr>
          <a:xfrm>
            <a:off x="-3750" y="4526523"/>
            <a:ext cx="9153375" cy="613071"/>
            <a:chOff x="-3750" y="4526523"/>
            <a:chExt cx="9153375" cy="613071"/>
          </a:xfrm>
        </p:grpSpPr>
        <p:sp>
          <p:nvSpPr>
            <p:cNvPr id="319" name="Google Shape;319;p17"/>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7"/>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7"/>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7"/>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7"/>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7"/>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7"/>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7"/>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327" name="Shape 327"/>
        <p:cNvGrpSpPr/>
        <p:nvPr/>
      </p:nvGrpSpPr>
      <p:grpSpPr>
        <a:xfrm>
          <a:off x="0" y="0"/>
          <a:ext cx="0" cy="0"/>
          <a:chOff x="0" y="0"/>
          <a:chExt cx="0" cy="0"/>
        </a:xfrm>
      </p:grpSpPr>
      <p:sp>
        <p:nvSpPr>
          <p:cNvPr id="328" name="Google Shape;328;p18"/>
          <p:cNvSpPr txBox="1"/>
          <p:nvPr>
            <p:ph idx="1" type="subTitle"/>
          </p:nvPr>
        </p:nvSpPr>
        <p:spPr>
          <a:xfrm>
            <a:off x="4563061" y="2560441"/>
            <a:ext cx="2587800" cy="103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9" name="Google Shape;329;p18"/>
          <p:cNvSpPr txBox="1"/>
          <p:nvPr>
            <p:ph type="title"/>
          </p:nvPr>
        </p:nvSpPr>
        <p:spPr>
          <a:xfrm>
            <a:off x="4563061" y="1432141"/>
            <a:ext cx="2587800" cy="1128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30" name="Google Shape;330;p18"/>
          <p:cNvGrpSpPr/>
          <p:nvPr/>
        </p:nvGrpSpPr>
        <p:grpSpPr>
          <a:xfrm flipH="1">
            <a:off x="-3750" y="4526523"/>
            <a:ext cx="9153375" cy="613071"/>
            <a:chOff x="-3750" y="4526523"/>
            <a:chExt cx="9153375" cy="613071"/>
          </a:xfrm>
        </p:grpSpPr>
        <p:sp>
          <p:nvSpPr>
            <p:cNvPr id="331" name="Google Shape;331;p18"/>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8"/>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8"/>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8"/>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8"/>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8"/>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8"/>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8"/>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 name="Google Shape;339;p18"/>
          <p:cNvGrpSpPr/>
          <p:nvPr/>
        </p:nvGrpSpPr>
        <p:grpSpPr>
          <a:xfrm>
            <a:off x="-443925" y="1283413"/>
            <a:ext cx="1234600" cy="303800"/>
            <a:chOff x="7601000" y="728638"/>
            <a:chExt cx="1234600" cy="303800"/>
          </a:xfrm>
        </p:grpSpPr>
        <p:sp>
          <p:nvSpPr>
            <p:cNvPr id="340" name="Google Shape;340;p18"/>
            <p:cNvSpPr/>
            <p:nvPr/>
          </p:nvSpPr>
          <p:spPr>
            <a:xfrm>
              <a:off x="7601000" y="796963"/>
              <a:ext cx="633525" cy="235475"/>
            </a:xfrm>
            <a:custGeom>
              <a:rect b="b" l="l" r="r" t="t"/>
              <a:pathLst>
                <a:path extrusionOk="0" h="9419" w="25341">
                  <a:moveTo>
                    <a:pt x="12671" y="1"/>
                  </a:moveTo>
                  <a:cubicBezTo>
                    <a:pt x="5779" y="1"/>
                    <a:pt x="170" y="4194"/>
                    <a:pt x="0" y="9418"/>
                  </a:cubicBezTo>
                  <a:lnTo>
                    <a:pt x="25341" y="9418"/>
                  </a:lnTo>
                  <a:cubicBezTo>
                    <a:pt x="25271" y="7207"/>
                    <a:pt x="24225" y="5182"/>
                    <a:pt x="22523" y="3580"/>
                  </a:cubicBezTo>
                  <a:cubicBezTo>
                    <a:pt x="20194" y="1396"/>
                    <a:pt x="16647" y="1"/>
                    <a:pt x="126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8"/>
            <p:cNvSpPr/>
            <p:nvPr/>
          </p:nvSpPr>
          <p:spPr>
            <a:xfrm>
              <a:off x="8137150" y="728638"/>
              <a:ext cx="698450" cy="303800"/>
            </a:xfrm>
            <a:custGeom>
              <a:rect b="b" l="l" r="r" t="t"/>
              <a:pathLst>
                <a:path extrusionOk="0" h="12152" w="27938">
                  <a:moveTo>
                    <a:pt x="13971" y="0"/>
                  </a:moveTo>
                  <a:cubicBezTo>
                    <a:pt x="8158" y="0"/>
                    <a:pt x="3178" y="2604"/>
                    <a:pt x="1077" y="6313"/>
                  </a:cubicBezTo>
                  <a:cubicBezTo>
                    <a:pt x="383" y="7526"/>
                    <a:pt x="1" y="8861"/>
                    <a:pt x="1" y="10262"/>
                  </a:cubicBezTo>
                  <a:cubicBezTo>
                    <a:pt x="1" y="10898"/>
                    <a:pt x="83" y="11535"/>
                    <a:pt x="245" y="12151"/>
                  </a:cubicBezTo>
                  <a:lnTo>
                    <a:pt x="27695" y="12151"/>
                  </a:lnTo>
                  <a:cubicBezTo>
                    <a:pt x="27855" y="11535"/>
                    <a:pt x="27937" y="10898"/>
                    <a:pt x="27937" y="10262"/>
                  </a:cubicBezTo>
                  <a:cubicBezTo>
                    <a:pt x="27937" y="7566"/>
                    <a:pt x="26527" y="5120"/>
                    <a:pt x="24218" y="3288"/>
                  </a:cubicBezTo>
                  <a:cubicBezTo>
                    <a:pt x="21669" y="1268"/>
                    <a:pt x="18020" y="0"/>
                    <a:pt x="139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 name="Google Shape;342;p18"/>
          <p:cNvGrpSpPr/>
          <p:nvPr/>
        </p:nvGrpSpPr>
        <p:grpSpPr>
          <a:xfrm flipH="1">
            <a:off x="4127225" y="188375"/>
            <a:ext cx="1587675" cy="407125"/>
            <a:chOff x="3307875" y="492575"/>
            <a:chExt cx="1587675" cy="407125"/>
          </a:xfrm>
        </p:grpSpPr>
        <p:sp>
          <p:nvSpPr>
            <p:cNvPr id="343" name="Google Shape;343;p18"/>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8"/>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8"/>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 name="Google Shape;346;p18"/>
          <p:cNvSpPr/>
          <p:nvPr/>
        </p:nvSpPr>
        <p:spPr>
          <a:xfrm>
            <a:off x="1656800" y="263543"/>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spTree>
      <p:nvGrpSpPr>
        <p:cNvPr id="347" name="Shape 347"/>
        <p:cNvGrpSpPr/>
        <p:nvPr/>
      </p:nvGrpSpPr>
      <p:grpSpPr>
        <a:xfrm>
          <a:off x="0" y="0"/>
          <a:ext cx="0" cy="0"/>
          <a:chOff x="0" y="0"/>
          <a:chExt cx="0" cy="0"/>
        </a:xfrm>
      </p:grpSpPr>
      <p:sp>
        <p:nvSpPr>
          <p:cNvPr id="348" name="Google Shape;348;p19"/>
          <p:cNvSpPr txBox="1"/>
          <p:nvPr>
            <p:ph idx="1" type="subTitle"/>
          </p:nvPr>
        </p:nvSpPr>
        <p:spPr>
          <a:xfrm>
            <a:off x="2378563" y="2636750"/>
            <a:ext cx="2657400" cy="102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9" name="Google Shape;349;p19"/>
          <p:cNvSpPr txBox="1"/>
          <p:nvPr>
            <p:ph type="title"/>
          </p:nvPr>
        </p:nvSpPr>
        <p:spPr>
          <a:xfrm>
            <a:off x="2378563" y="1555550"/>
            <a:ext cx="2657400" cy="108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50" name="Google Shape;350;p19"/>
          <p:cNvGrpSpPr/>
          <p:nvPr/>
        </p:nvGrpSpPr>
        <p:grpSpPr>
          <a:xfrm>
            <a:off x="7966638" y="641288"/>
            <a:ext cx="1587675" cy="407125"/>
            <a:chOff x="3307875" y="492575"/>
            <a:chExt cx="1587675" cy="407125"/>
          </a:xfrm>
        </p:grpSpPr>
        <p:sp>
          <p:nvSpPr>
            <p:cNvPr id="351" name="Google Shape;351;p19"/>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9"/>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9"/>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4" name="Google Shape;354;p19"/>
          <p:cNvGrpSpPr/>
          <p:nvPr/>
        </p:nvGrpSpPr>
        <p:grpSpPr>
          <a:xfrm>
            <a:off x="5486102" y="275983"/>
            <a:ext cx="969879" cy="238720"/>
            <a:chOff x="5129775" y="1122875"/>
            <a:chExt cx="750100" cy="184625"/>
          </a:xfrm>
        </p:grpSpPr>
        <p:sp>
          <p:nvSpPr>
            <p:cNvPr id="355" name="Google Shape;355;p19"/>
            <p:cNvSpPr/>
            <p:nvPr/>
          </p:nvSpPr>
          <p:spPr>
            <a:xfrm>
              <a:off x="5494950" y="1164375"/>
              <a:ext cx="384925" cy="143125"/>
            </a:xfrm>
            <a:custGeom>
              <a:rect b="b" l="l" r="r" t="t"/>
              <a:pathLst>
                <a:path extrusionOk="0" h="5725" w="15397">
                  <a:moveTo>
                    <a:pt x="7699" y="1"/>
                  </a:moveTo>
                  <a:cubicBezTo>
                    <a:pt x="5282" y="1"/>
                    <a:pt x="3126" y="847"/>
                    <a:pt x="1713" y="2175"/>
                  </a:cubicBezTo>
                  <a:cubicBezTo>
                    <a:pt x="677" y="3151"/>
                    <a:pt x="43" y="4379"/>
                    <a:pt x="1" y="5724"/>
                  </a:cubicBezTo>
                  <a:lnTo>
                    <a:pt x="15397" y="5724"/>
                  </a:lnTo>
                  <a:cubicBezTo>
                    <a:pt x="15292" y="2549"/>
                    <a:pt x="11885" y="1"/>
                    <a:pt x="76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9"/>
            <p:cNvSpPr/>
            <p:nvPr/>
          </p:nvSpPr>
          <p:spPr>
            <a:xfrm>
              <a:off x="5129775" y="1122875"/>
              <a:ext cx="424300" cy="184625"/>
            </a:xfrm>
            <a:custGeom>
              <a:rect b="b" l="l" r="r" t="t"/>
              <a:pathLst>
                <a:path extrusionOk="0" h="7385" w="16972">
                  <a:moveTo>
                    <a:pt x="8485" y="1"/>
                  </a:moveTo>
                  <a:cubicBezTo>
                    <a:pt x="6026" y="1"/>
                    <a:pt x="3807" y="772"/>
                    <a:pt x="2259" y="1997"/>
                  </a:cubicBezTo>
                  <a:cubicBezTo>
                    <a:pt x="857" y="3111"/>
                    <a:pt x="0" y="4598"/>
                    <a:pt x="0" y="6233"/>
                  </a:cubicBezTo>
                  <a:cubicBezTo>
                    <a:pt x="0" y="6623"/>
                    <a:pt x="50" y="7007"/>
                    <a:pt x="148" y="7384"/>
                  </a:cubicBezTo>
                  <a:lnTo>
                    <a:pt x="16824" y="7384"/>
                  </a:lnTo>
                  <a:cubicBezTo>
                    <a:pt x="16924" y="7007"/>
                    <a:pt x="16971" y="6623"/>
                    <a:pt x="16971" y="6233"/>
                  </a:cubicBezTo>
                  <a:cubicBezTo>
                    <a:pt x="16971" y="5385"/>
                    <a:pt x="16742" y="4571"/>
                    <a:pt x="16320" y="3837"/>
                  </a:cubicBezTo>
                  <a:cubicBezTo>
                    <a:pt x="15042" y="1583"/>
                    <a:pt x="12017" y="1"/>
                    <a:pt x="8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 name="Google Shape;357;p19"/>
          <p:cNvGrpSpPr/>
          <p:nvPr/>
        </p:nvGrpSpPr>
        <p:grpSpPr>
          <a:xfrm>
            <a:off x="-3750" y="4526523"/>
            <a:ext cx="9153375" cy="613071"/>
            <a:chOff x="-3750" y="4526523"/>
            <a:chExt cx="9153375" cy="613071"/>
          </a:xfrm>
        </p:grpSpPr>
        <p:sp>
          <p:nvSpPr>
            <p:cNvPr id="358" name="Google Shape;358;p19"/>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9"/>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9"/>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9"/>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9"/>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9"/>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9"/>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9"/>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366" name="Shape 366"/>
        <p:cNvGrpSpPr/>
        <p:nvPr/>
      </p:nvGrpSpPr>
      <p:grpSpPr>
        <a:xfrm>
          <a:off x="0" y="0"/>
          <a:ext cx="0" cy="0"/>
          <a:chOff x="0" y="0"/>
          <a:chExt cx="0" cy="0"/>
        </a:xfrm>
      </p:grpSpPr>
      <p:sp>
        <p:nvSpPr>
          <p:cNvPr id="367" name="Google Shape;367;p20"/>
          <p:cNvSpPr txBox="1"/>
          <p:nvPr>
            <p:ph idx="1" type="subTitle"/>
          </p:nvPr>
        </p:nvSpPr>
        <p:spPr>
          <a:xfrm>
            <a:off x="1404000" y="1358412"/>
            <a:ext cx="2907600" cy="2770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8" name="Google Shape;368;p20"/>
          <p:cNvSpPr txBox="1"/>
          <p:nvPr>
            <p:ph idx="2" type="subTitle"/>
          </p:nvPr>
        </p:nvSpPr>
        <p:spPr>
          <a:xfrm>
            <a:off x="4832375" y="1358412"/>
            <a:ext cx="2907600" cy="2770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9" name="Google Shape;369;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Bebas Neue"/>
              <a:buNone/>
              <a:defRPr>
                <a:latin typeface="Bebas Neue"/>
                <a:ea typeface="Bebas Neue"/>
                <a:cs typeface="Bebas Neue"/>
                <a:sym typeface="Bebas Neu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70" name="Google Shape;370;p20"/>
          <p:cNvGrpSpPr/>
          <p:nvPr/>
        </p:nvGrpSpPr>
        <p:grpSpPr>
          <a:xfrm flipH="1">
            <a:off x="-3750" y="4526523"/>
            <a:ext cx="9153375" cy="613071"/>
            <a:chOff x="-3750" y="4526523"/>
            <a:chExt cx="9153375" cy="613071"/>
          </a:xfrm>
        </p:grpSpPr>
        <p:sp>
          <p:nvSpPr>
            <p:cNvPr id="371" name="Google Shape;371;p20"/>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0"/>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0"/>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0"/>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0"/>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0"/>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0"/>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0"/>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9" name="Google Shape;379;p20"/>
          <p:cNvSpPr/>
          <p:nvPr/>
        </p:nvSpPr>
        <p:spPr>
          <a:xfrm>
            <a:off x="8538250" y="1645189"/>
            <a:ext cx="914525" cy="914550"/>
          </a:xfrm>
          <a:custGeom>
            <a:rect b="b" l="l" r="r" t="t"/>
            <a:pathLst>
              <a:path extrusionOk="0" h="36582" w="36581">
                <a:moveTo>
                  <a:pt x="18289" y="1"/>
                </a:moveTo>
                <a:cubicBezTo>
                  <a:pt x="13439" y="1"/>
                  <a:pt x="8787" y="1928"/>
                  <a:pt x="5357" y="5357"/>
                </a:cubicBezTo>
                <a:cubicBezTo>
                  <a:pt x="1927" y="8787"/>
                  <a:pt x="0" y="13440"/>
                  <a:pt x="0" y="18290"/>
                </a:cubicBezTo>
                <a:cubicBezTo>
                  <a:pt x="0" y="23142"/>
                  <a:pt x="1927" y="27792"/>
                  <a:pt x="5357" y="31225"/>
                </a:cubicBezTo>
                <a:cubicBezTo>
                  <a:pt x="8787" y="34654"/>
                  <a:pt x="13439" y="36581"/>
                  <a:pt x="18289" y="36581"/>
                </a:cubicBezTo>
                <a:cubicBezTo>
                  <a:pt x="23142" y="36581"/>
                  <a:pt x="27792" y="34654"/>
                  <a:pt x="31224" y="31225"/>
                </a:cubicBezTo>
                <a:cubicBezTo>
                  <a:pt x="34654" y="27792"/>
                  <a:pt x="36581" y="23142"/>
                  <a:pt x="36581" y="18290"/>
                </a:cubicBezTo>
                <a:cubicBezTo>
                  <a:pt x="36581" y="13440"/>
                  <a:pt x="34654" y="8787"/>
                  <a:pt x="31224" y="5357"/>
                </a:cubicBezTo>
                <a:cubicBezTo>
                  <a:pt x="27792" y="1928"/>
                  <a:pt x="23142" y="1"/>
                  <a:pt x="18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0" name="Google Shape;380;p20"/>
          <p:cNvGrpSpPr/>
          <p:nvPr/>
        </p:nvGrpSpPr>
        <p:grpSpPr>
          <a:xfrm>
            <a:off x="-626537" y="1240788"/>
            <a:ext cx="1587675" cy="407125"/>
            <a:chOff x="3307875" y="492575"/>
            <a:chExt cx="1587675" cy="407125"/>
          </a:xfrm>
        </p:grpSpPr>
        <p:sp>
          <p:nvSpPr>
            <p:cNvPr id="381" name="Google Shape;381;p20"/>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0"/>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0"/>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 name="Google Shape;384;p20"/>
          <p:cNvGrpSpPr/>
          <p:nvPr/>
        </p:nvGrpSpPr>
        <p:grpSpPr>
          <a:xfrm>
            <a:off x="8218175" y="871600"/>
            <a:ext cx="1234600" cy="303800"/>
            <a:chOff x="7601000" y="728638"/>
            <a:chExt cx="1234600" cy="303800"/>
          </a:xfrm>
        </p:grpSpPr>
        <p:sp>
          <p:nvSpPr>
            <p:cNvPr id="385" name="Google Shape;385;p20"/>
            <p:cNvSpPr/>
            <p:nvPr/>
          </p:nvSpPr>
          <p:spPr>
            <a:xfrm>
              <a:off x="7601000" y="796963"/>
              <a:ext cx="633525" cy="235475"/>
            </a:xfrm>
            <a:custGeom>
              <a:rect b="b" l="l" r="r" t="t"/>
              <a:pathLst>
                <a:path extrusionOk="0" h="9419" w="25341">
                  <a:moveTo>
                    <a:pt x="12671" y="1"/>
                  </a:moveTo>
                  <a:cubicBezTo>
                    <a:pt x="5779" y="1"/>
                    <a:pt x="170" y="4194"/>
                    <a:pt x="0" y="9418"/>
                  </a:cubicBezTo>
                  <a:lnTo>
                    <a:pt x="25341" y="9418"/>
                  </a:lnTo>
                  <a:cubicBezTo>
                    <a:pt x="25271" y="7207"/>
                    <a:pt x="24225" y="5182"/>
                    <a:pt x="22523" y="3580"/>
                  </a:cubicBezTo>
                  <a:cubicBezTo>
                    <a:pt x="20194" y="1396"/>
                    <a:pt x="16647" y="1"/>
                    <a:pt x="126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0"/>
            <p:cNvSpPr/>
            <p:nvPr/>
          </p:nvSpPr>
          <p:spPr>
            <a:xfrm>
              <a:off x="8137150" y="728638"/>
              <a:ext cx="698450" cy="303800"/>
            </a:xfrm>
            <a:custGeom>
              <a:rect b="b" l="l" r="r" t="t"/>
              <a:pathLst>
                <a:path extrusionOk="0" h="12152" w="27938">
                  <a:moveTo>
                    <a:pt x="13971" y="0"/>
                  </a:moveTo>
                  <a:cubicBezTo>
                    <a:pt x="8158" y="0"/>
                    <a:pt x="3178" y="2604"/>
                    <a:pt x="1077" y="6313"/>
                  </a:cubicBezTo>
                  <a:cubicBezTo>
                    <a:pt x="383" y="7526"/>
                    <a:pt x="1" y="8861"/>
                    <a:pt x="1" y="10262"/>
                  </a:cubicBezTo>
                  <a:cubicBezTo>
                    <a:pt x="1" y="10898"/>
                    <a:pt x="83" y="11535"/>
                    <a:pt x="245" y="12151"/>
                  </a:cubicBezTo>
                  <a:lnTo>
                    <a:pt x="27695" y="12151"/>
                  </a:lnTo>
                  <a:cubicBezTo>
                    <a:pt x="27855" y="11535"/>
                    <a:pt x="27937" y="10898"/>
                    <a:pt x="27937" y="10262"/>
                  </a:cubicBezTo>
                  <a:cubicBezTo>
                    <a:pt x="27937" y="7566"/>
                    <a:pt x="26527" y="5120"/>
                    <a:pt x="24218" y="3288"/>
                  </a:cubicBezTo>
                  <a:cubicBezTo>
                    <a:pt x="21669" y="1268"/>
                    <a:pt x="18020" y="0"/>
                    <a:pt x="139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7" name="Google Shape;387;p20"/>
          <p:cNvSpPr/>
          <p:nvPr/>
        </p:nvSpPr>
        <p:spPr>
          <a:xfrm>
            <a:off x="789950" y="206318"/>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8" name="Google Shape;388;p20"/>
          <p:cNvGrpSpPr/>
          <p:nvPr/>
        </p:nvGrpSpPr>
        <p:grpSpPr>
          <a:xfrm flipH="1">
            <a:off x="7943964" y="2153647"/>
            <a:ext cx="969879" cy="238720"/>
            <a:chOff x="5129775" y="1122875"/>
            <a:chExt cx="750100" cy="184625"/>
          </a:xfrm>
        </p:grpSpPr>
        <p:sp>
          <p:nvSpPr>
            <p:cNvPr id="389" name="Google Shape;389;p20"/>
            <p:cNvSpPr/>
            <p:nvPr/>
          </p:nvSpPr>
          <p:spPr>
            <a:xfrm>
              <a:off x="5494950" y="1164375"/>
              <a:ext cx="384925" cy="143125"/>
            </a:xfrm>
            <a:custGeom>
              <a:rect b="b" l="l" r="r" t="t"/>
              <a:pathLst>
                <a:path extrusionOk="0" h="5725" w="15397">
                  <a:moveTo>
                    <a:pt x="7699" y="1"/>
                  </a:moveTo>
                  <a:cubicBezTo>
                    <a:pt x="5282" y="1"/>
                    <a:pt x="3126" y="847"/>
                    <a:pt x="1713" y="2175"/>
                  </a:cubicBezTo>
                  <a:cubicBezTo>
                    <a:pt x="677" y="3151"/>
                    <a:pt x="43" y="4379"/>
                    <a:pt x="1" y="5724"/>
                  </a:cubicBezTo>
                  <a:lnTo>
                    <a:pt x="15397" y="5724"/>
                  </a:lnTo>
                  <a:cubicBezTo>
                    <a:pt x="15292" y="2549"/>
                    <a:pt x="11885" y="1"/>
                    <a:pt x="76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0"/>
            <p:cNvSpPr/>
            <p:nvPr/>
          </p:nvSpPr>
          <p:spPr>
            <a:xfrm>
              <a:off x="5129775" y="1122875"/>
              <a:ext cx="424300" cy="184625"/>
            </a:xfrm>
            <a:custGeom>
              <a:rect b="b" l="l" r="r" t="t"/>
              <a:pathLst>
                <a:path extrusionOk="0" h="7385" w="16972">
                  <a:moveTo>
                    <a:pt x="8485" y="1"/>
                  </a:moveTo>
                  <a:cubicBezTo>
                    <a:pt x="6026" y="1"/>
                    <a:pt x="3807" y="772"/>
                    <a:pt x="2259" y="1997"/>
                  </a:cubicBezTo>
                  <a:cubicBezTo>
                    <a:pt x="857" y="3111"/>
                    <a:pt x="0" y="4598"/>
                    <a:pt x="0" y="6233"/>
                  </a:cubicBezTo>
                  <a:cubicBezTo>
                    <a:pt x="0" y="6623"/>
                    <a:pt x="50" y="7007"/>
                    <a:pt x="148" y="7384"/>
                  </a:cubicBezTo>
                  <a:lnTo>
                    <a:pt x="16824" y="7384"/>
                  </a:lnTo>
                  <a:cubicBezTo>
                    <a:pt x="16924" y="7007"/>
                    <a:pt x="16971" y="6623"/>
                    <a:pt x="16971" y="6233"/>
                  </a:cubicBezTo>
                  <a:cubicBezTo>
                    <a:pt x="16971" y="5385"/>
                    <a:pt x="16742" y="4571"/>
                    <a:pt x="16320" y="3837"/>
                  </a:cubicBezTo>
                  <a:cubicBezTo>
                    <a:pt x="15042" y="1583"/>
                    <a:pt x="12017" y="1"/>
                    <a:pt x="8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grpSp>
        <p:nvGrpSpPr>
          <p:cNvPr id="28" name="Google Shape;28;p3"/>
          <p:cNvGrpSpPr/>
          <p:nvPr/>
        </p:nvGrpSpPr>
        <p:grpSpPr>
          <a:xfrm>
            <a:off x="-3750" y="4526523"/>
            <a:ext cx="9153375" cy="613071"/>
            <a:chOff x="-3750" y="4526523"/>
            <a:chExt cx="9153375" cy="613071"/>
          </a:xfrm>
        </p:grpSpPr>
        <p:sp>
          <p:nvSpPr>
            <p:cNvPr id="29" name="Google Shape;29;p3"/>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3"/>
          <p:cNvSpPr txBox="1"/>
          <p:nvPr>
            <p:ph type="title"/>
          </p:nvPr>
        </p:nvSpPr>
        <p:spPr>
          <a:xfrm>
            <a:off x="727100" y="1068100"/>
            <a:ext cx="4150200" cy="84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8" name="Google Shape;38;p3"/>
          <p:cNvSpPr txBox="1"/>
          <p:nvPr>
            <p:ph hasCustomPrompt="1" idx="2" type="title"/>
          </p:nvPr>
        </p:nvSpPr>
        <p:spPr>
          <a:xfrm>
            <a:off x="727152" y="2692213"/>
            <a:ext cx="1184100" cy="10209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52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9" name="Google Shape;39;p3"/>
          <p:cNvSpPr txBox="1"/>
          <p:nvPr>
            <p:ph idx="1" type="subTitle"/>
          </p:nvPr>
        </p:nvSpPr>
        <p:spPr>
          <a:xfrm>
            <a:off x="727146" y="1909919"/>
            <a:ext cx="31527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 name="Google Shape;40;p3"/>
          <p:cNvSpPr/>
          <p:nvPr/>
        </p:nvSpPr>
        <p:spPr>
          <a:xfrm>
            <a:off x="8190050" y="535868"/>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3584836" y="401146"/>
            <a:ext cx="969879" cy="238720"/>
            <a:chOff x="5129775" y="1122875"/>
            <a:chExt cx="750100" cy="184625"/>
          </a:xfrm>
        </p:grpSpPr>
        <p:sp>
          <p:nvSpPr>
            <p:cNvPr id="42" name="Google Shape;42;p3"/>
            <p:cNvSpPr/>
            <p:nvPr/>
          </p:nvSpPr>
          <p:spPr>
            <a:xfrm>
              <a:off x="5494950" y="1164375"/>
              <a:ext cx="384925" cy="143125"/>
            </a:xfrm>
            <a:custGeom>
              <a:rect b="b" l="l" r="r" t="t"/>
              <a:pathLst>
                <a:path extrusionOk="0" h="5725" w="15397">
                  <a:moveTo>
                    <a:pt x="7699" y="1"/>
                  </a:moveTo>
                  <a:cubicBezTo>
                    <a:pt x="5282" y="1"/>
                    <a:pt x="3126" y="847"/>
                    <a:pt x="1713" y="2175"/>
                  </a:cubicBezTo>
                  <a:cubicBezTo>
                    <a:pt x="677" y="3151"/>
                    <a:pt x="43" y="4379"/>
                    <a:pt x="1" y="5724"/>
                  </a:cubicBezTo>
                  <a:lnTo>
                    <a:pt x="15397" y="5724"/>
                  </a:lnTo>
                  <a:cubicBezTo>
                    <a:pt x="15292" y="2549"/>
                    <a:pt x="11885" y="1"/>
                    <a:pt x="76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5129775" y="1122875"/>
              <a:ext cx="424300" cy="184625"/>
            </a:xfrm>
            <a:custGeom>
              <a:rect b="b" l="l" r="r" t="t"/>
              <a:pathLst>
                <a:path extrusionOk="0" h="7385" w="16972">
                  <a:moveTo>
                    <a:pt x="8485" y="1"/>
                  </a:moveTo>
                  <a:cubicBezTo>
                    <a:pt x="6026" y="1"/>
                    <a:pt x="3807" y="772"/>
                    <a:pt x="2259" y="1997"/>
                  </a:cubicBezTo>
                  <a:cubicBezTo>
                    <a:pt x="857" y="3111"/>
                    <a:pt x="0" y="4598"/>
                    <a:pt x="0" y="6233"/>
                  </a:cubicBezTo>
                  <a:cubicBezTo>
                    <a:pt x="0" y="6623"/>
                    <a:pt x="50" y="7007"/>
                    <a:pt x="148" y="7384"/>
                  </a:cubicBezTo>
                  <a:lnTo>
                    <a:pt x="16824" y="7384"/>
                  </a:lnTo>
                  <a:cubicBezTo>
                    <a:pt x="16924" y="7007"/>
                    <a:pt x="16971" y="6623"/>
                    <a:pt x="16971" y="6233"/>
                  </a:cubicBezTo>
                  <a:cubicBezTo>
                    <a:pt x="16971" y="5385"/>
                    <a:pt x="16742" y="4571"/>
                    <a:pt x="16320" y="3837"/>
                  </a:cubicBezTo>
                  <a:cubicBezTo>
                    <a:pt x="15042" y="1583"/>
                    <a:pt x="12017" y="1"/>
                    <a:pt x="8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 name="Google Shape;44;p3"/>
          <p:cNvGrpSpPr/>
          <p:nvPr/>
        </p:nvGrpSpPr>
        <p:grpSpPr>
          <a:xfrm flipH="1">
            <a:off x="-254612" y="451663"/>
            <a:ext cx="1587675" cy="407125"/>
            <a:chOff x="3307875" y="492575"/>
            <a:chExt cx="1587675" cy="407125"/>
          </a:xfrm>
        </p:grpSpPr>
        <p:sp>
          <p:nvSpPr>
            <p:cNvPr id="45" name="Google Shape;45;p3"/>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391" name="Shape 391"/>
        <p:cNvGrpSpPr/>
        <p:nvPr/>
      </p:nvGrpSpPr>
      <p:grpSpPr>
        <a:xfrm>
          <a:off x="0" y="0"/>
          <a:ext cx="0" cy="0"/>
          <a:chOff x="0" y="0"/>
          <a:chExt cx="0" cy="0"/>
        </a:xfrm>
      </p:grpSpPr>
      <p:sp>
        <p:nvSpPr>
          <p:cNvPr id="392" name="Google Shape;392;p21"/>
          <p:cNvSpPr txBox="1"/>
          <p:nvPr>
            <p:ph idx="1" type="subTitle"/>
          </p:nvPr>
        </p:nvSpPr>
        <p:spPr>
          <a:xfrm>
            <a:off x="1326550" y="3214888"/>
            <a:ext cx="2816700" cy="525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93" name="Google Shape;393;p21"/>
          <p:cNvSpPr txBox="1"/>
          <p:nvPr>
            <p:ph idx="2" type="subTitle"/>
          </p:nvPr>
        </p:nvSpPr>
        <p:spPr>
          <a:xfrm>
            <a:off x="5002825" y="3214863"/>
            <a:ext cx="2816700" cy="525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94" name="Google Shape;394;p21"/>
          <p:cNvSpPr txBox="1"/>
          <p:nvPr>
            <p:ph idx="3" type="subTitle"/>
          </p:nvPr>
        </p:nvSpPr>
        <p:spPr>
          <a:xfrm>
            <a:off x="1326500" y="3652488"/>
            <a:ext cx="2816700" cy="63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5" name="Google Shape;395;p21"/>
          <p:cNvSpPr txBox="1"/>
          <p:nvPr>
            <p:ph idx="4" type="subTitle"/>
          </p:nvPr>
        </p:nvSpPr>
        <p:spPr>
          <a:xfrm>
            <a:off x="5002814" y="3652488"/>
            <a:ext cx="2816700" cy="63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6" name="Google Shape;396;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97" name="Google Shape;397;p21"/>
          <p:cNvGrpSpPr/>
          <p:nvPr/>
        </p:nvGrpSpPr>
        <p:grpSpPr>
          <a:xfrm flipH="1">
            <a:off x="-3750" y="4526523"/>
            <a:ext cx="9153375" cy="613071"/>
            <a:chOff x="-3750" y="4526523"/>
            <a:chExt cx="9153375" cy="613071"/>
          </a:xfrm>
        </p:grpSpPr>
        <p:sp>
          <p:nvSpPr>
            <p:cNvPr id="398" name="Google Shape;398;p21"/>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1"/>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1"/>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1"/>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1"/>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1"/>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1"/>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1"/>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6" name="Google Shape;406;p21"/>
          <p:cNvGrpSpPr/>
          <p:nvPr/>
        </p:nvGrpSpPr>
        <p:grpSpPr>
          <a:xfrm>
            <a:off x="-121400" y="1292938"/>
            <a:ext cx="1234600" cy="303800"/>
            <a:chOff x="7601000" y="728638"/>
            <a:chExt cx="1234600" cy="303800"/>
          </a:xfrm>
        </p:grpSpPr>
        <p:sp>
          <p:nvSpPr>
            <p:cNvPr id="407" name="Google Shape;407;p21"/>
            <p:cNvSpPr/>
            <p:nvPr/>
          </p:nvSpPr>
          <p:spPr>
            <a:xfrm>
              <a:off x="7601000" y="796963"/>
              <a:ext cx="633525" cy="235475"/>
            </a:xfrm>
            <a:custGeom>
              <a:rect b="b" l="l" r="r" t="t"/>
              <a:pathLst>
                <a:path extrusionOk="0" h="9419" w="25341">
                  <a:moveTo>
                    <a:pt x="12671" y="1"/>
                  </a:moveTo>
                  <a:cubicBezTo>
                    <a:pt x="5779" y="1"/>
                    <a:pt x="170" y="4194"/>
                    <a:pt x="0" y="9418"/>
                  </a:cubicBezTo>
                  <a:lnTo>
                    <a:pt x="25341" y="9418"/>
                  </a:lnTo>
                  <a:cubicBezTo>
                    <a:pt x="25271" y="7207"/>
                    <a:pt x="24225" y="5182"/>
                    <a:pt x="22523" y="3580"/>
                  </a:cubicBezTo>
                  <a:cubicBezTo>
                    <a:pt x="20194" y="1396"/>
                    <a:pt x="16647" y="1"/>
                    <a:pt x="126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1"/>
            <p:cNvSpPr/>
            <p:nvPr/>
          </p:nvSpPr>
          <p:spPr>
            <a:xfrm>
              <a:off x="8137150" y="728638"/>
              <a:ext cx="698450" cy="303800"/>
            </a:xfrm>
            <a:custGeom>
              <a:rect b="b" l="l" r="r" t="t"/>
              <a:pathLst>
                <a:path extrusionOk="0" h="12152" w="27938">
                  <a:moveTo>
                    <a:pt x="13971" y="0"/>
                  </a:moveTo>
                  <a:cubicBezTo>
                    <a:pt x="8158" y="0"/>
                    <a:pt x="3178" y="2604"/>
                    <a:pt x="1077" y="6313"/>
                  </a:cubicBezTo>
                  <a:cubicBezTo>
                    <a:pt x="383" y="7526"/>
                    <a:pt x="1" y="8861"/>
                    <a:pt x="1" y="10262"/>
                  </a:cubicBezTo>
                  <a:cubicBezTo>
                    <a:pt x="1" y="10898"/>
                    <a:pt x="83" y="11535"/>
                    <a:pt x="245" y="12151"/>
                  </a:cubicBezTo>
                  <a:lnTo>
                    <a:pt x="27695" y="12151"/>
                  </a:lnTo>
                  <a:cubicBezTo>
                    <a:pt x="27855" y="11535"/>
                    <a:pt x="27937" y="10898"/>
                    <a:pt x="27937" y="10262"/>
                  </a:cubicBezTo>
                  <a:cubicBezTo>
                    <a:pt x="27937" y="7566"/>
                    <a:pt x="26527" y="5120"/>
                    <a:pt x="24218" y="3288"/>
                  </a:cubicBezTo>
                  <a:cubicBezTo>
                    <a:pt x="21669" y="1268"/>
                    <a:pt x="18020" y="0"/>
                    <a:pt x="139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9" name="Google Shape;409;p21"/>
          <p:cNvSpPr/>
          <p:nvPr/>
        </p:nvSpPr>
        <p:spPr>
          <a:xfrm>
            <a:off x="6739925" y="206318"/>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0" name="Google Shape;410;p21"/>
          <p:cNvGrpSpPr/>
          <p:nvPr/>
        </p:nvGrpSpPr>
        <p:grpSpPr>
          <a:xfrm>
            <a:off x="1173927" y="206308"/>
            <a:ext cx="969879" cy="238720"/>
            <a:chOff x="5129775" y="1122875"/>
            <a:chExt cx="750100" cy="184625"/>
          </a:xfrm>
        </p:grpSpPr>
        <p:sp>
          <p:nvSpPr>
            <p:cNvPr id="411" name="Google Shape;411;p21"/>
            <p:cNvSpPr/>
            <p:nvPr/>
          </p:nvSpPr>
          <p:spPr>
            <a:xfrm>
              <a:off x="5494950" y="1164375"/>
              <a:ext cx="384925" cy="143125"/>
            </a:xfrm>
            <a:custGeom>
              <a:rect b="b" l="l" r="r" t="t"/>
              <a:pathLst>
                <a:path extrusionOk="0" h="5725" w="15397">
                  <a:moveTo>
                    <a:pt x="7699" y="1"/>
                  </a:moveTo>
                  <a:cubicBezTo>
                    <a:pt x="5282" y="1"/>
                    <a:pt x="3126" y="847"/>
                    <a:pt x="1713" y="2175"/>
                  </a:cubicBezTo>
                  <a:cubicBezTo>
                    <a:pt x="677" y="3151"/>
                    <a:pt x="43" y="4379"/>
                    <a:pt x="1" y="5724"/>
                  </a:cubicBezTo>
                  <a:lnTo>
                    <a:pt x="15397" y="5724"/>
                  </a:lnTo>
                  <a:cubicBezTo>
                    <a:pt x="15292" y="2549"/>
                    <a:pt x="11885" y="1"/>
                    <a:pt x="76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1"/>
            <p:cNvSpPr/>
            <p:nvPr/>
          </p:nvSpPr>
          <p:spPr>
            <a:xfrm>
              <a:off x="5129775" y="1122875"/>
              <a:ext cx="424300" cy="184625"/>
            </a:xfrm>
            <a:custGeom>
              <a:rect b="b" l="l" r="r" t="t"/>
              <a:pathLst>
                <a:path extrusionOk="0" h="7385" w="16972">
                  <a:moveTo>
                    <a:pt x="8485" y="1"/>
                  </a:moveTo>
                  <a:cubicBezTo>
                    <a:pt x="6026" y="1"/>
                    <a:pt x="3807" y="772"/>
                    <a:pt x="2259" y="1997"/>
                  </a:cubicBezTo>
                  <a:cubicBezTo>
                    <a:pt x="857" y="3111"/>
                    <a:pt x="0" y="4598"/>
                    <a:pt x="0" y="6233"/>
                  </a:cubicBezTo>
                  <a:cubicBezTo>
                    <a:pt x="0" y="6623"/>
                    <a:pt x="50" y="7007"/>
                    <a:pt x="148" y="7384"/>
                  </a:cubicBezTo>
                  <a:lnTo>
                    <a:pt x="16824" y="7384"/>
                  </a:lnTo>
                  <a:cubicBezTo>
                    <a:pt x="16924" y="7007"/>
                    <a:pt x="16971" y="6623"/>
                    <a:pt x="16971" y="6233"/>
                  </a:cubicBezTo>
                  <a:cubicBezTo>
                    <a:pt x="16971" y="5385"/>
                    <a:pt x="16742" y="4571"/>
                    <a:pt x="16320" y="3837"/>
                  </a:cubicBezTo>
                  <a:cubicBezTo>
                    <a:pt x="15042" y="1583"/>
                    <a:pt x="12017" y="1"/>
                    <a:pt x="8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413" name="Shape 413"/>
        <p:cNvGrpSpPr/>
        <p:nvPr/>
      </p:nvGrpSpPr>
      <p:grpSpPr>
        <a:xfrm>
          <a:off x="0" y="0"/>
          <a:ext cx="0" cy="0"/>
          <a:chOff x="0" y="0"/>
          <a:chExt cx="0" cy="0"/>
        </a:xfrm>
      </p:grpSpPr>
      <p:sp>
        <p:nvSpPr>
          <p:cNvPr id="414" name="Google Shape;414;p22"/>
          <p:cNvSpPr txBox="1"/>
          <p:nvPr>
            <p:ph idx="1" type="subTitle"/>
          </p:nvPr>
        </p:nvSpPr>
        <p:spPr>
          <a:xfrm>
            <a:off x="720000" y="2410825"/>
            <a:ext cx="2336400" cy="5244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15" name="Google Shape;415;p22"/>
          <p:cNvSpPr txBox="1"/>
          <p:nvPr>
            <p:ph idx="2" type="subTitle"/>
          </p:nvPr>
        </p:nvSpPr>
        <p:spPr>
          <a:xfrm>
            <a:off x="720000" y="2853944"/>
            <a:ext cx="2336400" cy="7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6" name="Google Shape;416;p22"/>
          <p:cNvSpPr txBox="1"/>
          <p:nvPr>
            <p:ph idx="3" type="subTitle"/>
          </p:nvPr>
        </p:nvSpPr>
        <p:spPr>
          <a:xfrm>
            <a:off x="3403800" y="2853944"/>
            <a:ext cx="2336400" cy="7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7" name="Google Shape;417;p22"/>
          <p:cNvSpPr txBox="1"/>
          <p:nvPr>
            <p:ph idx="4" type="subTitle"/>
          </p:nvPr>
        </p:nvSpPr>
        <p:spPr>
          <a:xfrm>
            <a:off x="6087600" y="2853944"/>
            <a:ext cx="2336400" cy="7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8" name="Google Shape;418;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19" name="Google Shape;419;p22"/>
          <p:cNvSpPr txBox="1"/>
          <p:nvPr>
            <p:ph idx="5" type="subTitle"/>
          </p:nvPr>
        </p:nvSpPr>
        <p:spPr>
          <a:xfrm>
            <a:off x="3403800" y="2410825"/>
            <a:ext cx="2336400" cy="5244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20" name="Google Shape;420;p22"/>
          <p:cNvSpPr txBox="1"/>
          <p:nvPr>
            <p:ph idx="6" type="subTitle"/>
          </p:nvPr>
        </p:nvSpPr>
        <p:spPr>
          <a:xfrm>
            <a:off x="6087600" y="2410825"/>
            <a:ext cx="2336400" cy="5244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21" name="Google Shape;421;p22"/>
          <p:cNvSpPr/>
          <p:nvPr/>
        </p:nvSpPr>
        <p:spPr>
          <a:xfrm>
            <a:off x="8634650" y="1017725"/>
            <a:ext cx="914525" cy="914550"/>
          </a:xfrm>
          <a:custGeom>
            <a:rect b="b" l="l" r="r" t="t"/>
            <a:pathLst>
              <a:path extrusionOk="0" h="36582" w="36581">
                <a:moveTo>
                  <a:pt x="18289" y="1"/>
                </a:moveTo>
                <a:cubicBezTo>
                  <a:pt x="13439" y="1"/>
                  <a:pt x="8787" y="1928"/>
                  <a:pt x="5357" y="5357"/>
                </a:cubicBezTo>
                <a:cubicBezTo>
                  <a:pt x="1927" y="8787"/>
                  <a:pt x="0" y="13440"/>
                  <a:pt x="0" y="18290"/>
                </a:cubicBezTo>
                <a:cubicBezTo>
                  <a:pt x="0" y="23142"/>
                  <a:pt x="1927" y="27792"/>
                  <a:pt x="5357" y="31225"/>
                </a:cubicBezTo>
                <a:cubicBezTo>
                  <a:pt x="8787" y="34654"/>
                  <a:pt x="13439" y="36581"/>
                  <a:pt x="18289" y="36581"/>
                </a:cubicBezTo>
                <a:cubicBezTo>
                  <a:pt x="23142" y="36581"/>
                  <a:pt x="27792" y="34654"/>
                  <a:pt x="31224" y="31225"/>
                </a:cubicBezTo>
                <a:cubicBezTo>
                  <a:pt x="34654" y="27792"/>
                  <a:pt x="36581" y="23142"/>
                  <a:pt x="36581" y="18290"/>
                </a:cubicBezTo>
                <a:cubicBezTo>
                  <a:pt x="36581" y="13440"/>
                  <a:pt x="34654" y="8787"/>
                  <a:pt x="31224" y="5357"/>
                </a:cubicBezTo>
                <a:cubicBezTo>
                  <a:pt x="27792" y="1928"/>
                  <a:pt x="23142" y="1"/>
                  <a:pt x="18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2" name="Google Shape;422;p22"/>
          <p:cNvGrpSpPr/>
          <p:nvPr/>
        </p:nvGrpSpPr>
        <p:grpSpPr>
          <a:xfrm>
            <a:off x="7845788" y="1271438"/>
            <a:ext cx="1587675" cy="407125"/>
            <a:chOff x="3307875" y="492575"/>
            <a:chExt cx="1587675" cy="407125"/>
          </a:xfrm>
        </p:grpSpPr>
        <p:sp>
          <p:nvSpPr>
            <p:cNvPr id="423" name="Google Shape;423;p22"/>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2"/>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 name="Google Shape;426;p22"/>
          <p:cNvGrpSpPr/>
          <p:nvPr/>
        </p:nvGrpSpPr>
        <p:grpSpPr>
          <a:xfrm>
            <a:off x="-186150" y="1464500"/>
            <a:ext cx="1234600" cy="303800"/>
            <a:chOff x="7601000" y="728638"/>
            <a:chExt cx="1234600" cy="303800"/>
          </a:xfrm>
        </p:grpSpPr>
        <p:sp>
          <p:nvSpPr>
            <p:cNvPr id="427" name="Google Shape;427;p22"/>
            <p:cNvSpPr/>
            <p:nvPr/>
          </p:nvSpPr>
          <p:spPr>
            <a:xfrm>
              <a:off x="7601000" y="796963"/>
              <a:ext cx="633525" cy="235475"/>
            </a:xfrm>
            <a:custGeom>
              <a:rect b="b" l="l" r="r" t="t"/>
              <a:pathLst>
                <a:path extrusionOk="0" h="9419" w="25341">
                  <a:moveTo>
                    <a:pt x="12671" y="1"/>
                  </a:moveTo>
                  <a:cubicBezTo>
                    <a:pt x="5779" y="1"/>
                    <a:pt x="170" y="4194"/>
                    <a:pt x="0" y="9418"/>
                  </a:cubicBezTo>
                  <a:lnTo>
                    <a:pt x="25341" y="9418"/>
                  </a:lnTo>
                  <a:cubicBezTo>
                    <a:pt x="25271" y="7207"/>
                    <a:pt x="24225" y="5182"/>
                    <a:pt x="22523" y="3580"/>
                  </a:cubicBezTo>
                  <a:cubicBezTo>
                    <a:pt x="20194" y="1396"/>
                    <a:pt x="16647" y="1"/>
                    <a:pt x="126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2"/>
            <p:cNvSpPr/>
            <p:nvPr/>
          </p:nvSpPr>
          <p:spPr>
            <a:xfrm>
              <a:off x="8137150" y="728638"/>
              <a:ext cx="698450" cy="303800"/>
            </a:xfrm>
            <a:custGeom>
              <a:rect b="b" l="l" r="r" t="t"/>
              <a:pathLst>
                <a:path extrusionOk="0" h="12152" w="27938">
                  <a:moveTo>
                    <a:pt x="13971" y="0"/>
                  </a:moveTo>
                  <a:cubicBezTo>
                    <a:pt x="8158" y="0"/>
                    <a:pt x="3178" y="2604"/>
                    <a:pt x="1077" y="6313"/>
                  </a:cubicBezTo>
                  <a:cubicBezTo>
                    <a:pt x="383" y="7526"/>
                    <a:pt x="1" y="8861"/>
                    <a:pt x="1" y="10262"/>
                  </a:cubicBezTo>
                  <a:cubicBezTo>
                    <a:pt x="1" y="10898"/>
                    <a:pt x="83" y="11535"/>
                    <a:pt x="245" y="12151"/>
                  </a:cubicBezTo>
                  <a:lnTo>
                    <a:pt x="27695" y="12151"/>
                  </a:lnTo>
                  <a:cubicBezTo>
                    <a:pt x="27855" y="11535"/>
                    <a:pt x="27937" y="10898"/>
                    <a:pt x="27937" y="10262"/>
                  </a:cubicBezTo>
                  <a:cubicBezTo>
                    <a:pt x="27937" y="7566"/>
                    <a:pt x="26527" y="5120"/>
                    <a:pt x="24218" y="3288"/>
                  </a:cubicBezTo>
                  <a:cubicBezTo>
                    <a:pt x="21669" y="1268"/>
                    <a:pt x="18020" y="0"/>
                    <a:pt x="139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9" name="Google Shape;429;p22"/>
          <p:cNvSpPr/>
          <p:nvPr/>
        </p:nvSpPr>
        <p:spPr>
          <a:xfrm>
            <a:off x="5995775" y="146805"/>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22"/>
          <p:cNvGrpSpPr/>
          <p:nvPr/>
        </p:nvGrpSpPr>
        <p:grpSpPr>
          <a:xfrm>
            <a:off x="2433927" y="146808"/>
            <a:ext cx="969879" cy="238720"/>
            <a:chOff x="5129775" y="1122875"/>
            <a:chExt cx="750100" cy="184625"/>
          </a:xfrm>
        </p:grpSpPr>
        <p:sp>
          <p:nvSpPr>
            <p:cNvPr id="431" name="Google Shape;431;p22"/>
            <p:cNvSpPr/>
            <p:nvPr/>
          </p:nvSpPr>
          <p:spPr>
            <a:xfrm>
              <a:off x="5494950" y="1164375"/>
              <a:ext cx="384925" cy="143125"/>
            </a:xfrm>
            <a:custGeom>
              <a:rect b="b" l="l" r="r" t="t"/>
              <a:pathLst>
                <a:path extrusionOk="0" h="5725" w="15397">
                  <a:moveTo>
                    <a:pt x="7699" y="1"/>
                  </a:moveTo>
                  <a:cubicBezTo>
                    <a:pt x="5282" y="1"/>
                    <a:pt x="3126" y="847"/>
                    <a:pt x="1713" y="2175"/>
                  </a:cubicBezTo>
                  <a:cubicBezTo>
                    <a:pt x="677" y="3151"/>
                    <a:pt x="43" y="4379"/>
                    <a:pt x="1" y="5724"/>
                  </a:cubicBezTo>
                  <a:lnTo>
                    <a:pt x="15397" y="5724"/>
                  </a:lnTo>
                  <a:cubicBezTo>
                    <a:pt x="15292" y="2549"/>
                    <a:pt x="11885" y="1"/>
                    <a:pt x="76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2"/>
            <p:cNvSpPr/>
            <p:nvPr/>
          </p:nvSpPr>
          <p:spPr>
            <a:xfrm>
              <a:off x="5129775" y="1122875"/>
              <a:ext cx="424300" cy="184625"/>
            </a:xfrm>
            <a:custGeom>
              <a:rect b="b" l="l" r="r" t="t"/>
              <a:pathLst>
                <a:path extrusionOk="0" h="7385" w="16972">
                  <a:moveTo>
                    <a:pt x="8485" y="1"/>
                  </a:moveTo>
                  <a:cubicBezTo>
                    <a:pt x="6026" y="1"/>
                    <a:pt x="3807" y="772"/>
                    <a:pt x="2259" y="1997"/>
                  </a:cubicBezTo>
                  <a:cubicBezTo>
                    <a:pt x="857" y="3111"/>
                    <a:pt x="0" y="4598"/>
                    <a:pt x="0" y="6233"/>
                  </a:cubicBezTo>
                  <a:cubicBezTo>
                    <a:pt x="0" y="6623"/>
                    <a:pt x="50" y="7007"/>
                    <a:pt x="148" y="7384"/>
                  </a:cubicBezTo>
                  <a:lnTo>
                    <a:pt x="16824" y="7384"/>
                  </a:lnTo>
                  <a:cubicBezTo>
                    <a:pt x="16924" y="7007"/>
                    <a:pt x="16971" y="6623"/>
                    <a:pt x="16971" y="6233"/>
                  </a:cubicBezTo>
                  <a:cubicBezTo>
                    <a:pt x="16971" y="5385"/>
                    <a:pt x="16742" y="4571"/>
                    <a:pt x="16320" y="3837"/>
                  </a:cubicBezTo>
                  <a:cubicBezTo>
                    <a:pt x="15042" y="1583"/>
                    <a:pt x="12017" y="1"/>
                    <a:pt x="8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3" name="Google Shape;433;p22"/>
          <p:cNvGrpSpPr/>
          <p:nvPr/>
        </p:nvGrpSpPr>
        <p:grpSpPr>
          <a:xfrm>
            <a:off x="-3750" y="4526523"/>
            <a:ext cx="9153375" cy="613071"/>
            <a:chOff x="-3750" y="4526523"/>
            <a:chExt cx="9153375" cy="613071"/>
          </a:xfrm>
        </p:grpSpPr>
        <p:sp>
          <p:nvSpPr>
            <p:cNvPr id="434" name="Google Shape;434;p22"/>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2"/>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442" name="Shape 442"/>
        <p:cNvGrpSpPr/>
        <p:nvPr/>
      </p:nvGrpSpPr>
      <p:grpSpPr>
        <a:xfrm>
          <a:off x="0" y="0"/>
          <a:ext cx="0" cy="0"/>
          <a:chOff x="0" y="0"/>
          <a:chExt cx="0" cy="0"/>
        </a:xfrm>
      </p:grpSpPr>
      <p:sp>
        <p:nvSpPr>
          <p:cNvPr id="443" name="Google Shape;443;p23"/>
          <p:cNvSpPr txBox="1"/>
          <p:nvPr>
            <p:ph idx="1" type="subTitle"/>
          </p:nvPr>
        </p:nvSpPr>
        <p:spPr>
          <a:xfrm>
            <a:off x="2261636" y="1534338"/>
            <a:ext cx="20433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44" name="Google Shape;444;p23"/>
          <p:cNvSpPr txBox="1"/>
          <p:nvPr>
            <p:ph idx="2" type="subTitle"/>
          </p:nvPr>
        </p:nvSpPr>
        <p:spPr>
          <a:xfrm>
            <a:off x="2261617" y="1894887"/>
            <a:ext cx="20433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5" name="Google Shape;445;p23"/>
          <p:cNvSpPr txBox="1"/>
          <p:nvPr>
            <p:ph idx="3" type="subTitle"/>
          </p:nvPr>
        </p:nvSpPr>
        <p:spPr>
          <a:xfrm>
            <a:off x="5571167" y="1894887"/>
            <a:ext cx="20433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6" name="Google Shape;446;p23"/>
          <p:cNvSpPr txBox="1"/>
          <p:nvPr>
            <p:ph idx="4" type="subTitle"/>
          </p:nvPr>
        </p:nvSpPr>
        <p:spPr>
          <a:xfrm>
            <a:off x="2261617" y="3437211"/>
            <a:ext cx="20433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7" name="Google Shape;447;p23"/>
          <p:cNvSpPr txBox="1"/>
          <p:nvPr>
            <p:ph idx="5" type="subTitle"/>
          </p:nvPr>
        </p:nvSpPr>
        <p:spPr>
          <a:xfrm>
            <a:off x="5571167" y="3437211"/>
            <a:ext cx="20433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8" name="Google Shape;448;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9" name="Google Shape;449;p23"/>
          <p:cNvSpPr txBox="1"/>
          <p:nvPr>
            <p:ph idx="6" type="subTitle"/>
          </p:nvPr>
        </p:nvSpPr>
        <p:spPr>
          <a:xfrm>
            <a:off x="2261636" y="3076663"/>
            <a:ext cx="20433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50" name="Google Shape;450;p23"/>
          <p:cNvSpPr txBox="1"/>
          <p:nvPr>
            <p:ph idx="7" type="subTitle"/>
          </p:nvPr>
        </p:nvSpPr>
        <p:spPr>
          <a:xfrm>
            <a:off x="5571183" y="1534338"/>
            <a:ext cx="20433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51" name="Google Shape;451;p23"/>
          <p:cNvSpPr txBox="1"/>
          <p:nvPr>
            <p:ph idx="8" type="subTitle"/>
          </p:nvPr>
        </p:nvSpPr>
        <p:spPr>
          <a:xfrm>
            <a:off x="5571183" y="3076663"/>
            <a:ext cx="20433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452" name="Google Shape;452;p23"/>
          <p:cNvGrpSpPr/>
          <p:nvPr/>
        </p:nvGrpSpPr>
        <p:grpSpPr>
          <a:xfrm>
            <a:off x="7822888" y="2368188"/>
            <a:ext cx="1587675" cy="407125"/>
            <a:chOff x="3307875" y="492575"/>
            <a:chExt cx="1587675" cy="407125"/>
          </a:xfrm>
        </p:grpSpPr>
        <p:sp>
          <p:nvSpPr>
            <p:cNvPr id="453" name="Google Shape;453;p23"/>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3"/>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23"/>
          <p:cNvSpPr/>
          <p:nvPr/>
        </p:nvSpPr>
        <p:spPr>
          <a:xfrm>
            <a:off x="-265475" y="1943650"/>
            <a:ext cx="914525" cy="914550"/>
          </a:xfrm>
          <a:custGeom>
            <a:rect b="b" l="l" r="r" t="t"/>
            <a:pathLst>
              <a:path extrusionOk="0" h="36582" w="36581">
                <a:moveTo>
                  <a:pt x="18289" y="1"/>
                </a:moveTo>
                <a:cubicBezTo>
                  <a:pt x="13439" y="1"/>
                  <a:pt x="8787" y="1928"/>
                  <a:pt x="5357" y="5357"/>
                </a:cubicBezTo>
                <a:cubicBezTo>
                  <a:pt x="1927" y="8787"/>
                  <a:pt x="0" y="13440"/>
                  <a:pt x="0" y="18290"/>
                </a:cubicBezTo>
                <a:cubicBezTo>
                  <a:pt x="0" y="23142"/>
                  <a:pt x="1927" y="27792"/>
                  <a:pt x="5357" y="31225"/>
                </a:cubicBezTo>
                <a:cubicBezTo>
                  <a:pt x="8787" y="34654"/>
                  <a:pt x="13439" y="36581"/>
                  <a:pt x="18289" y="36581"/>
                </a:cubicBezTo>
                <a:cubicBezTo>
                  <a:pt x="23142" y="36581"/>
                  <a:pt x="27792" y="34654"/>
                  <a:pt x="31224" y="31225"/>
                </a:cubicBezTo>
                <a:cubicBezTo>
                  <a:pt x="34654" y="27792"/>
                  <a:pt x="36581" y="23142"/>
                  <a:pt x="36581" y="18290"/>
                </a:cubicBezTo>
                <a:cubicBezTo>
                  <a:pt x="36581" y="13440"/>
                  <a:pt x="34654" y="8787"/>
                  <a:pt x="31224" y="5357"/>
                </a:cubicBezTo>
                <a:cubicBezTo>
                  <a:pt x="27792" y="1928"/>
                  <a:pt x="23142" y="1"/>
                  <a:pt x="18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7" name="Google Shape;457;p23"/>
          <p:cNvGrpSpPr/>
          <p:nvPr/>
        </p:nvGrpSpPr>
        <p:grpSpPr>
          <a:xfrm>
            <a:off x="-425512" y="579475"/>
            <a:ext cx="1234600" cy="303800"/>
            <a:chOff x="7601000" y="728638"/>
            <a:chExt cx="1234600" cy="303800"/>
          </a:xfrm>
        </p:grpSpPr>
        <p:sp>
          <p:nvSpPr>
            <p:cNvPr id="458" name="Google Shape;458;p23"/>
            <p:cNvSpPr/>
            <p:nvPr/>
          </p:nvSpPr>
          <p:spPr>
            <a:xfrm>
              <a:off x="7601000" y="796963"/>
              <a:ext cx="633525" cy="235475"/>
            </a:xfrm>
            <a:custGeom>
              <a:rect b="b" l="l" r="r" t="t"/>
              <a:pathLst>
                <a:path extrusionOk="0" h="9419" w="25341">
                  <a:moveTo>
                    <a:pt x="12671" y="1"/>
                  </a:moveTo>
                  <a:cubicBezTo>
                    <a:pt x="5779" y="1"/>
                    <a:pt x="170" y="4194"/>
                    <a:pt x="0" y="9418"/>
                  </a:cubicBezTo>
                  <a:lnTo>
                    <a:pt x="25341" y="9418"/>
                  </a:lnTo>
                  <a:cubicBezTo>
                    <a:pt x="25271" y="7207"/>
                    <a:pt x="24225" y="5182"/>
                    <a:pt x="22523" y="3580"/>
                  </a:cubicBezTo>
                  <a:cubicBezTo>
                    <a:pt x="20194" y="1396"/>
                    <a:pt x="16647" y="1"/>
                    <a:pt x="126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3"/>
            <p:cNvSpPr/>
            <p:nvPr/>
          </p:nvSpPr>
          <p:spPr>
            <a:xfrm>
              <a:off x="8137150" y="728638"/>
              <a:ext cx="698450" cy="303800"/>
            </a:xfrm>
            <a:custGeom>
              <a:rect b="b" l="l" r="r" t="t"/>
              <a:pathLst>
                <a:path extrusionOk="0" h="12152" w="27938">
                  <a:moveTo>
                    <a:pt x="13971" y="0"/>
                  </a:moveTo>
                  <a:cubicBezTo>
                    <a:pt x="8158" y="0"/>
                    <a:pt x="3178" y="2604"/>
                    <a:pt x="1077" y="6313"/>
                  </a:cubicBezTo>
                  <a:cubicBezTo>
                    <a:pt x="383" y="7526"/>
                    <a:pt x="1" y="8861"/>
                    <a:pt x="1" y="10262"/>
                  </a:cubicBezTo>
                  <a:cubicBezTo>
                    <a:pt x="1" y="10898"/>
                    <a:pt x="83" y="11535"/>
                    <a:pt x="245" y="12151"/>
                  </a:cubicBezTo>
                  <a:lnTo>
                    <a:pt x="27695" y="12151"/>
                  </a:lnTo>
                  <a:cubicBezTo>
                    <a:pt x="27855" y="11535"/>
                    <a:pt x="27937" y="10898"/>
                    <a:pt x="27937" y="10262"/>
                  </a:cubicBezTo>
                  <a:cubicBezTo>
                    <a:pt x="27937" y="7566"/>
                    <a:pt x="26527" y="5120"/>
                    <a:pt x="24218" y="3288"/>
                  </a:cubicBezTo>
                  <a:cubicBezTo>
                    <a:pt x="21669" y="1268"/>
                    <a:pt x="18020" y="0"/>
                    <a:pt x="139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0" name="Google Shape;460;p23"/>
          <p:cNvSpPr/>
          <p:nvPr/>
        </p:nvSpPr>
        <p:spPr>
          <a:xfrm>
            <a:off x="8276338" y="1397543"/>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1" name="Google Shape;461;p23"/>
          <p:cNvGrpSpPr/>
          <p:nvPr/>
        </p:nvGrpSpPr>
        <p:grpSpPr>
          <a:xfrm>
            <a:off x="263502" y="2392070"/>
            <a:ext cx="969879" cy="238720"/>
            <a:chOff x="5129775" y="1122875"/>
            <a:chExt cx="750100" cy="184625"/>
          </a:xfrm>
        </p:grpSpPr>
        <p:sp>
          <p:nvSpPr>
            <p:cNvPr id="462" name="Google Shape;462;p23"/>
            <p:cNvSpPr/>
            <p:nvPr/>
          </p:nvSpPr>
          <p:spPr>
            <a:xfrm>
              <a:off x="5494950" y="1164375"/>
              <a:ext cx="384925" cy="143125"/>
            </a:xfrm>
            <a:custGeom>
              <a:rect b="b" l="l" r="r" t="t"/>
              <a:pathLst>
                <a:path extrusionOk="0" h="5725" w="15397">
                  <a:moveTo>
                    <a:pt x="7699" y="1"/>
                  </a:moveTo>
                  <a:cubicBezTo>
                    <a:pt x="5282" y="1"/>
                    <a:pt x="3126" y="847"/>
                    <a:pt x="1713" y="2175"/>
                  </a:cubicBezTo>
                  <a:cubicBezTo>
                    <a:pt x="677" y="3151"/>
                    <a:pt x="43" y="4379"/>
                    <a:pt x="1" y="5724"/>
                  </a:cubicBezTo>
                  <a:lnTo>
                    <a:pt x="15397" y="5724"/>
                  </a:lnTo>
                  <a:cubicBezTo>
                    <a:pt x="15292" y="2549"/>
                    <a:pt x="11885" y="1"/>
                    <a:pt x="76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3"/>
            <p:cNvSpPr/>
            <p:nvPr/>
          </p:nvSpPr>
          <p:spPr>
            <a:xfrm>
              <a:off x="5129775" y="1122875"/>
              <a:ext cx="424300" cy="184625"/>
            </a:xfrm>
            <a:custGeom>
              <a:rect b="b" l="l" r="r" t="t"/>
              <a:pathLst>
                <a:path extrusionOk="0" h="7385" w="16972">
                  <a:moveTo>
                    <a:pt x="8485" y="1"/>
                  </a:moveTo>
                  <a:cubicBezTo>
                    <a:pt x="6026" y="1"/>
                    <a:pt x="3807" y="772"/>
                    <a:pt x="2259" y="1997"/>
                  </a:cubicBezTo>
                  <a:cubicBezTo>
                    <a:pt x="857" y="3111"/>
                    <a:pt x="0" y="4598"/>
                    <a:pt x="0" y="6233"/>
                  </a:cubicBezTo>
                  <a:cubicBezTo>
                    <a:pt x="0" y="6623"/>
                    <a:pt x="50" y="7007"/>
                    <a:pt x="148" y="7384"/>
                  </a:cubicBezTo>
                  <a:lnTo>
                    <a:pt x="16824" y="7384"/>
                  </a:lnTo>
                  <a:cubicBezTo>
                    <a:pt x="16924" y="7007"/>
                    <a:pt x="16971" y="6623"/>
                    <a:pt x="16971" y="6233"/>
                  </a:cubicBezTo>
                  <a:cubicBezTo>
                    <a:pt x="16971" y="5385"/>
                    <a:pt x="16742" y="4571"/>
                    <a:pt x="16320" y="3837"/>
                  </a:cubicBezTo>
                  <a:cubicBezTo>
                    <a:pt x="15042" y="1583"/>
                    <a:pt x="12017" y="1"/>
                    <a:pt x="8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4" name="Google Shape;464;p23"/>
          <p:cNvGrpSpPr/>
          <p:nvPr/>
        </p:nvGrpSpPr>
        <p:grpSpPr>
          <a:xfrm flipH="1">
            <a:off x="-3750" y="4526523"/>
            <a:ext cx="9153375" cy="613071"/>
            <a:chOff x="-3750" y="4526523"/>
            <a:chExt cx="9153375" cy="613071"/>
          </a:xfrm>
        </p:grpSpPr>
        <p:sp>
          <p:nvSpPr>
            <p:cNvPr id="465" name="Google Shape;465;p23"/>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3"/>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3"/>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3"/>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3"/>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3"/>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3"/>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3"/>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473" name="Shape 473"/>
        <p:cNvGrpSpPr/>
        <p:nvPr/>
      </p:nvGrpSpPr>
      <p:grpSpPr>
        <a:xfrm>
          <a:off x="0" y="0"/>
          <a:ext cx="0" cy="0"/>
          <a:chOff x="0" y="0"/>
          <a:chExt cx="0" cy="0"/>
        </a:xfrm>
      </p:grpSpPr>
      <p:sp>
        <p:nvSpPr>
          <p:cNvPr id="474" name="Google Shape;474;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75" name="Google Shape;475;p24"/>
          <p:cNvSpPr txBox="1"/>
          <p:nvPr>
            <p:ph idx="1" type="subTitle"/>
          </p:nvPr>
        </p:nvSpPr>
        <p:spPr>
          <a:xfrm>
            <a:off x="866136" y="2101513"/>
            <a:ext cx="20436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6" name="Google Shape;476;p24"/>
          <p:cNvSpPr txBox="1"/>
          <p:nvPr>
            <p:ph idx="2" type="subTitle"/>
          </p:nvPr>
        </p:nvSpPr>
        <p:spPr>
          <a:xfrm>
            <a:off x="3550200" y="2101513"/>
            <a:ext cx="20436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7" name="Google Shape;477;p24"/>
          <p:cNvSpPr txBox="1"/>
          <p:nvPr>
            <p:ph idx="3" type="subTitle"/>
          </p:nvPr>
        </p:nvSpPr>
        <p:spPr>
          <a:xfrm>
            <a:off x="6236450" y="2101513"/>
            <a:ext cx="2039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8" name="Google Shape;478;p24"/>
          <p:cNvSpPr txBox="1"/>
          <p:nvPr>
            <p:ph idx="4" type="subTitle"/>
          </p:nvPr>
        </p:nvSpPr>
        <p:spPr>
          <a:xfrm>
            <a:off x="866136" y="3765883"/>
            <a:ext cx="20436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9" name="Google Shape;479;p24"/>
          <p:cNvSpPr txBox="1"/>
          <p:nvPr>
            <p:ph idx="5" type="subTitle"/>
          </p:nvPr>
        </p:nvSpPr>
        <p:spPr>
          <a:xfrm>
            <a:off x="3550200" y="3765883"/>
            <a:ext cx="20436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0" name="Google Shape;480;p24"/>
          <p:cNvSpPr txBox="1"/>
          <p:nvPr>
            <p:ph idx="6" type="subTitle"/>
          </p:nvPr>
        </p:nvSpPr>
        <p:spPr>
          <a:xfrm>
            <a:off x="6236450" y="3765883"/>
            <a:ext cx="2039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1" name="Google Shape;481;p24"/>
          <p:cNvSpPr txBox="1"/>
          <p:nvPr>
            <p:ph idx="7" type="subTitle"/>
          </p:nvPr>
        </p:nvSpPr>
        <p:spPr>
          <a:xfrm>
            <a:off x="861850" y="1714125"/>
            <a:ext cx="20436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82" name="Google Shape;482;p24"/>
          <p:cNvSpPr txBox="1"/>
          <p:nvPr>
            <p:ph idx="8" type="subTitle"/>
          </p:nvPr>
        </p:nvSpPr>
        <p:spPr>
          <a:xfrm>
            <a:off x="3550200" y="1714125"/>
            <a:ext cx="20436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83" name="Google Shape;483;p24"/>
          <p:cNvSpPr txBox="1"/>
          <p:nvPr>
            <p:ph idx="9" type="subTitle"/>
          </p:nvPr>
        </p:nvSpPr>
        <p:spPr>
          <a:xfrm>
            <a:off x="6240727" y="1714125"/>
            <a:ext cx="20394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84" name="Google Shape;484;p24"/>
          <p:cNvSpPr txBox="1"/>
          <p:nvPr>
            <p:ph idx="13" type="subTitle"/>
          </p:nvPr>
        </p:nvSpPr>
        <p:spPr>
          <a:xfrm>
            <a:off x="861850" y="3384471"/>
            <a:ext cx="20436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85" name="Google Shape;485;p24"/>
          <p:cNvSpPr txBox="1"/>
          <p:nvPr>
            <p:ph idx="14" type="subTitle"/>
          </p:nvPr>
        </p:nvSpPr>
        <p:spPr>
          <a:xfrm>
            <a:off x="3550200" y="3384471"/>
            <a:ext cx="20436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86" name="Google Shape;486;p24"/>
          <p:cNvSpPr txBox="1"/>
          <p:nvPr>
            <p:ph idx="15" type="subTitle"/>
          </p:nvPr>
        </p:nvSpPr>
        <p:spPr>
          <a:xfrm>
            <a:off x="6240727" y="3384471"/>
            <a:ext cx="20394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487" name="Google Shape;487;p24"/>
          <p:cNvGrpSpPr/>
          <p:nvPr/>
        </p:nvGrpSpPr>
        <p:grpSpPr>
          <a:xfrm>
            <a:off x="-3750" y="4526523"/>
            <a:ext cx="9153375" cy="613071"/>
            <a:chOff x="-3750" y="4526523"/>
            <a:chExt cx="9153375" cy="613071"/>
          </a:xfrm>
        </p:grpSpPr>
        <p:sp>
          <p:nvSpPr>
            <p:cNvPr id="488" name="Google Shape;488;p24"/>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4"/>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4"/>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4"/>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4"/>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4"/>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4"/>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4"/>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6" name="Google Shape;496;p24"/>
          <p:cNvGrpSpPr/>
          <p:nvPr/>
        </p:nvGrpSpPr>
        <p:grpSpPr>
          <a:xfrm flipH="1">
            <a:off x="-678937" y="2631400"/>
            <a:ext cx="1587675" cy="407125"/>
            <a:chOff x="3307875" y="492575"/>
            <a:chExt cx="1587675" cy="407125"/>
          </a:xfrm>
        </p:grpSpPr>
        <p:sp>
          <p:nvSpPr>
            <p:cNvPr id="497" name="Google Shape;497;p24"/>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4"/>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4"/>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0" name="Google Shape;500;p24"/>
          <p:cNvSpPr/>
          <p:nvPr/>
        </p:nvSpPr>
        <p:spPr>
          <a:xfrm>
            <a:off x="8428900" y="877588"/>
            <a:ext cx="914525" cy="914550"/>
          </a:xfrm>
          <a:custGeom>
            <a:rect b="b" l="l" r="r" t="t"/>
            <a:pathLst>
              <a:path extrusionOk="0" h="36582" w="36581">
                <a:moveTo>
                  <a:pt x="18289" y="1"/>
                </a:moveTo>
                <a:cubicBezTo>
                  <a:pt x="13439" y="1"/>
                  <a:pt x="8787" y="1928"/>
                  <a:pt x="5357" y="5357"/>
                </a:cubicBezTo>
                <a:cubicBezTo>
                  <a:pt x="1927" y="8787"/>
                  <a:pt x="0" y="13440"/>
                  <a:pt x="0" y="18290"/>
                </a:cubicBezTo>
                <a:cubicBezTo>
                  <a:pt x="0" y="23142"/>
                  <a:pt x="1927" y="27792"/>
                  <a:pt x="5357" y="31225"/>
                </a:cubicBezTo>
                <a:cubicBezTo>
                  <a:pt x="8787" y="34654"/>
                  <a:pt x="13439" y="36581"/>
                  <a:pt x="18289" y="36581"/>
                </a:cubicBezTo>
                <a:cubicBezTo>
                  <a:pt x="23142" y="36581"/>
                  <a:pt x="27792" y="34654"/>
                  <a:pt x="31224" y="31225"/>
                </a:cubicBezTo>
                <a:cubicBezTo>
                  <a:pt x="34654" y="27792"/>
                  <a:pt x="36581" y="23142"/>
                  <a:pt x="36581" y="18290"/>
                </a:cubicBezTo>
                <a:cubicBezTo>
                  <a:pt x="36581" y="13440"/>
                  <a:pt x="34654" y="8787"/>
                  <a:pt x="31224" y="5357"/>
                </a:cubicBezTo>
                <a:cubicBezTo>
                  <a:pt x="27792" y="1928"/>
                  <a:pt x="23142" y="1"/>
                  <a:pt x="18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1" name="Google Shape;501;p24"/>
          <p:cNvGrpSpPr/>
          <p:nvPr/>
        </p:nvGrpSpPr>
        <p:grpSpPr>
          <a:xfrm>
            <a:off x="8508225" y="1569888"/>
            <a:ext cx="1234600" cy="303800"/>
            <a:chOff x="7601000" y="728638"/>
            <a:chExt cx="1234600" cy="303800"/>
          </a:xfrm>
        </p:grpSpPr>
        <p:sp>
          <p:nvSpPr>
            <p:cNvPr id="502" name="Google Shape;502;p24"/>
            <p:cNvSpPr/>
            <p:nvPr/>
          </p:nvSpPr>
          <p:spPr>
            <a:xfrm>
              <a:off x="7601000" y="796963"/>
              <a:ext cx="633525" cy="235475"/>
            </a:xfrm>
            <a:custGeom>
              <a:rect b="b" l="l" r="r" t="t"/>
              <a:pathLst>
                <a:path extrusionOk="0" h="9419" w="25341">
                  <a:moveTo>
                    <a:pt x="12671" y="1"/>
                  </a:moveTo>
                  <a:cubicBezTo>
                    <a:pt x="5779" y="1"/>
                    <a:pt x="170" y="4194"/>
                    <a:pt x="0" y="9418"/>
                  </a:cubicBezTo>
                  <a:lnTo>
                    <a:pt x="25341" y="9418"/>
                  </a:lnTo>
                  <a:cubicBezTo>
                    <a:pt x="25271" y="7207"/>
                    <a:pt x="24225" y="5182"/>
                    <a:pt x="22523" y="3580"/>
                  </a:cubicBezTo>
                  <a:cubicBezTo>
                    <a:pt x="20194" y="1396"/>
                    <a:pt x="16647" y="1"/>
                    <a:pt x="126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4"/>
            <p:cNvSpPr/>
            <p:nvPr/>
          </p:nvSpPr>
          <p:spPr>
            <a:xfrm>
              <a:off x="8137150" y="728638"/>
              <a:ext cx="698450" cy="303800"/>
            </a:xfrm>
            <a:custGeom>
              <a:rect b="b" l="l" r="r" t="t"/>
              <a:pathLst>
                <a:path extrusionOk="0" h="12152" w="27938">
                  <a:moveTo>
                    <a:pt x="13971" y="0"/>
                  </a:moveTo>
                  <a:cubicBezTo>
                    <a:pt x="8158" y="0"/>
                    <a:pt x="3178" y="2604"/>
                    <a:pt x="1077" y="6313"/>
                  </a:cubicBezTo>
                  <a:cubicBezTo>
                    <a:pt x="383" y="7526"/>
                    <a:pt x="1" y="8861"/>
                    <a:pt x="1" y="10262"/>
                  </a:cubicBezTo>
                  <a:cubicBezTo>
                    <a:pt x="1" y="10898"/>
                    <a:pt x="83" y="11535"/>
                    <a:pt x="245" y="12151"/>
                  </a:cubicBezTo>
                  <a:lnTo>
                    <a:pt x="27695" y="12151"/>
                  </a:lnTo>
                  <a:cubicBezTo>
                    <a:pt x="27855" y="11535"/>
                    <a:pt x="27937" y="10898"/>
                    <a:pt x="27937" y="10262"/>
                  </a:cubicBezTo>
                  <a:cubicBezTo>
                    <a:pt x="27937" y="7566"/>
                    <a:pt x="26527" y="5120"/>
                    <a:pt x="24218" y="3288"/>
                  </a:cubicBezTo>
                  <a:cubicBezTo>
                    <a:pt x="21669" y="1268"/>
                    <a:pt x="18020" y="0"/>
                    <a:pt x="139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4" name="Google Shape;504;p24"/>
          <p:cNvSpPr/>
          <p:nvPr/>
        </p:nvSpPr>
        <p:spPr>
          <a:xfrm>
            <a:off x="360050" y="1126780"/>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5" name="Google Shape;505;p24"/>
          <p:cNvGrpSpPr/>
          <p:nvPr/>
        </p:nvGrpSpPr>
        <p:grpSpPr>
          <a:xfrm>
            <a:off x="7943965" y="2715608"/>
            <a:ext cx="969879" cy="238720"/>
            <a:chOff x="5129775" y="1122875"/>
            <a:chExt cx="750100" cy="184625"/>
          </a:xfrm>
        </p:grpSpPr>
        <p:sp>
          <p:nvSpPr>
            <p:cNvPr id="506" name="Google Shape;506;p24"/>
            <p:cNvSpPr/>
            <p:nvPr/>
          </p:nvSpPr>
          <p:spPr>
            <a:xfrm>
              <a:off x="5494950" y="1164375"/>
              <a:ext cx="384925" cy="143125"/>
            </a:xfrm>
            <a:custGeom>
              <a:rect b="b" l="l" r="r" t="t"/>
              <a:pathLst>
                <a:path extrusionOk="0" h="5725" w="15397">
                  <a:moveTo>
                    <a:pt x="7699" y="1"/>
                  </a:moveTo>
                  <a:cubicBezTo>
                    <a:pt x="5282" y="1"/>
                    <a:pt x="3126" y="847"/>
                    <a:pt x="1713" y="2175"/>
                  </a:cubicBezTo>
                  <a:cubicBezTo>
                    <a:pt x="677" y="3151"/>
                    <a:pt x="43" y="4379"/>
                    <a:pt x="1" y="5724"/>
                  </a:cubicBezTo>
                  <a:lnTo>
                    <a:pt x="15397" y="5724"/>
                  </a:lnTo>
                  <a:cubicBezTo>
                    <a:pt x="15292" y="2549"/>
                    <a:pt x="11885" y="1"/>
                    <a:pt x="76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4"/>
            <p:cNvSpPr/>
            <p:nvPr/>
          </p:nvSpPr>
          <p:spPr>
            <a:xfrm>
              <a:off x="5129775" y="1122875"/>
              <a:ext cx="424300" cy="184625"/>
            </a:xfrm>
            <a:custGeom>
              <a:rect b="b" l="l" r="r" t="t"/>
              <a:pathLst>
                <a:path extrusionOk="0" h="7385" w="16972">
                  <a:moveTo>
                    <a:pt x="8485" y="1"/>
                  </a:moveTo>
                  <a:cubicBezTo>
                    <a:pt x="6026" y="1"/>
                    <a:pt x="3807" y="772"/>
                    <a:pt x="2259" y="1997"/>
                  </a:cubicBezTo>
                  <a:cubicBezTo>
                    <a:pt x="857" y="3111"/>
                    <a:pt x="0" y="4598"/>
                    <a:pt x="0" y="6233"/>
                  </a:cubicBezTo>
                  <a:cubicBezTo>
                    <a:pt x="0" y="6623"/>
                    <a:pt x="50" y="7007"/>
                    <a:pt x="148" y="7384"/>
                  </a:cubicBezTo>
                  <a:lnTo>
                    <a:pt x="16824" y="7384"/>
                  </a:lnTo>
                  <a:cubicBezTo>
                    <a:pt x="16924" y="7007"/>
                    <a:pt x="16971" y="6623"/>
                    <a:pt x="16971" y="6233"/>
                  </a:cubicBezTo>
                  <a:cubicBezTo>
                    <a:pt x="16971" y="5385"/>
                    <a:pt x="16742" y="4571"/>
                    <a:pt x="16320" y="3837"/>
                  </a:cubicBezTo>
                  <a:cubicBezTo>
                    <a:pt x="15042" y="1583"/>
                    <a:pt x="12017" y="1"/>
                    <a:pt x="8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508" name="Shape 508"/>
        <p:cNvGrpSpPr/>
        <p:nvPr/>
      </p:nvGrpSpPr>
      <p:grpSpPr>
        <a:xfrm>
          <a:off x="0" y="0"/>
          <a:ext cx="0" cy="0"/>
          <a:chOff x="0" y="0"/>
          <a:chExt cx="0" cy="0"/>
        </a:xfrm>
      </p:grpSpPr>
      <p:sp>
        <p:nvSpPr>
          <p:cNvPr id="509" name="Google Shape;509;p25"/>
          <p:cNvSpPr txBox="1"/>
          <p:nvPr>
            <p:ph hasCustomPrompt="1" type="title"/>
          </p:nvPr>
        </p:nvSpPr>
        <p:spPr>
          <a:xfrm>
            <a:off x="767226" y="1522578"/>
            <a:ext cx="24135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400">
                <a:solidFill>
                  <a:schemeClr val="dk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10" name="Google Shape;510;p25"/>
          <p:cNvSpPr txBox="1"/>
          <p:nvPr>
            <p:ph idx="1" type="subTitle"/>
          </p:nvPr>
        </p:nvSpPr>
        <p:spPr>
          <a:xfrm>
            <a:off x="767226" y="2606827"/>
            <a:ext cx="24135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1" name="Google Shape;511;p25"/>
          <p:cNvSpPr txBox="1"/>
          <p:nvPr>
            <p:ph hasCustomPrompt="1" idx="2" type="title"/>
          </p:nvPr>
        </p:nvSpPr>
        <p:spPr>
          <a:xfrm>
            <a:off x="3365251" y="1522583"/>
            <a:ext cx="24135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400">
                <a:solidFill>
                  <a:schemeClr val="dk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12" name="Google Shape;512;p25"/>
          <p:cNvSpPr txBox="1"/>
          <p:nvPr>
            <p:ph idx="3" type="subTitle"/>
          </p:nvPr>
        </p:nvSpPr>
        <p:spPr>
          <a:xfrm>
            <a:off x="3365251" y="2606836"/>
            <a:ext cx="24135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3" name="Google Shape;513;p25"/>
          <p:cNvSpPr txBox="1"/>
          <p:nvPr>
            <p:ph hasCustomPrompt="1" idx="4" type="title"/>
          </p:nvPr>
        </p:nvSpPr>
        <p:spPr>
          <a:xfrm>
            <a:off x="5963270" y="1522575"/>
            <a:ext cx="24135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400">
                <a:solidFill>
                  <a:schemeClr val="dk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14" name="Google Shape;514;p25"/>
          <p:cNvSpPr txBox="1"/>
          <p:nvPr>
            <p:ph idx="5" type="subTitle"/>
          </p:nvPr>
        </p:nvSpPr>
        <p:spPr>
          <a:xfrm>
            <a:off x="5963270" y="2606821"/>
            <a:ext cx="24135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5" name="Google Shape;515;p25"/>
          <p:cNvSpPr txBox="1"/>
          <p:nvPr>
            <p:ph idx="6" type="subTitle"/>
          </p:nvPr>
        </p:nvSpPr>
        <p:spPr>
          <a:xfrm>
            <a:off x="767226" y="3319950"/>
            <a:ext cx="2413500" cy="549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16" name="Google Shape;516;p25"/>
          <p:cNvSpPr txBox="1"/>
          <p:nvPr>
            <p:ph idx="7" type="subTitle"/>
          </p:nvPr>
        </p:nvSpPr>
        <p:spPr>
          <a:xfrm>
            <a:off x="3365253" y="3319950"/>
            <a:ext cx="2413500" cy="549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17" name="Google Shape;517;p25"/>
          <p:cNvSpPr txBox="1"/>
          <p:nvPr>
            <p:ph idx="8" type="subTitle"/>
          </p:nvPr>
        </p:nvSpPr>
        <p:spPr>
          <a:xfrm>
            <a:off x="5963274" y="3319950"/>
            <a:ext cx="2413500" cy="549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518" name="Google Shape;518;p25"/>
          <p:cNvGrpSpPr/>
          <p:nvPr/>
        </p:nvGrpSpPr>
        <p:grpSpPr>
          <a:xfrm>
            <a:off x="-3750" y="4526523"/>
            <a:ext cx="9153375" cy="613071"/>
            <a:chOff x="-3750" y="4526523"/>
            <a:chExt cx="9153375" cy="613071"/>
          </a:xfrm>
        </p:grpSpPr>
        <p:sp>
          <p:nvSpPr>
            <p:cNvPr id="519" name="Google Shape;519;p25"/>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5"/>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5"/>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5"/>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5"/>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5"/>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25"/>
          <p:cNvGrpSpPr/>
          <p:nvPr/>
        </p:nvGrpSpPr>
        <p:grpSpPr>
          <a:xfrm>
            <a:off x="-100148" y="598445"/>
            <a:ext cx="969879" cy="238720"/>
            <a:chOff x="5129775" y="1122875"/>
            <a:chExt cx="750100" cy="184625"/>
          </a:xfrm>
        </p:grpSpPr>
        <p:sp>
          <p:nvSpPr>
            <p:cNvPr id="528" name="Google Shape;528;p25"/>
            <p:cNvSpPr/>
            <p:nvPr/>
          </p:nvSpPr>
          <p:spPr>
            <a:xfrm>
              <a:off x="5494950" y="1164375"/>
              <a:ext cx="384925" cy="143125"/>
            </a:xfrm>
            <a:custGeom>
              <a:rect b="b" l="l" r="r" t="t"/>
              <a:pathLst>
                <a:path extrusionOk="0" h="5725" w="15397">
                  <a:moveTo>
                    <a:pt x="7699" y="1"/>
                  </a:moveTo>
                  <a:cubicBezTo>
                    <a:pt x="5282" y="1"/>
                    <a:pt x="3126" y="847"/>
                    <a:pt x="1713" y="2175"/>
                  </a:cubicBezTo>
                  <a:cubicBezTo>
                    <a:pt x="677" y="3151"/>
                    <a:pt x="43" y="4379"/>
                    <a:pt x="1" y="5724"/>
                  </a:cubicBezTo>
                  <a:lnTo>
                    <a:pt x="15397" y="5724"/>
                  </a:lnTo>
                  <a:cubicBezTo>
                    <a:pt x="15292" y="2549"/>
                    <a:pt x="11885" y="1"/>
                    <a:pt x="76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5"/>
            <p:cNvSpPr/>
            <p:nvPr/>
          </p:nvSpPr>
          <p:spPr>
            <a:xfrm>
              <a:off x="5129775" y="1122875"/>
              <a:ext cx="424300" cy="184625"/>
            </a:xfrm>
            <a:custGeom>
              <a:rect b="b" l="l" r="r" t="t"/>
              <a:pathLst>
                <a:path extrusionOk="0" h="7385" w="16972">
                  <a:moveTo>
                    <a:pt x="8485" y="1"/>
                  </a:moveTo>
                  <a:cubicBezTo>
                    <a:pt x="6026" y="1"/>
                    <a:pt x="3807" y="772"/>
                    <a:pt x="2259" y="1997"/>
                  </a:cubicBezTo>
                  <a:cubicBezTo>
                    <a:pt x="857" y="3111"/>
                    <a:pt x="0" y="4598"/>
                    <a:pt x="0" y="6233"/>
                  </a:cubicBezTo>
                  <a:cubicBezTo>
                    <a:pt x="0" y="6623"/>
                    <a:pt x="50" y="7007"/>
                    <a:pt x="148" y="7384"/>
                  </a:cubicBezTo>
                  <a:lnTo>
                    <a:pt x="16824" y="7384"/>
                  </a:lnTo>
                  <a:cubicBezTo>
                    <a:pt x="16924" y="7007"/>
                    <a:pt x="16971" y="6623"/>
                    <a:pt x="16971" y="6233"/>
                  </a:cubicBezTo>
                  <a:cubicBezTo>
                    <a:pt x="16971" y="5385"/>
                    <a:pt x="16742" y="4571"/>
                    <a:pt x="16320" y="3837"/>
                  </a:cubicBezTo>
                  <a:cubicBezTo>
                    <a:pt x="15042" y="1583"/>
                    <a:pt x="12017" y="1"/>
                    <a:pt x="8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530" name="Shape 530"/>
        <p:cNvGrpSpPr/>
        <p:nvPr/>
      </p:nvGrpSpPr>
      <p:grpSpPr>
        <a:xfrm>
          <a:off x="0" y="0"/>
          <a:ext cx="0" cy="0"/>
          <a:chOff x="0" y="0"/>
          <a:chExt cx="0" cy="0"/>
        </a:xfrm>
      </p:grpSpPr>
      <p:sp>
        <p:nvSpPr>
          <p:cNvPr id="531" name="Google Shape;531;p26"/>
          <p:cNvSpPr txBox="1"/>
          <p:nvPr>
            <p:ph hasCustomPrompt="1" type="title"/>
          </p:nvPr>
        </p:nvSpPr>
        <p:spPr>
          <a:xfrm>
            <a:off x="769273" y="2735053"/>
            <a:ext cx="1744200" cy="44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2000">
                <a:solidFill>
                  <a:schemeClr val="dk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32" name="Google Shape;532;p26"/>
          <p:cNvSpPr txBox="1"/>
          <p:nvPr>
            <p:ph idx="1" type="subTitle"/>
          </p:nvPr>
        </p:nvSpPr>
        <p:spPr>
          <a:xfrm>
            <a:off x="769273" y="3734779"/>
            <a:ext cx="1744200" cy="61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3" name="Google Shape;533;p26"/>
          <p:cNvSpPr txBox="1"/>
          <p:nvPr>
            <p:ph hasCustomPrompt="1" idx="2" type="title"/>
          </p:nvPr>
        </p:nvSpPr>
        <p:spPr>
          <a:xfrm>
            <a:off x="2723025" y="2735056"/>
            <a:ext cx="1744200" cy="44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2000">
                <a:solidFill>
                  <a:schemeClr val="l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34" name="Google Shape;534;p26"/>
          <p:cNvSpPr txBox="1"/>
          <p:nvPr>
            <p:ph idx="3" type="subTitle"/>
          </p:nvPr>
        </p:nvSpPr>
        <p:spPr>
          <a:xfrm>
            <a:off x="2723025" y="3734785"/>
            <a:ext cx="1744200" cy="61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5" name="Google Shape;535;p26"/>
          <p:cNvSpPr txBox="1"/>
          <p:nvPr>
            <p:ph hasCustomPrompt="1" idx="4" type="title"/>
          </p:nvPr>
        </p:nvSpPr>
        <p:spPr>
          <a:xfrm>
            <a:off x="4676773" y="2735052"/>
            <a:ext cx="1744200" cy="44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2000">
                <a:solidFill>
                  <a:schemeClr val="accen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36" name="Google Shape;536;p26"/>
          <p:cNvSpPr txBox="1"/>
          <p:nvPr>
            <p:ph idx="5" type="subTitle"/>
          </p:nvPr>
        </p:nvSpPr>
        <p:spPr>
          <a:xfrm>
            <a:off x="4676774" y="3734774"/>
            <a:ext cx="1744200" cy="61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7" name="Google Shape;537;p26"/>
          <p:cNvSpPr txBox="1"/>
          <p:nvPr>
            <p:ph idx="6" type="subTitle"/>
          </p:nvPr>
        </p:nvSpPr>
        <p:spPr>
          <a:xfrm>
            <a:off x="769273" y="3264363"/>
            <a:ext cx="1744200" cy="549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38" name="Google Shape;538;p26"/>
          <p:cNvSpPr txBox="1"/>
          <p:nvPr>
            <p:ph idx="7" type="subTitle"/>
          </p:nvPr>
        </p:nvSpPr>
        <p:spPr>
          <a:xfrm>
            <a:off x="2723027" y="3264363"/>
            <a:ext cx="1744200" cy="549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39" name="Google Shape;539;p26"/>
          <p:cNvSpPr txBox="1"/>
          <p:nvPr>
            <p:ph idx="8" type="subTitle"/>
          </p:nvPr>
        </p:nvSpPr>
        <p:spPr>
          <a:xfrm>
            <a:off x="4676777" y="3264363"/>
            <a:ext cx="1744200" cy="549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40" name="Google Shape;540;p26"/>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41" name="Google Shape;541;p26"/>
          <p:cNvSpPr txBox="1"/>
          <p:nvPr>
            <p:ph hasCustomPrompt="1" idx="13" type="title"/>
          </p:nvPr>
        </p:nvSpPr>
        <p:spPr>
          <a:xfrm>
            <a:off x="6630523" y="2735052"/>
            <a:ext cx="1744200" cy="44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2000">
                <a:solidFill>
                  <a:schemeClr val="accen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42" name="Google Shape;542;p26"/>
          <p:cNvSpPr txBox="1"/>
          <p:nvPr>
            <p:ph idx="14" type="subTitle"/>
          </p:nvPr>
        </p:nvSpPr>
        <p:spPr>
          <a:xfrm>
            <a:off x="6630523" y="3734774"/>
            <a:ext cx="1744200" cy="61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3" name="Google Shape;543;p26"/>
          <p:cNvSpPr txBox="1"/>
          <p:nvPr>
            <p:ph idx="15" type="subTitle"/>
          </p:nvPr>
        </p:nvSpPr>
        <p:spPr>
          <a:xfrm>
            <a:off x="6630527" y="3264363"/>
            <a:ext cx="1744200" cy="549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544" name="Google Shape;544;p26"/>
          <p:cNvGrpSpPr/>
          <p:nvPr/>
        </p:nvGrpSpPr>
        <p:grpSpPr>
          <a:xfrm flipH="1">
            <a:off x="-3750" y="4526523"/>
            <a:ext cx="9153375" cy="613071"/>
            <a:chOff x="-3750" y="4526523"/>
            <a:chExt cx="9153375" cy="613071"/>
          </a:xfrm>
        </p:grpSpPr>
        <p:sp>
          <p:nvSpPr>
            <p:cNvPr id="545" name="Google Shape;545;p26"/>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6"/>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6"/>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6"/>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6"/>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6"/>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6"/>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6"/>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3" name="Google Shape;553;p26"/>
          <p:cNvGrpSpPr/>
          <p:nvPr/>
        </p:nvGrpSpPr>
        <p:grpSpPr>
          <a:xfrm>
            <a:off x="-352075" y="1058775"/>
            <a:ext cx="1234600" cy="303800"/>
            <a:chOff x="7601000" y="728638"/>
            <a:chExt cx="1234600" cy="303800"/>
          </a:xfrm>
        </p:grpSpPr>
        <p:sp>
          <p:nvSpPr>
            <p:cNvPr id="554" name="Google Shape;554;p26"/>
            <p:cNvSpPr/>
            <p:nvPr/>
          </p:nvSpPr>
          <p:spPr>
            <a:xfrm>
              <a:off x="7601000" y="796963"/>
              <a:ext cx="633525" cy="235475"/>
            </a:xfrm>
            <a:custGeom>
              <a:rect b="b" l="l" r="r" t="t"/>
              <a:pathLst>
                <a:path extrusionOk="0" h="9419" w="25341">
                  <a:moveTo>
                    <a:pt x="12671" y="1"/>
                  </a:moveTo>
                  <a:cubicBezTo>
                    <a:pt x="5779" y="1"/>
                    <a:pt x="170" y="4194"/>
                    <a:pt x="0" y="9418"/>
                  </a:cubicBezTo>
                  <a:lnTo>
                    <a:pt x="25341" y="9418"/>
                  </a:lnTo>
                  <a:cubicBezTo>
                    <a:pt x="25271" y="7207"/>
                    <a:pt x="24225" y="5182"/>
                    <a:pt x="22523" y="3580"/>
                  </a:cubicBezTo>
                  <a:cubicBezTo>
                    <a:pt x="20194" y="1396"/>
                    <a:pt x="16647" y="1"/>
                    <a:pt x="126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6"/>
            <p:cNvSpPr/>
            <p:nvPr/>
          </p:nvSpPr>
          <p:spPr>
            <a:xfrm>
              <a:off x="8137150" y="728638"/>
              <a:ext cx="698450" cy="303800"/>
            </a:xfrm>
            <a:custGeom>
              <a:rect b="b" l="l" r="r" t="t"/>
              <a:pathLst>
                <a:path extrusionOk="0" h="12152" w="27938">
                  <a:moveTo>
                    <a:pt x="13971" y="0"/>
                  </a:moveTo>
                  <a:cubicBezTo>
                    <a:pt x="8158" y="0"/>
                    <a:pt x="3178" y="2604"/>
                    <a:pt x="1077" y="6313"/>
                  </a:cubicBezTo>
                  <a:cubicBezTo>
                    <a:pt x="383" y="7526"/>
                    <a:pt x="1" y="8861"/>
                    <a:pt x="1" y="10262"/>
                  </a:cubicBezTo>
                  <a:cubicBezTo>
                    <a:pt x="1" y="10898"/>
                    <a:pt x="83" y="11535"/>
                    <a:pt x="245" y="12151"/>
                  </a:cubicBezTo>
                  <a:lnTo>
                    <a:pt x="27695" y="12151"/>
                  </a:lnTo>
                  <a:cubicBezTo>
                    <a:pt x="27855" y="11535"/>
                    <a:pt x="27937" y="10898"/>
                    <a:pt x="27937" y="10262"/>
                  </a:cubicBezTo>
                  <a:cubicBezTo>
                    <a:pt x="27937" y="7566"/>
                    <a:pt x="26527" y="5120"/>
                    <a:pt x="24218" y="3288"/>
                  </a:cubicBezTo>
                  <a:cubicBezTo>
                    <a:pt x="21669" y="1268"/>
                    <a:pt x="18020" y="0"/>
                    <a:pt x="139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6" name="Google Shape;556;p26"/>
          <p:cNvSpPr/>
          <p:nvPr/>
        </p:nvSpPr>
        <p:spPr>
          <a:xfrm>
            <a:off x="6322400" y="111943"/>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7" name="Google Shape;557;p26"/>
          <p:cNvGrpSpPr/>
          <p:nvPr/>
        </p:nvGrpSpPr>
        <p:grpSpPr>
          <a:xfrm>
            <a:off x="2100077" y="111945"/>
            <a:ext cx="969879" cy="238720"/>
            <a:chOff x="5129775" y="1122875"/>
            <a:chExt cx="750100" cy="184625"/>
          </a:xfrm>
        </p:grpSpPr>
        <p:sp>
          <p:nvSpPr>
            <p:cNvPr id="558" name="Google Shape;558;p26"/>
            <p:cNvSpPr/>
            <p:nvPr/>
          </p:nvSpPr>
          <p:spPr>
            <a:xfrm>
              <a:off x="5494950" y="1164375"/>
              <a:ext cx="384925" cy="143125"/>
            </a:xfrm>
            <a:custGeom>
              <a:rect b="b" l="l" r="r" t="t"/>
              <a:pathLst>
                <a:path extrusionOk="0" h="5725" w="15397">
                  <a:moveTo>
                    <a:pt x="7699" y="1"/>
                  </a:moveTo>
                  <a:cubicBezTo>
                    <a:pt x="5282" y="1"/>
                    <a:pt x="3126" y="847"/>
                    <a:pt x="1713" y="2175"/>
                  </a:cubicBezTo>
                  <a:cubicBezTo>
                    <a:pt x="677" y="3151"/>
                    <a:pt x="43" y="4379"/>
                    <a:pt x="1" y="5724"/>
                  </a:cubicBezTo>
                  <a:lnTo>
                    <a:pt x="15397" y="5724"/>
                  </a:lnTo>
                  <a:cubicBezTo>
                    <a:pt x="15292" y="2549"/>
                    <a:pt x="11885" y="1"/>
                    <a:pt x="76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6"/>
            <p:cNvSpPr/>
            <p:nvPr/>
          </p:nvSpPr>
          <p:spPr>
            <a:xfrm>
              <a:off x="5129775" y="1122875"/>
              <a:ext cx="424300" cy="184625"/>
            </a:xfrm>
            <a:custGeom>
              <a:rect b="b" l="l" r="r" t="t"/>
              <a:pathLst>
                <a:path extrusionOk="0" h="7385" w="16972">
                  <a:moveTo>
                    <a:pt x="8485" y="1"/>
                  </a:moveTo>
                  <a:cubicBezTo>
                    <a:pt x="6026" y="1"/>
                    <a:pt x="3807" y="772"/>
                    <a:pt x="2259" y="1997"/>
                  </a:cubicBezTo>
                  <a:cubicBezTo>
                    <a:pt x="857" y="3111"/>
                    <a:pt x="0" y="4598"/>
                    <a:pt x="0" y="6233"/>
                  </a:cubicBezTo>
                  <a:cubicBezTo>
                    <a:pt x="0" y="6623"/>
                    <a:pt x="50" y="7007"/>
                    <a:pt x="148" y="7384"/>
                  </a:cubicBezTo>
                  <a:lnTo>
                    <a:pt x="16824" y="7384"/>
                  </a:lnTo>
                  <a:cubicBezTo>
                    <a:pt x="16924" y="7007"/>
                    <a:pt x="16971" y="6623"/>
                    <a:pt x="16971" y="6233"/>
                  </a:cubicBezTo>
                  <a:cubicBezTo>
                    <a:pt x="16971" y="5385"/>
                    <a:pt x="16742" y="4571"/>
                    <a:pt x="16320" y="3837"/>
                  </a:cubicBezTo>
                  <a:cubicBezTo>
                    <a:pt x="15042" y="1583"/>
                    <a:pt x="12017" y="1"/>
                    <a:pt x="8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0" name="Google Shape;560;p26"/>
          <p:cNvSpPr/>
          <p:nvPr/>
        </p:nvSpPr>
        <p:spPr>
          <a:xfrm>
            <a:off x="8736750" y="309338"/>
            <a:ext cx="914525" cy="914550"/>
          </a:xfrm>
          <a:custGeom>
            <a:rect b="b" l="l" r="r" t="t"/>
            <a:pathLst>
              <a:path extrusionOk="0" h="36582" w="36581">
                <a:moveTo>
                  <a:pt x="18289" y="1"/>
                </a:moveTo>
                <a:cubicBezTo>
                  <a:pt x="13439" y="1"/>
                  <a:pt x="8787" y="1928"/>
                  <a:pt x="5357" y="5357"/>
                </a:cubicBezTo>
                <a:cubicBezTo>
                  <a:pt x="1927" y="8787"/>
                  <a:pt x="0" y="13440"/>
                  <a:pt x="0" y="18290"/>
                </a:cubicBezTo>
                <a:cubicBezTo>
                  <a:pt x="0" y="23142"/>
                  <a:pt x="1927" y="27792"/>
                  <a:pt x="5357" y="31225"/>
                </a:cubicBezTo>
                <a:cubicBezTo>
                  <a:pt x="8787" y="34654"/>
                  <a:pt x="13439" y="36581"/>
                  <a:pt x="18289" y="36581"/>
                </a:cubicBezTo>
                <a:cubicBezTo>
                  <a:pt x="23142" y="36581"/>
                  <a:pt x="27792" y="34654"/>
                  <a:pt x="31224" y="31225"/>
                </a:cubicBezTo>
                <a:cubicBezTo>
                  <a:pt x="34654" y="27792"/>
                  <a:pt x="36581" y="23142"/>
                  <a:pt x="36581" y="18290"/>
                </a:cubicBezTo>
                <a:cubicBezTo>
                  <a:pt x="36581" y="13440"/>
                  <a:pt x="34654" y="8787"/>
                  <a:pt x="31224" y="5357"/>
                </a:cubicBezTo>
                <a:cubicBezTo>
                  <a:pt x="27792" y="1928"/>
                  <a:pt x="23142" y="1"/>
                  <a:pt x="18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1" name="Google Shape;561;p26"/>
          <p:cNvGrpSpPr/>
          <p:nvPr/>
        </p:nvGrpSpPr>
        <p:grpSpPr>
          <a:xfrm>
            <a:off x="8400163" y="955450"/>
            <a:ext cx="1587675" cy="407125"/>
            <a:chOff x="3307875" y="492575"/>
            <a:chExt cx="1587675" cy="407125"/>
          </a:xfrm>
        </p:grpSpPr>
        <p:sp>
          <p:nvSpPr>
            <p:cNvPr id="562" name="Google Shape;562;p26"/>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6"/>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6"/>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565" name="Shape 565"/>
        <p:cNvGrpSpPr/>
        <p:nvPr/>
      </p:nvGrpSpPr>
      <p:grpSpPr>
        <a:xfrm>
          <a:off x="0" y="0"/>
          <a:ext cx="0" cy="0"/>
          <a:chOff x="0" y="0"/>
          <a:chExt cx="0" cy="0"/>
        </a:xfrm>
      </p:grpSpPr>
      <p:sp>
        <p:nvSpPr>
          <p:cNvPr id="566" name="Google Shape;566;p27"/>
          <p:cNvSpPr txBox="1"/>
          <p:nvPr>
            <p:ph type="ctrTitle"/>
          </p:nvPr>
        </p:nvSpPr>
        <p:spPr>
          <a:xfrm>
            <a:off x="884830" y="613303"/>
            <a:ext cx="4112400" cy="9978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7" name="Google Shape;567;p27"/>
          <p:cNvSpPr txBox="1"/>
          <p:nvPr>
            <p:ph idx="1" type="subTitle"/>
          </p:nvPr>
        </p:nvSpPr>
        <p:spPr>
          <a:xfrm>
            <a:off x="880150" y="1554566"/>
            <a:ext cx="4122000" cy="130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568" name="Google Shape;568;p27"/>
          <p:cNvGrpSpPr/>
          <p:nvPr/>
        </p:nvGrpSpPr>
        <p:grpSpPr>
          <a:xfrm>
            <a:off x="-3750" y="4526523"/>
            <a:ext cx="9153375" cy="613071"/>
            <a:chOff x="-3750" y="4526523"/>
            <a:chExt cx="9153375" cy="613071"/>
          </a:xfrm>
        </p:grpSpPr>
        <p:sp>
          <p:nvSpPr>
            <p:cNvPr id="569" name="Google Shape;569;p27"/>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7"/>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7"/>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7"/>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7"/>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7"/>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7"/>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7"/>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7" name="Google Shape;577;p27"/>
          <p:cNvSpPr txBox="1"/>
          <p:nvPr/>
        </p:nvSpPr>
        <p:spPr>
          <a:xfrm>
            <a:off x="880150" y="3631692"/>
            <a:ext cx="3966000" cy="4803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100">
                <a:solidFill>
                  <a:schemeClr val="dk1"/>
                </a:solidFill>
                <a:latin typeface="Assistant Medium"/>
                <a:ea typeface="Assistant Medium"/>
                <a:cs typeface="Assistant Medium"/>
                <a:sym typeface="Assistant Medium"/>
              </a:rPr>
              <a:t>CREDITS: This presentation template was created by </a:t>
            </a:r>
            <a:r>
              <a:rPr b="1" lang="en" sz="1100">
                <a:solidFill>
                  <a:schemeClr val="dk1"/>
                </a:solidFill>
                <a:uFill>
                  <a:noFill/>
                </a:uFill>
                <a:latin typeface="Assistant"/>
                <a:ea typeface="Assistant"/>
                <a:cs typeface="Assistant"/>
                <a:sym typeface="Assistant"/>
                <a:hlinkClick r:id="rId2">
                  <a:extLst>
                    <a:ext uri="{A12FA001-AC4F-418D-AE19-62706E023703}">
                      <ahyp:hlinkClr val="tx"/>
                    </a:ext>
                  </a:extLst>
                </a:hlinkClick>
              </a:rPr>
              <a:t>Slidesgo</a:t>
            </a:r>
            <a:r>
              <a:rPr lang="en" sz="1100">
                <a:solidFill>
                  <a:schemeClr val="dk1"/>
                </a:solidFill>
                <a:latin typeface="Assistant Medium"/>
                <a:ea typeface="Assistant Medium"/>
                <a:cs typeface="Assistant Medium"/>
                <a:sym typeface="Assistant Medium"/>
              </a:rPr>
              <a:t>, and includes icons by </a:t>
            </a:r>
            <a:r>
              <a:rPr b="1" lang="en" sz="1100">
                <a:solidFill>
                  <a:schemeClr val="dk1"/>
                </a:solidFill>
                <a:uFill>
                  <a:noFill/>
                </a:uFill>
                <a:latin typeface="Assistant"/>
                <a:ea typeface="Assistant"/>
                <a:cs typeface="Assistant"/>
                <a:sym typeface="Assistant"/>
                <a:hlinkClick r:id="rId3">
                  <a:extLst>
                    <a:ext uri="{A12FA001-AC4F-418D-AE19-62706E023703}">
                      <ahyp:hlinkClr val="tx"/>
                    </a:ext>
                  </a:extLst>
                </a:hlinkClick>
              </a:rPr>
              <a:t>Flaticon</a:t>
            </a:r>
            <a:r>
              <a:rPr lang="en" sz="1100">
                <a:solidFill>
                  <a:schemeClr val="dk1"/>
                </a:solidFill>
                <a:latin typeface="Assistant Medium"/>
                <a:ea typeface="Assistant Medium"/>
                <a:cs typeface="Assistant Medium"/>
                <a:sym typeface="Assistant Medium"/>
              </a:rPr>
              <a:t>, infographics &amp; images by </a:t>
            </a:r>
            <a:r>
              <a:rPr b="1" lang="en" sz="1100">
                <a:solidFill>
                  <a:schemeClr val="dk1"/>
                </a:solidFill>
                <a:uFill>
                  <a:noFill/>
                </a:uFill>
                <a:latin typeface="Assistant"/>
                <a:ea typeface="Assistant"/>
                <a:cs typeface="Assistant"/>
                <a:sym typeface="Assistant"/>
                <a:hlinkClick r:id="rId4">
                  <a:extLst>
                    <a:ext uri="{A12FA001-AC4F-418D-AE19-62706E023703}">
                      <ahyp:hlinkClr val="tx"/>
                    </a:ext>
                  </a:extLst>
                </a:hlinkClick>
              </a:rPr>
              <a:t>Freepik</a:t>
            </a:r>
            <a:endParaRPr b="1" sz="1100">
              <a:solidFill>
                <a:schemeClr val="dk1"/>
              </a:solidFill>
              <a:latin typeface="Assistant"/>
              <a:ea typeface="Assistant"/>
              <a:cs typeface="Assistant"/>
              <a:sym typeface="Assistant"/>
            </a:endParaRPr>
          </a:p>
        </p:txBody>
      </p:sp>
      <p:grpSp>
        <p:nvGrpSpPr>
          <p:cNvPr id="578" name="Google Shape;578;p27"/>
          <p:cNvGrpSpPr/>
          <p:nvPr/>
        </p:nvGrpSpPr>
        <p:grpSpPr>
          <a:xfrm flipH="1">
            <a:off x="-269462" y="127875"/>
            <a:ext cx="1587675" cy="407125"/>
            <a:chOff x="3307875" y="492575"/>
            <a:chExt cx="1587675" cy="407125"/>
          </a:xfrm>
        </p:grpSpPr>
        <p:sp>
          <p:nvSpPr>
            <p:cNvPr id="579" name="Google Shape;579;p27"/>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7"/>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7"/>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2" name="Google Shape;582;p27"/>
          <p:cNvSpPr/>
          <p:nvPr/>
        </p:nvSpPr>
        <p:spPr>
          <a:xfrm>
            <a:off x="4846150" y="276343"/>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583" name="Shape 583"/>
        <p:cNvGrpSpPr/>
        <p:nvPr/>
      </p:nvGrpSpPr>
      <p:grpSpPr>
        <a:xfrm>
          <a:off x="0" y="0"/>
          <a:ext cx="0" cy="0"/>
          <a:chOff x="0" y="0"/>
          <a:chExt cx="0" cy="0"/>
        </a:xfrm>
      </p:grpSpPr>
      <p:grpSp>
        <p:nvGrpSpPr>
          <p:cNvPr id="584" name="Google Shape;584;p28"/>
          <p:cNvGrpSpPr/>
          <p:nvPr/>
        </p:nvGrpSpPr>
        <p:grpSpPr>
          <a:xfrm flipH="1">
            <a:off x="-3750" y="4526523"/>
            <a:ext cx="9153375" cy="613071"/>
            <a:chOff x="-3750" y="4526523"/>
            <a:chExt cx="9153375" cy="613071"/>
          </a:xfrm>
        </p:grpSpPr>
        <p:sp>
          <p:nvSpPr>
            <p:cNvPr id="585" name="Google Shape;585;p28"/>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8"/>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8"/>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8"/>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8"/>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8"/>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8"/>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8"/>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3" name="Google Shape;593;p28"/>
          <p:cNvSpPr/>
          <p:nvPr/>
        </p:nvSpPr>
        <p:spPr>
          <a:xfrm>
            <a:off x="8449375" y="1220376"/>
            <a:ext cx="914525" cy="914550"/>
          </a:xfrm>
          <a:custGeom>
            <a:rect b="b" l="l" r="r" t="t"/>
            <a:pathLst>
              <a:path extrusionOk="0" h="36582" w="36581">
                <a:moveTo>
                  <a:pt x="18289" y="1"/>
                </a:moveTo>
                <a:cubicBezTo>
                  <a:pt x="13439" y="1"/>
                  <a:pt x="8787" y="1928"/>
                  <a:pt x="5357" y="5357"/>
                </a:cubicBezTo>
                <a:cubicBezTo>
                  <a:pt x="1927" y="8787"/>
                  <a:pt x="0" y="13440"/>
                  <a:pt x="0" y="18290"/>
                </a:cubicBezTo>
                <a:cubicBezTo>
                  <a:pt x="0" y="23142"/>
                  <a:pt x="1927" y="27792"/>
                  <a:pt x="5357" y="31225"/>
                </a:cubicBezTo>
                <a:cubicBezTo>
                  <a:pt x="8787" y="34654"/>
                  <a:pt x="13439" y="36581"/>
                  <a:pt x="18289" y="36581"/>
                </a:cubicBezTo>
                <a:cubicBezTo>
                  <a:pt x="23142" y="36581"/>
                  <a:pt x="27792" y="34654"/>
                  <a:pt x="31224" y="31225"/>
                </a:cubicBezTo>
                <a:cubicBezTo>
                  <a:pt x="34654" y="27792"/>
                  <a:pt x="36581" y="23142"/>
                  <a:pt x="36581" y="18290"/>
                </a:cubicBezTo>
                <a:cubicBezTo>
                  <a:pt x="36581" y="13440"/>
                  <a:pt x="34654" y="8787"/>
                  <a:pt x="31224" y="5357"/>
                </a:cubicBezTo>
                <a:cubicBezTo>
                  <a:pt x="27792" y="1928"/>
                  <a:pt x="23142" y="1"/>
                  <a:pt x="18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4" name="Google Shape;594;p28"/>
          <p:cNvGrpSpPr/>
          <p:nvPr/>
        </p:nvGrpSpPr>
        <p:grpSpPr>
          <a:xfrm>
            <a:off x="-404362" y="1474088"/>
            <a:ext cx="1587675" cy="407125"/>
            <a:chOff x="3307875" y="492575"/>
            <a:chExt cx="1587675" cy="407125"/>
          </a:xfrm>
        </p:grpSpPr>
        <p:sp>
          <p:nvSpPr>
            <p:cNvPr id="595" name="Google Shape;595;p28"/>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8"/>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8"/>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28"/>
          <p:cNvGrpSpPr/>
          <p:nvPr/>
        </p:nvGrpSpPr>
        <p:grpSpPr>
          <a:xfrm>
            <a:off x="6620500" y="383100"/>
            <a:ext cx="1234600" cy="303800"/>
            <a:chOff x="7601000" y="728638"/>
            <a:chExt cx="1234600" cy="303800"/>
          </a:xfrm>
        </p:grpSpPr>
        <p:sp>
          <p:nvSpPr>
            <p:cNvPr id="599" name="Google Shape;599;p28"/>
            <p:cNvSpPr/>
            <p:nvPr/>
          </p:nvSpPr>
          <p:spPr>
            <a:xfrm>
              <a:off x="7601000" y="796963"/>
              <a:ext cx="633525" cy="235475"/>
            </a:xfrm>
            <a:custGeom>
              <a:rect b="b" l="l" r="r" t="t"/>
              <a:pathLst>
                <a:path extrusionOk="0" h="9419" w="25341">
                  <a:moveTo>
                    <a:pt x="12671" y="1"/>
                  </a:moveTo>
                  <a:cubicBezTo>
                    <a:pt x="5779" y="1"/>
                    <a:pt x="170" y="4194"/>
                    <a:pt x="0" y="9418"/>
                  </a:cubicBezTo>
                  <a:lnTo>
                    <a:pt x="25341" y="9418"/>
                  </a:lnTo>
                  <a:cubicBezTo>
                    <a:pt x="25271" y="7207"/>
                    <a:pt x="24225" y="5182"/>
                    <a:pt x="22523" y="3580"/>
                  </a:cubicBezTo>
                  <a:cubicBezTo>
                    <a:pt x="20194" y="1396"/>
                    <a:pt x="16647" y="1"/>
                    <a:pt x="126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8"/>
            <p:cNvSpPr/>
            <p:nvPr/>
          </p:nvSpPr>
          <p:spPr>
            <a:xfrm>
              <a:off x="8137150" y="728638"/>
              <a:ext cx="698450" cy="303800"/>
            </a:xfrm>
            <a:custGeom>
              <a:rect b="b" l="l" r="r" t="t"/>
              <a:pathLst>
                <a:path extrusionOk="0" h="12152" w="27938">
                  <a:moveTo>
                    <a:pt x="13971" y="0"/>
                  </a:moveTo>
                  <a:cubicBezTo>
                    <a:pt x="8158" y="0"/>
                    <a:pt x="3178" y="2604"/>
                    <a:pt x="1077" y="6313"/>
                  </a:cubicBezTo>
                  <a:cubicBezTo>
                    <a:pt x="383" y="7526"/>
                    <a:pt x="1" y="8861"/>
                    <a:pt x="1" y="10262"/>
                  </a:cubicBezTo>
                  <a:cubicBezTo>
                    <a:pt x="1" y="10898"/>
                    <a:pt x="83" y="11535"/>
                    <a:pt x="245" y="12151"/>
                  </a:cubicBezTo>
                  <a:lnTo>
                    <a:pt x="27695" y="12151"/>
                  </a:lnTo>
                  <a:cubicBezTo>
                    <a:pt x="27855" y="11535"/>
                    <a:pt x="27937" y="10898"/>
                    <a:pt x="27937" y="10262"/>
                  </a:cubicBezTo>
                  <a:cubicBezTo>
                    <a:pt x="27937" y="7566"/>
                    <a:pt x="26527" y="5120"/>
                    <a:pt x="24218" y="3288"/>
                  </a:cubicBezTo>
                  <a:cubicBezTo>
                    <a:pt x="21669" y="1268"/>
                    <a:pt x="18020" y="0"/>
                    <a:pt x="139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1" name="Google Shape;601;p28"/>
          <p:cNvSpPr/>
          <p:nvPr/>
        </p:nvSpPr>
        <p:spPr>
          <a:xfrm>
            <a:off x="2878450" y="383093"/>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2" name="Google Shape;602;p28"/>
          <p:cNvGrpSpPr/>
          <p:nvPr/>
        </p:nvGrpSpPr>
        <p:grpSpPr>
          <a:xfrm flipH="1">
            <a:off x="7855089" y="1728834"/>
            <a:ext cx="969879" cy="238720"/>
            <a:chOff x="5129775" y="1122875"/>
            <a:chExt cx="750100" cy="184625"/>
          </a:xfrm>
        </p:grpSpPr>
        <p:sp>
          <p:nvSpPr>
            <p:cNvPr id="603" name="Google Shape;603;p28"/>
            <p:cNvSpPr/>
            <p:nvPr/>
          </p:nvSpPr>
          <p:spPr>
            <a:xfrm>
              <a:off x="5494950" y="1164375"/>
              <a:ext cx="384925" cy="143125"/>
            </a:xfrm>
            <a:custGeom>
              <a:rect b="b" l="l" r="r" t="t"/>
              <a:pathLst>
                <a:path extrusionOk="0" h="5725" w="15397">
                  <a:moveTo>
                    <a:pt x="7699" y="1"/>
                  </a:moveTo>
                  <a:cubicBezTo>
                    <a:pt x="5282" y="1"/>
                    <a:pt x="3126" y="847"/>
                    <a:pt x="1713" y="2175"/>
                  </a:cubicBezTo>
                  <a:cubicBezTo>
                    <a:pt x="677" y="3151"/>
                    <a:pt x="43" y="4379"/>
                    <a:pt x="1" y="5724"/>
                  </a:cubicBezTo>
                  <a:lnTo>
                    <a:pt x="15397" y="5724"/>
                  </a:lnTo>
                  <a:cubicBezTo>
                    <a:pt x="15292" y="2549"/>
                    <a:pt x="11885" y="1"/>
                    <a:pt x="76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8"/>
            <p:cNvSpPr/>
            <p:nvPr/>
          </p:nvSpPr>
          <p:spPr>
            <a:xfrm>
              <a:off x="5129775" y="1122875"/>
              <a:ext cx="424300" cy="184625"/>
            </a:xfrm>
            <a:custGeom>
              <a:rect b="b" l="l" r="r" t="t"/>
              <a:pathLst>
                <a:path extrusionOk="0" h="7385" w="16972">
                  <a:moveTo>
                    <a:pt x="8485" y="1"/>
                  </a:moveTo>
                  <a:cubicBezTo>
                    <a:pt x="6026" y="1"/>
                    <a:pt x="3807" y="772"/>
                    <a:pt x="2259" y="1997"/>
                  </a:cubicBezTo>
                  <a:cubicBezTo>
                    <a:pt x="857" y="3111"/>
                    <a:pt x="0" y="4598"/>
                    <a:pt x="0" y="6233"/>
                  </a:cubicBezTo>
                  <a:cubicBezTo>
                    <a:pt x="0" y="6623"/>
                    <a:pt x="50" y="7007"/>
                    <a:pt x="148" y="7384"/>
                  </a:cubicBezTo>
                  <a:lnTo>
                    <a:pt x="16824" y="7384"/>
                  </a:lnTo>
                  <a:cubicBezTo>
                    <a:pt x="16924" y="7007"/>
                    <a:pt x="16971" y="6623"/>
                    <a:pt x="16971" y="6233"/>
                  </a:cubicBezTo>
                  <a:cubicBezTo>
                    <a:pt x="16971" y="5385"/>
                    <a:pt x="16742" y="4571"/>
                    <a:pt x="16320" y="3837"/>
                  </a:cubicBezTo>
                  <a:cubicBezTo>
                    <a:pt x="15042" y="1583"/>
                    <a:pt x="12017" y="1"/>
                    <a:pt x="8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605" name="Shape 605"/>
        <p:cNvGrpSpPr/>
        <p:nvPr/>
      </p:nvGrpSpPr>
      <p:grpSpPr>
        <a:xfrm>
          <a:off x="0" y="0"/>
          <a:ext cx="0" cy="0"/>
          <a:chOff x="0" y="0"/>
          <a:chExt cx="0" cy="0"/>
        </a:xfrm>
      </p:grpSpPr>
      <p:grpSp>
        <p:nvGrpSpPr>
          <p:cNvPr id="606" name="Google Shape;606;p29"/>
          <p:cNvGrpSpPr/>
          <p:nvPr/>
        </p:nvGrpSpPr>
        <p:grpSpPr>
          <a:xfrm>
            <a:off x="-3750" y="4526523"/>
            <a:ext cx="9153375" cy="613071"/>
            <a:chOff x="-3750" y="4526523"/>
            <a:chExt cx="9153375" cy="613071"/>
          </a:xfrm>
        </p:grpSpPr>
        <p:sp>
          <p:nvSpPr>
            <p:cNvPr id="607" name="Google Shape;607;p29"/>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9"/>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9"/>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9"/>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9"/>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9"/>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9"/>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9"/>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5" name="Google Shape;615;p29"/>
          <p:cNvSpPr/>
          <p:nvPr/>
        </p:nvSpPr>
        <p:spPr>
          <a:xfrm>
            <a:off x="506400" y="871601"/>
            <a:ext cx="914525" cy="914550"/>
          </a:xfrm>
          <a:custGeom>
            <a:rect b="b" l="l" r="r" t="t"/>
            <a:pathLst>
              <a:path extrusionOk="0" h="36582" w="36581">
                <a:moveTo>
                  <a:pt x="18289" y="1"/>
                </a:moveTo>
                <a:cubicBezTo>
                  <a:pt x="13439" y="1"/>
                  <a:pt x="8787" y="1928"/>
                  <a:pt x="5357" y="5357"/>
                </a:cubicBezTo>
                <a:cubicBezTo>
                  <a:pt x="1927" y="8787"/>
                  <a:pt x="0" y="13440"/>
                  <a:pt x="0" y="18290"/>
                </a:cubicBezTo>
                <a:cubicBezTo>
                  <a:pt x="0" y="23142"/>
                  <a:pt x="1927" y="27792"/>
                  <a:pt x="5357" y="31225"/>
                </a:cubicBezTo>
                <a:cubicBezTo>
                  <a:pt x="8787" y="34654"/>
                  <a:pt x="13439" y="36581"/>
                  <a:pt x="18289" y="36581"/>
                </a:cubicBezTo>
                <a:cubicBezTo>
                  <a:pt x="23142" y="36581"/>
                  <a:pt x="27792" y="34654"/>
                  <a:pt x="31224" y="31225"/>
                </a:cubicBezTo>
                <a:cubicBezTo>
                  <a:pt x="34654" y="27792"/>
                  <a:pt x="36581" y="23142"/>
                  <a:pt x="36581" y="18290"/>
                </a:cubicBezTo>
                <a:cubicBezTo>
                  <a:pt x="36581" y="13440"/>
                  <a:pt x="34654" y="8787"/>
                  <a:pt x="31224" y="5357"/>
                </a:cubicBezTo>
                <a:cubicBezTo>
                  <a:pt x="27792" y="1928"/>
                  <a:pt x="23142" y="1"/>
                  <a:pt x="18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6" name="Google Shape;616;p29"/>
          <p:cNvGrpSpPr/>
          <p:nvPr/>
        </p:nvGrpSpPr>
        <p:grpSpPr>
          <a:xfrm>
            <a:off x="828738" y="1209513"/>
            <a:ext cx="1587675" cy="407125"/>
            <a:chOff x="3307875" y="492575"/>
            <a:chExt cx="1587675" cy="407125"/>
          </a:xfrm>
        </p:grpSpPr>
        <p:sp>
          <p:nvSpPr>
            <p:cNvPr id="617" name="Google Shape;617;p29"/>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9"/>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9"/>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0" name="Google Shape;620;p29"/>
          <p:cNvGrpSpPr/>
          <p:nvPr/>
        </p:nvGrpSpPr>
        <p:grpSpPr>
          <a:xfrm>
            <a:off x="8218200" y="1127888"/>
            <a:ext cx="1234600" cy="303800"/>
            <a:chOff x="7601000" y="728638"/>
            <a:chExt cx="1234600" cy="303800"/>
          </a:xfrm>
        </p:grpSpPr>
        <p:sp>
          <p:nvSpPr>
            <p:cNvPr id="621" name="Google Shape;621;p29"/>
            <p:cNvSpPr/>
            <p:nvPr/>
          </p:nvSpPr>
          <p:spPr>
            <a:xfrm>
              <a:off x="7601000" y="796963"/>
              <a:ext cx="633525" cy="235475"/>
            </a:xfrm>
            <a:custGeom>
              <a:rect b="b" l="l" r="r" t="t"/>
              <a:pathLst>
                <a:path extrusionOk="0" h="9419" w="25341">
                  <a:moveTo>
                    <a:pt x="12671" y="1"/>
                  </a:moveTo>
                  <a:cubicBezTo>
                    <a:pt x="5779" y="1"/>
                    <a:pt x="170" y="4194"/>
                    <a:pt x="0" y="9418"/>
                  </a:cubicBezTo>
                  <a:lnTo>
                    <a:pt x="25341" y="9418"/>
                  </a:lnTo>
                  <a:cubicBezTo>
                    <a:pt x="25271" y="7207"/>
                    <a:pt x="24225" y="5182"/>
                    <a:pt x="22523" y="3580"/>
                  </a:cubicBezTo>
                  <a:cubicBezTo>
                    <a:pt x="20194" y="1396"/>
                    <a:pt x="16647" y="1"/>
                    <a:pt x="126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9"/>
            <p:cNvSpPr/>
            <p:nvPr/>
          </p:nvSpPr>
          <p:spPr>
            <a:xfrm>
              <a:off x="8137150" y="728638"/>
              <a:ext cx="698450" cy="303800"/>
            </a:xfrm>
            <a:custGeom>
              <a:rect b="b" l="l" r="r" t="t"/>
              <a:pathLst>
                <a:path extrusionOk="0" h="12152" w="27938">
                  <a:moveTo>
                    <a:pt x="13971" y="0"/>
                  </a:moveTo>
                  <a:cubicBezTo>
                    <a:pt x="8158" y="0"/>
                    <a:pt x="3178" y="2604"/>
                    <a:pt x="1077" y="6313"/>
                  </a:cubicBezTo>
                  <a:cubicBezTo>
                    <a:pt x="383" y="7526"/>
                    <a:pt x="1" y="8861"/>
                    <a:pt x="1" y="10262"/>
                  </a:cubicBezTo>
                  <a:cubicBezTo>
                    <a:pt x="1" y="10898"/>
                    <a:pt x="83" y="11535"/>
                    <a:pt x="245" y="12151"/>
                  </a:cubicBezTo>
                  <a:lnTo>
                    <a:pt x="27695" y="12151"/>
                  </a:lnTo>
                  <a:cubicBezTo>
                    <a:pt x="27855" y="11535"/>
                    <a:pt x="27937" y="10898"/>
                    <a:pt x="27937" y="10262"/>
                  </a:cubicBezTo>
                  <a:cubicBezTo>
                    <a:pt x="27937" y="7566"/>
                    <a:pt x="26527" y="5120"/>
                    <a:pt x="24218" y="3288"/>
                  </a:cubicBezTo>
                  <a:cubicBezTo>
                    <a:pt x="21669" y="1268"/>
                    <a:pt x="18020" y="0"/>
                    <a:pt x="139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3" name="Google Shape;623;p29"/>
          <p:cNvSpPr/>
          <p:nvPr/>
        </p:nvSpPr>
        <p:spPr>
          <a:xfrm>
            <a:off x="2900675" y="296293"/>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4" name="Google Shape;624;p29"/>
          <p:cNvGrpSpPr/>
          <p:nvPr/>
        </p:nvGrpSpPr>
        <p:grpSpPr>
          <a:xfrm flipH="1">
            <a:off x="6022114" y="415634"/>
            <a:ext cx="969879" cy="238720"/>
            <a:chOff x="5129775" y="1122875"/>
            <a:chExt cx="750100" cy="184625"/>
          </a:xfrm>
        </p:grpSpPr>
        <p:sp>
          <p:nvSpPr>
            <p:cNvPr id="625" name="Google Shape;625;p29"/>
            <p:cNvSpPr/>
            <p:nvPr/>
          </p:nvSpPr>
          <p:spPr>
            <a:xfrm>
              <a:off x="5494950" y="1164375"/>
              <a:ext cx="384925" cy="143125"/>
            </a:xfrm>
            <a:custGeom>
              <a:rect b="b" l="l" r="r" t="t"/>
              <a:pathLst>
                <a:path extrusionOk="0" h="5725" w="15397">
                  <a:moveTo>
                    <a:pt x="7699" y="1"/>
                  </a:moveTo>
                  <a:cubicBezTo>
                    <a:pt x="5282" y="1"/>
                    <a:pt x="3126" y="847"/>
                    <a:pt x="1713" y="2175"/>
                  </a:cubicBezTo>
                  <a:cubicBezTo>
                    <a:pt x="677" y="3151"/>
                    <a:pt x="43" y="4379"/>
                    <a:pt x="1" y="5724"/>
                  </a:cubicBezTo>
                  <a:lnTo>
                    <a:pt x="15397" y="5724"/>
                  </a:lnTo>
                  <a:cubicBezTo>
                    <a:pt x="15292" y="2549"/>
                    <a:pt x="11885" y="1"/>
                    <a:pt x="76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9"/>
            <p:cNvSpPr/>
            <p:nvPr/>
          </p:nvSpPr>
          <p:spPr>
            <a:xfrm>
              <a:off x="5129775" y="1122875"/>
              <a:ext cx="424300" cy="184625"/>
            </a:xfrm>
            <a:custGeom>
              <a:rect b="b" l="l" r="r" t="t"/>
              <a:pathLst>
                <a:path extrusionOk="0" h="7385" w="16972">
                  <a:moveTo>
                    <a:pt x="8485" y="1"/>
                  </a:moveTo>
                  <a:cubicBezTo>
                    <a:pt x="6026" y="1"/>
                    <a:pt x="3807" y="772"/>
                    <a:pt x="2259" y="1997"/>
                  </a:cubicBezTo>
                  <a:cubicBezTo>
                    <a:pt x="857" y="3111"/>
                    <a:pt x="0" y="4598"/>
                    <a:pt x="0" y="6233"/>
                  </a:cubicBezTo>
                  <a:cubicBezTo>
                    <a:pt x="0" y="6623"/>
                    <a:pt x="50" y="7007"/>
                    <a:pt x="148" y="7384"/>
                  </a:cubicBezTo>
                  <a:lnTo>
                    <a:pt x="16824" y="7384"/>
                  </a:lnTo>
                  <a:cubicBezTo>
                    <a:pt x="16924" y="7007"/>
                    <a:pt x="16971" y="6623"/>
                    <a:pt x="16971" y="6233"/>
                  </a:cubicBezTo>
                  <a:cubicBezTo>
                    <a:pt x="16971" y="5385"/>
                    <a:pt x="16742" y="4571"/>
                    <a:pt x="16320" y="3837"/>
                  </a:cubicBezTo>
                  <a:cubicBezTo>
                    <a:pt x="15042" y="1583"/>
                    <a:pt x="12017" y="1"/>
                    <a:pt x="8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8" name="Shape 48"/>
        <p:cNvGrpSpPr/>
        <p:nvPr/>
      </p:nvGrpSpPr>
      <p:grpSpPr>
        <a:xfrm>
          <a:off x="0" y="0"/>
          <a:ext cx="0" cy="0"/>
          <a:chOff x="0" y="0"/>
          <a:chExt cx="0" cy="0"/>
        </a:xfrm>
      </p:grpSpPr>
      <p:sp>
        <p:nvSpPr>
          <p:cNvPr id="49" name="Google Shape;49;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0" name="Google Shape;50;p4"/>
          <p:cNvSpPr txBox="1"/>
          <p:nvPr>
            <p:ph idx="1" type="body"/>
          </p:nvPr>
        </p:nvSpPr>
        <p:spPr>
          <a:xfrm>
            <a:off x="720000" y="1152475"/>
            <a:ext cx="7704000" cy="3215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grpSp>
        <p:nvGrpSpPr>
          <p:cNvPr id="51" name="Google Shape;51;p4"/>
          <p:cNvGrpSpPr/>
          <p:nvPr/>
        </p:nvGrpSpPr>
        <p:grpSpPr>
          <a:xfrm flipH="1">
            <a:off x="-3750" y="4526523"/>
            <a:ext cx="9153375" cy="613071"/>
            <a:chOff x="-3750" y="4526523"/>
            <a:chExt cx="9153375" cy="613071"/>
          </a:xfrm>
        </p:grpSpPr>
        <p:sp>
          <p:nvSpPr>
            <p:cNvPr id="52" name="Google Shape;52;p4"/>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 name="Google Shape;60;p4"/>
          <p:cNvGrpSpPr/>
          <p:nvPr/>
        </p:nvGrpSpPr>
        <p:grpSpPr>
          <a:xfrm flipH="1">
            <a:off x="-332587" y="331425"/>
            <a:ext cx="1587675" cy="407125"/>
            <a:chOff x="3307875" y="492575"/>
            <a:chExt cx="1587675" cy="407125"/>
          </a:xfrm>
        </p:grpSpPr>
        <p:sp>
          <p:nvSpPr>
            <p:cNvPr id="61" name="Google Shape;61;p4"/>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4"/>
          <p:cNvSpPr/>
          <p:nvPr/>
        </p:nvSpPr>
        <p:spPr>
          <a:xfrm>
            <a:off x="3154650" y="169693"/>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 name="Google Shape;65;p4"/>
          <p:cNvGrpSpPr/>
          <p:nvPr/>
        </p:nvGrpSpPr>
        <p:grpSpPr>
          <a:xfrm>
            <a:off x="7053977" y="415633"/>
            <a:ext cx="969879" cy="238720"/>
            <a:chOff x="5129775" y="1122875"/>
            <a:chExt cx="750100" cy="184625"/>
          </a:xfrm>
        </p:grpSpPr>
        <p:sp>
          <p:nvSpPr>
            <p:cNvPr id="66" name="Google Shape;66;p4"/>
            <p:cNvSpPr/>
            <p:nvPr/>
          </p:nvSpPr>
          <p:spPr>
            <a:xfrm>
              <a:off x="5494950" y="1164375"/>
              <a:ext cx="384925" cy="143125"/>
            </a:xfrm>
            <a:custGeom>
              <a:rect b="b" l="l" r="r" t="t"/>
              <a:pathLst>
                <a:path extrusionOk="0" h="5725" w="15397">
                  <a:moveTo>
                    <a:pt x="7699" y="1"/>
                  </a:moveTo>
                  <a:cubicBezTo>
                    <a:pt x="5282" y="1"/>
                    <a:pt x="3126" y="847"/>
                    <a:pt x="1713" y="2175"/>
                  </a:cubicBezTo>
                  <a:cubicBezTo>
                    <a:pt x="677" y="3151"/>
                    <a:pt x="43" y="4379"/>
                    <a:pt x="1" y="5724"/>
                  </a:cubicBezTo>
                  <a:lnTo>
                    <a:pt x="15397" y="5724"/>
                  </a:lnTo>
                  <a:cubicBezTo>
                    <a:pt x="15292" y="2549"/>
                    <a:pt x="11885" y="1"/>
                    <a:pt x="76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5129775" y="1122875"/>
              <a:ext cx="424300" cy="184625"/>
            </a:xfrm>
            <a:custGeom>
              <a:rect b="b" l="l" r="r" t="t"/>
              <a:pathLst>
                <a:path extrusionOk="0" h="7385" w="16972">
                  <a:moveTo>
                    <a:pt x="8485" y="1"/>
                  </a:moveTo>
                  <a:cubicBezTo>
                    <a:pt x="6026" y="1"/>
                    <a:pt x="3807" y="772"/>
                    <a:pt x="2259" y="1997"/>
                  </a:cubicBezTo>
                  <a:cubicBezTo>
                    <a:pt x="857" y="3111"/>
                    <a:pt x="0" y="4598"/>
                    <a:pt x="0" y="6233"/>
                  </a:cubicBezTo>
                  <a:cubicBezTo>
                    <a:pt x="0" y="6623"/>
                    <a:pt x="50" y="7007"/>
                    <a:pt x="148" y="7384"/>
                  </a:cubicBezTo>
                  <a:lnTo>
                    <a:pt x="16824" y="7384"/>
                  </a:lnTo>
                  <a:cubicBezTo>
                    <a:pt x="16924" y="7007"/>
                    <a:pt x="16971" y="6623"/>
                    <a:pt x="16971" y="6233"/>
                  </a:cubicBezTo>
                  <a:cubicBezTo>
                    <a:pt x="16971" y="5385"/>
                    <a:pt x="16742" y="4571"/>
                    <a:pt x="16320" y="3837"/>
                  </a:cubicBezTo>
                  <a:cubicBezTo>
                    <a:pt x="15042" y="1583"/>
                    <a:pt x="12017" y="1"/>
                    <a:pt x="8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5"/>
          <p:cNvSpPr txBox="1"/>
          <p:nvPr>
            <p:ph idx="1" type="subTitle"/>
          </p:nvPr>
        </p:nvSpPr>
        <p:spPr>
          <a:xfrm>
            <a:off x="1493000" y="2469475"/>
            <a:ext cx="2683500" cy="4776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Cuprum"/>
              <a:buNone/>
              <a:defRPr b="1" sz="1800">
                <a:solidFill>
                  <a:schemeClr val="dk1"/>
                </a:solidFill>
                <a:latin typeface="Krona One"/>
                <a:ea typeface="Krona One"/>
                <a:cs typeface="Krona One"/>
                <a:sym typeface="Krona One"/>
              </a:defRPr>
            </a:lvl1pPr>
            <a:lvl2pPr lvl="1" algn="ctr">
              <a:lnSpc>
                <a:spcPct val="100000"/>
              </a:lnSpc>
              <a:spcBef>
                <a:spcPts val="0"/>
              </a:spcBef>
              <a:spcAft>
                <a:spcPts val="0"/>
              </a:spcAft>
              <a:buClr>
                <a:schemeClr val="dk1"/>
              </a:buClr>
              <a:buSzPts val="2400"/>
              <a:buFont typeface="Cuprum"/>
              <a:buNone/>
              <a:defRPr b="1" sz="2400">
                <a:solidFill>
                  <a:schemeClr val="dk1"/>
                </a:solidFill>
                <a:latin typeface="Cuprum"/>
                <a:ea typeface="Cuprum"/>
                <a:cs typeface="Cuprum"/>
                <a:sym typeface="Cuprum"/>
              </a:defRPr>
            </a:lvl2pPr>
            <a:lvl3pPr lvl="2" algn="ctr">
              <a:lnSpc>
                <a:spcPct val="100000"/>
              </a:lnSpc>
              <a:spcBef>
                <a:spcPts val="0"/>
              </a:spcBef>
              <a:spcAft>
                <a:spcPts val="0"/>
              </a:spcAft>
              <a:buClr>
                <a:schemeClr val="dk1"/>
              </a:buClr>
              <a:buSzPts val="2400"/>
              <a:buFont typeface="Cuprum"/>
              <a:buNone/>
              <a:defRPr b="1" sz="2400">
                <a:solidFill>
                  <a:schemeClr val="dk1"/>
                </a:solidFill>
                <a:latin typeface="Cuprum"/>
                <a:ea typeface="Cuprum"/>
                <a:cs typeface="Cuprum"/>
                <a:sym typeface="Cuprum"/>
              </a:defRPr>
            </a:lvl3pPr>
            <a:lvl4pPr lvl="3" algn="ctr">
              <a:lnSpc>
                <a:spcPct val="100000"/>
              </a:lnSpc>
              <a:spcBef>
                <a:spcPts val="0"/>
              </a:spcBef>
              <a:spcAft>
                <a:spcPts val="0"/>
              </a:spcAft>
              <a:buClr>
                <a:schemeClr val="dk1"/>
              </a:buClr>
              <a:buSzPts val="2400"/>
              <a:buFont typeface="Cuprum"/>
              <a:buNone/>
              <a:defRPr b="1" sz="2400">
                <a:solidFill>
                  <a:schemeClr val="dk1"/>
                </a:solidFill>
                <a:latin typeface="Cuprum"/>
                <a:ea typeface="Cuprum"/>
                <a:cs typeface="Cuprum"/>
                <a:sym typeface="Cuprum"/>
              </a:defRPr>
            </a:lvl4pPr>
            <a:lvl5pPr lvl="4" algn="ctr">
              <a:lnSpc>
                <a:spcPct val="100000"/>
              </a:lnSpc>
              <a:spcBef>
                <a:spcPts val="0"/>
              </a:spcBef>
              <a:spcAft>
                <a:spcPts val="0"/>
              </a:spcAft>
              <a:buClr>
                <a:schemeClr val="dk1"/>
              </a:buClr>
              <a:buSzPts val="2400"/>
              <a:buFont typeface="Cuprum"/>
              <a:buNone/>
              <a:defRPr b="1" sz="2400">
                <a:solidFill>
                  <a:schemeClr val="dk1"/>
                </a:solidFill>
                <a:latin typeface="Cuprum"/>
                <a:ea typeface="Cuprum"/>
                <a:cs typeface="Cuprum"/>
                <a:sym typeface="Cuprum"/>
              </a:defRPr>
            </a:lvl5pPr>
            <a:lvl6pPr lvl="5" algn="ctr">
              <a:lnSpc>
                <a:spcPct val="100000"/>
              </a:lnSpc>
              <a:spcBef>
                <a:spcPts val="0"/>
              </a:spcBef>
              <a:spcAft>
                <a:spcPts val="0"/>
              </a:spcAft>
              <a:buClr>
                <a:schemeClr val="dk1"/>
              </a:buClr>
              <a:buSzPts val="2400"/>
              <a:buFont typeface="Cuprum"/>
              <a:buNone/>
              <a:defRPr b="1" sz="2400">
                <a:solidFill>
                  <a:schemeClr val="dk1"/>
                </a:solidFill>
                <a:latin typeface="Cuprum"/>
                <a:ea typeface="Cuprum"/>
                <a:cs typeface="Cuprum"/>
                <a:sym typeface="Cuprum"/>
              </a:defRPr>
            </a:lvl6pPr>
            <a:lvl7pPr lvl="6" algn="ctr">
              <a:lnSpc>
                <a:spcPct val="100000"/>
              </a:lnSpc>
              <a:spcBef>
                <a:spcPts val="0"/>
              </a:spcBef>
              <a:spcAft>
                <a:spcPts val="0"/>
              </a:spcAft>
              <a:buClr>
                <a:schemeClr val="dk1"/>
              </a:buClr>
              <a:buSzPts val="2400"/>
              <a:buFont typeface="Cuprum"/>
              <a:buNone/>
              <a:defRPr b="1" sz="2400">
                <a:solidFill>
                  <a:schemeClr val="dk1"/>
                </a:solidFill>
                <a:latin typeface="Cuprum"/>
                <a:ea typeface="Cuprum"/>
                <a:cs typeface="Cuprum"/>
                <a:sym typeface="Cuprum"/>
              </a:defRPr>
            </a:lvl7pPr>
            <a:lvl8pPr lvl="7" algn="ctr">
              <a:lnSpc>
                <a:spcPct val="100000"/>
              </a:lnSpc>
              <a:spcBef>
                <a:spcPts val="0"/>
              </a:spcBef>
              <a:spcAft>
                <a:spcPts val="0"/>
              </a:spcAft>
              <a:buClr>
                <a:schemeClr val="dk1"/>
              </a:buClr>
              <a:buSzPts val="2400"/>
              <a:buFont typeface="Cuprum"/>
              <a:buNone/>
              <a:defRPr b="1" sz="2400">
                <a:solidFill>
                  <a:schemeClr val="dk1"/>
                </a:solidFill>
                <a:latin typeface="Cuprum"/>
                <a:ea typeface="Cuprum"/>
                <a:cs typeface="Cuprum"/>
                <a:sym typeface="Cuprum"/>
              </a:defRPr>
            </a:lvl8pPr>
            <a:lvl9pPr lvl="8" algn="ctr">
              <a:lnSpc>
                <a:spcPct val="100000"/>
              </a:lnSpc>
              <a:spcBef>
                <a:spcPts val="0"/>
              </a:spcBef>
              <a:spcAft>
                <a:spcPts val="0"/>
              </a:spcAft>
              <a:buClr>
                <a:schemeClr val="dk1"/>
              </a:buClr>
              <a:buSzPts val="2400"/>
              <a:buFont typeface="Cuprum"/>
              <a:buNone/>
              <a:defRPr b="1" sz="2400">
                <a:solidFill>
                  <a:schemeClr val="dk1"/>
                </a:solidFill>
                <a:latin typeface="Cuprum"/>
                <a:ea typeface="Cuprum"/>
                <a:cs typeface="Cuprum"/>
                <a:sym typeface="Cuprum"/>
              </a:defRPr>
            </a:lvl9pPr>
          </a:lstStyle>
          <a:p/>
        </p:txBody>
      </p:sp>
      <p:sp>
        <p:nvSpPr>
          <p:cNvPr id="70" name="Google Shape;70;p5"/>
          <p:cNvSpPr txBox="1"/>
          <p:nvPr>
            <p:ph idx="2" type="subTitle"/>
          </p:nvPr>
        </p:nvSpPr>
        <p:spPr>
          <a:xfrm>
            <a:off x="4969350" y="2469475"/>
            <a:ext cx="2683500" cy="477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Cuprum"/>
              <a:buNone/>
              <a:defRPr b="1" sz="1800">
                <a:solidFill>
                  <a:schemeClr val="dk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400"/>
              <a:buFont typeface="Cuprum"/>
              <a:buNone/>
              <a:defRPr b="1" sz="2400">
                <a:solidFill>
                  <a:schemeClr val="dk1"/>
                </a:solidFill>
                <a:latin typeface="Cuprum"/>
                <a:ea typeface="Cuprum"/>
                <a:cs typeface="Cuprum"/>
                <a:sym typeface="Cuprum"/>
              </a:defRPr>
            </a:lvl2pPr>
            <a:lvl3pPr lvl="2" rtl="0" algn="ctr">
              <a:lnSpc>
                <a:spcPct val="100000"/>
              </a:lnSpc>
              <a:spcBef>
                <a:spcPts val="0"/>
              </a:spcBef>
              <a:spcAft>
                <a:spcPts val="0"/>
              </a:spcAft>
              <a:buClr>
                <a:schemeClr val="dk1"/>
              </a:buClr>
              <a:buSzPts val="2400"/>
              <a:buFont typeface="Cuprum"/>
              <a:buNone/>
              <a:defRPr b="1" sz="2400">
                <a:solidFill>
                  <a:schemeClr val="dk1"/>
                </a:solidFill>
                <a:latin typeface="Cuprum"/>
                <a:ea typeface="Cuprum"/>
                <a:cs typeface="Cuprum"/>
                <a:sym typeface="Cuprum"/>
              </a:defRPr>
            </a:lvl3pPr>
            <a:lvl4pPr lvl="3" rtl="0" algn="ctr">
              <a:lnSpc>
                <a:spcPct val="100000"/>
              </a:lnSpc>
              <a:spcBef>
                <a:spcPts val="0"/>
              </a:spcBef>
              <a:spcAft>
                <a:spcPts val="0"/>
              </a:spcAft>
              <a:buClr>
                <a:schemeClr val="dk1"/>
              </a:buClr>
              <a:buSzPts val="2400"/>
              <a:buFont typeface="Cuprum"/>
              <a:buNone/>
              <a:defRPr b="1" sz="2400">
                <a:solidFill>
                  <a:schemeClr val="dk1"/>
                </a:solidFill>
                <a:latin typeface="Cuprum"/>
                <a:ea typeface="Cuprum"/>
                <a:cs typeface="Cuprum"/>
                <a:sym typeface="Cuprum"/>
              </a:defRPr>
            </a:lvl4pPr>
            <a:lvl5pPr lvl="4" rtl="0" algn="ctr">
              <a:lnSpc>
                <a:spcPct val="100000"/>
              </a:lnSpc>
              <a:spcBef>
                <a:spcPts val="0"/>
              </a:spcBef>
              <a:spcAft>
                <a:spcPts val="0"/>
              </a:spcAft>
              <a:buClr>
                <a:schemeClr val="dk1"/>
              </a:buClr>
              <a:buSzPts val="2400"/>
              <a:buFont typeface="Cuprum"/>
              <a:buNone/>
              <a:defRPr b="1" sz="2400">
                <a:solidFill>
                  <a:schemeClr val="dk1"/>
                </a:solidFill>
                <a:latin typeface="Cuprum"/>
                <a:ea typeface="Cuprum"/>
                <a:cs typeface="Cuprum"/>
                <a:sym typeface="Cuprum"/>
              </a:defRPr>
            </a:lvl5pPr>
            <a:lvl6pPr lvl="5" rtl="0" algn="ctr">
              <a:lnSpc>
                <a:spcPct val="100000"/>
              </a:lnSpc>
              <a:spcBef>
                <a:spcPts val="0"/>
              </a:spcBef>
              <a:spcAft>
                <a:spcPts val="0"/>
              </a:spcAft>
              <a:buClr>
                <a:schemeClr val="dk1"/>
              </a:buClr>
              <a:buSzPts val="2400"/>
              <a:buFont typeface="Cuprum"/>
              <a:buNone/>
              <a:defRPr b="1" sz="2400">
                <a:solidFill>
                  <a:schemeClr val="dk1"/>
                </a:solidFill>
                <a:latin typeface="Cuprum"/>
                <a:ea typeface="Cuprum"/>
                <a:cs typeface="Cuprum"/>
                <a:sym typeface="Cuprum"/>
              </a:defRPr>
            </a:lvl6pPr>
            <a:lvl7pPr lvl="6" rtl="0" algn="ctr">
              <a:lnSpc>
                <a:spcPct val="100000"/>
              </a:lnSpc>
              <a:spcBef>
                <a:spcPts val="0"/>
              </a:spcBef>
              <a:spcAft>
                <a:spcPts val="0"/>
              </a:spcAft>
              <a:buClr>
                <a:schemeClr val="dk1"/>
              </a:buClr>
              <a:buSzPts val="2400"/>
              <a:buFont typeface="Cuprum"/>
              <a:buNone/>
              <a:defRPr b="1" sz="2400">
                <a:solidFill>
                  <a:schemeClr val="dk1"/>
                </a:solidFill>
                <a:latin typeface="Cuprum"/>
                <a:ea typeface="Cuprum"/>
                <a:cs typeface="Cuprum"/>
                <a:sym typeface="Cuprum"/>
              </a:defRPr>
            </a:lvl7pPr>
            <a:lvl8pPr lvl="7" rtl="0" algn="ctr">
              <a:lnSpc>
                <a:spcPct val="100000"/>
              </a:lnSpc>
              <a:spcBef>
                <a:spcPts val="0"/>
              </a:spcBef>
              <a:spcAft>
                <a:spcPts val="0"/>
              </a:spcAft>
              <a:buClr>
                <a:schemeClr val="dk1"/>
              </a:buClr>
              <a:buSzPts val="2400"/>
              <a:buFont typeface="Cuprum"/>
              <a:buNone/>
              <a:defRPr b="1" sz="2400">
                <a:solidFill>
                  <a:schemeClr val="dk1"/>
                </a:solidFill>
                <a:latin typeface="Cuprum"/>
                <a:ea typeface="Cuprum"/>
                <a:cs typeface="Cuprum"/>
                <a:sym typeface="Cuprum"/>
              </a:defRPr>
            </a:lvl8pPr>
            <a:lvl9pPr lvl="8" rtl="0" algn="ctr">
              <a:lnSpc>
                <a:spcPct val="100000"/>
              </a:lnSpc>
              <a:spcBef>
                <a:spcPts val="0"/>
              </a:spcBef>
              <a:spcAft>
                <a:spcPts val="0"/>
              </a:spcAft>
              <a:buClr>
                <a:schemeClr val="dk1"/>
              </a:buClr>
              <a:buSzPts val="2400"/>
              <a:buFont typeface="Cuprum"/>
              <a:buNone/>
              <a:defRPr b="1" sz="2400">
                <a:solidFill>
                  <a:schemeClr val="dk1"/>
                </a:solidFill>
                <a:latin typeface="Cuprum"/>
                <a:ea typeface="Cuprum"/>
                <a:cs typeface="Cuprum"/>
                <a:sym typeface="Cuprum"/>
              </a:defRPr>
            </a:lvl9pPr>
          </a:lstStyle>
          <a:p/>
        </p:txBody>
      </p:sp>
      <p:sp>
        <p:nvSpPr>
          <p:cNvPr id="71" name="Google Shape;71;p5"/>
          <p:cNvSpPr txBox="1"/>
          <p:nvPr>
            <p:ph idx="3" type="subTitle"/>
          </p:nvPr>
        </p:nvSpPr>
        <p:spPr>
          <a:xfrm>
            <a:off x="1493000" y="2847727"/>
            <a:ext cx="2683500" cy="102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2" name="Google Shape;72;p5"/>
          <p:cNvSpPr txBox="1"/>
          <p:nvPr>
            <p:ph idx="4" type="subTitle"/>
          </p:nvPr>
        </p:nvSpPr>
        <p:spPr>
          <a:xfrm>
            <a:off x="4969350" y="2847727"/>
            <a:ext cx="2683500" cy="102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 name="Google Shape;73;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74" name="Google Shape;74;p5"/>
          <p:cNvGrpSpPr/>
          <p:nvPr/>
        </p:nvGrpSpPr>
        <p:grpSpPr>
          <a:xfrm>
            <a:off x="7851213" y="1957013"/>
            <a:ext cx="1587675" cy="407125"/>
            <a:chOff x="3307875" y="492575"/>
            <a:chExt cx="1587675" cy="407125"/>
          </a:xfrm>
        </p:grpSpPr>
        <p:sp>
          <p:nvSpPr>
            <p:cNvPr id="75" name="Google Shape;75;p5"/>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5"/>
          <p:cNvSpPr/>
          <p:nvPr/>
        </p:nvSpPr>
        <p:spPr>
          <a:xfrm>
            <a:off x="-199425" y="960925"/>
            <a:ext cx="914525" cy="914550"/>
          </a:xfrm>
          <a:custGeom>
            <a:rect b="b" l="l" r="r" t="t"/>
            <a:pathLst>
              <a:path extrusionOk="0" h="36582" w="36581">
                <a:moveTo>
                  <a:pt x="18289" y="1"/>
                </a:moveTo>
                <a:cubicBezTo>
                  <a:pt x="13439" y="1"/>
                  <a:pt x="8787" y="1928"/>
                  <a:pt x="5357" y="5357"/>
                </a:cubicBezTo>
                <a:cubicBezTo>
                  <a:pt x="1927" y="8787"/>
                  <a:pt x="0" y="13440"/>
                  <a:pt x="0" y="18290"/>
                </a:cubicBezTo>
                <a:cubicBezTo>
                  <a:pt x="0" y="23142"/>
                  <a:pt x="1927" y="27792"/>
                  <a:pt x="5357" y="31225"/>
                </a:cubicBezTo>
                <a:cubicBezTo>
                  <a:pt x="8787" y="34654"/>
                  <a:pt x="13439" y="36581"/>
                  <a:pt x="18289" y="36581"/>
                </a:cubicBezTo>
                <a:cubicBezTo>
                  <a:pt x="23142" y="36581"/>
                  <a:pt x="27792" y="34654"/>
                  <a:pt x="31224" y="31225"/>
                </a:cubicBezTo>
                <a:cubicBezTo>
                  <a:pt x="34654" y="27792"/>
                  <a:pt x="36581" y="23142"/>
                  <a:pt x="36581" y="18290"/>
                </a:cubicBezTo>
                <a:cubicBezTo>
                  <a:pt x="36581" y="13440"/>
                  <a:pt x="34654" y="8787"/>
                  <a:pt x="31224" y="5357"/>
                </a:cubicBezTo>
                <a:cubicBezTo>
                  <a:pt x="27792" y="1928"/>
                  <a:pt x="23142" y="1"/>
                  <a:pt x="18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5"/>
          <p:cNvGrpSpPr/>
          <p:nvPr/>
        </p:nvGrpSpPr>
        <p:grpSpPr>
          <a:xfrm>
            <a:off x="-120100" y="1653225"/>
            <a:ext cx="1234600" cy="303800"/>
            <a:chOff x="7601000" y="728638"/>
            <a:chExt cx="1234600" cy="303800"/>
          </a:xfrm>
        </p:grpSpPr>
        <p:sp>
          <p:nvSpPr>
            <p:cNvPr id="80" name="Google Shape;80;p5"/>
            <p:cNvSpPr/>
            <p:nvPr/>
          </p:nvSpPr>
          <p:spPr>
            <a:xfrm>
              <a:off x="7601000" y="796963"/>
              <a:ext cx="633525" cy="235475"/>
            </a:xfrm>
            <a:custGeom>
              <a:rect b="b" l="l" r="r" t="t"/>
              <a:pathLst>
                <a:path extrusionOk="0" h="9419" w="25341">
                  <a:moveTo>
                    <a:pt x="12671" y="1"/>
                  </a:moveTo>
                  <a:cubicBezTo>
                    <a:pt x="5779" y="1"/>
                    <a:pt x="170" y="4194"/>
                    <a:pt x="0" y="9418"/>
                  </a:cubicBezTo>
                  <a:lnTo>
                    <a:pt x="25341" y="9418"/>
                  </a:lnTo>
                  <a:cubicBezTo>
                    <a:pt x="25271" y="7207"/>
                    <a:pt x="24225" y="5182"/>
                    <a:pt x="22523" y="3580"/>
                  </a:cubicBezTo>
                  <a:cubicBezTo>
                    <a:pt x="20194" y="1396"/>
                    <a:pt x="16647" y="1"/>
                    <a:pt x="126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p:nvPr/>
          </p:nvSpPr>
          <p:spPr>
            <a:xfrm>
              <a:off x="8137150" y="728638"/>
              <a:ext cx="698450" cy="303800"/>
            </a:xfrm>
            <a:custGeom>
              <a:rect b="b" l="l" r="r" t="t"/>
              <a:pathLst>
                <a:path extrusionOk="0" h="12152" w="27938">
                  <a:moveTo>
                    <a:pt x="13971" y="0"/>
                  </a:moveTo>
                  <a:cubicBezTo>
                    <a:pt x="8158" y="0"/>
                    <a:pt x="3178" y="2604"/>
                    <a:pt x="1077" y="6313"/>
                  </a:cubicBezTo>
                  <a:cubicBezTo>
                    <a:pt x="383" y="7526"/>
                    <a:pt x="1" y="8861"/>
                    <a:pt x="1" y="10262"/>
                  </a:cubicBezTo>
                  <a:cubicBezTo>
                    <a:pt x="1" y="10898"/>
                    <a:pt x="83" y="11535"/>
                    <a:pt x="245" y="12151"/>
                  </a:cubicBezTo>
                  <a:lnTo>
                    <a:pt x="27695" y="12151"/>
                  </a:lnTo>
                  <a:cubicBezTo>
                    <a:pt x="27855" y="11535"/>
                    <a:pt x="27937" y="10898"/>
                    <a:pt x="27937" y="10262"/>
                  </a:cubicBezTo>
                  <a:cubicBezTo>
                    <a:pt x="27937" y="7566"/>
                    <a:pt x="26527" y="5120"/>
                    <a:pt x="24218" y="3288"/>
                  </a:cubicBezTo>
                  <a:cubicBezTo>
                    <a:pt x="21669" y="1268"/>
                    <a:pt x="18020" y="0"/>
                    <a:pt x="139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5"/>
          <p:cNvSpPr/>
          <p:nvPr/>
        </p:nvSpPr>
        <p:spPr>
          <a:xfrm>
            <a:off x="8204150" y="960930"/>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 name="Google Shape;83;p5"/>
          <p:cNvGrpSpPr/>
          <p:nvPr/>
        </p:nvGrpSpPr>
        <p:grpSpPr>
          <a:xfrm>
            <a:off x="1594202" y="146808"/>
            <a:ext cx="969879" cy="238720"/>
            <a:chOff x="5129775" y="1122875"/>
            <a:chExt cx="750100" cy="184625"/>
          </a:xfrm>
        </p:grpSpPr>
        <p:sp>
          <p:nvSpPr>
            <p:cNvPr id="84" name="Google Shape;84;p5"/>
            <p:cNvSpPr/>
            <p:nvPr/>
          </p:nvSpPr>
          <p:spPr>
            <a:xfrm>
              <a:off x="5494950" y="1164375"/>
              <a:ext cx="384925" cy="143125"/>
            </a:xfrm>
            <a:custGeom>
              <a:rect b="b" l="l" r="r" t="t"/>
              <a:pathLst>
                <a:path extrusionOk="0" h="5725" w="15397">
                  <a:moveTo>
                    <a:pt x="7699" y="1"/>
                  </a:moveTo>
                  <a:cubicBezTo>
                    <a:pt x="5282" y="1"/>
                    <a:pt x="3126" y="847"/>
                    <a:pt x="1713" y="2175"/>
                  </a:cubicBezTo>
                  <a:cubicBezTo>
                    <a:pt x="677" y="3151"/>
                    <a:pt x="43" y="4379"/>
                    <a:pt x="1" y="5724"/>
                  </a:cubicBezTo>
                  <a:lnTo>
                    <a:pt x="15397" y="5724"/>
                  </a:lnTo>
                  <a:cubicBezTo>
                    <a:pt x="15292" y="2549"/>
                    <a:pt x="11885" y="1"/>
                    <a:pt x="76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5129775" y="1122875"/>
              <a:ext cx="424300" cy="184625"/>
            </a:xfrm>
            <a:custGeom>
              <a:rect b="b" l="l" r="r" t="t"/>
              <a:pathLst>
                <a:path extrusionOk="0" h="7385" w="16972">
                  <a:moveTo>
                    <a:pt x="8485" y="1"/>
                  </a:moveTo>
                  <a:cubicBezTo>
                    <a:pt x="6026" y="1"/>
                    <a:pt x="3807" y="772"/>
                    <a:pt x="2259" y="1997"/>
                  </a:cubicBezTo>
                  <a:cubicBezTo>
                    <a:pt x="857" y="3111"/>
                    <a:pt x="0" y="4598"/>
                    <a:pt x="0" y="6233"/>
                  </a:cubicBezTo>
                  <a:cubicBezTo>
                    <a:pt x="0" y="6623"/>
                    <a:pt x="50" y="7007"/>
                    <a:pt x="148" y="7384"/>
                  </a:cubicBezTo>
                  <a:lnTo>
                    <a:pt x="16824" y="7384"/>
                  </a:lnTo>
                  <a:cubicBezTo>
                    <a:pt x="16924" y="7007"/>
                    <a:pt x="16971" y="6623"/>
                    <a:pt x="16971" y="6233"/>
                  </a:cubicBezTo>
                  <a:cubicBezTo>
                    <a:pt x="16971" y="5385"/>
                    <a:pt x="16742" y="4571"/>
                    <a:pt x="16320" y="3837"/>
                  </a:cubicBezTo>
                  <a:cubicBezTo>
                    <a:pt x="15042" y="1583"/>
                    <a:pt x="12017" y="1"/>
                    <a:pt x="8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 name="Google Shape;86;p5"/>
          <p:cNvGrpSpPr/>
          <p:nvPr/>
        </p:nvGrpSpPr>
        <p:grpSpPr>
          <a:xfrm flipH="1">
            <a:off x="-3750" y="4526523"/>
            <a:ext cx="9153375" cy="613071"/>
            <a:chOff x="-3750" y="4526523"/>
            <a:chExt cx="9153375" cy="613071"/>
          </a:xfrm>
        </p:grpSpPr>
        <p:sp>
          <p:nvSpPr>
            <p:cNvPr id="87" name="Google Shape;87;p5"/>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97" name="Google Shape;97;p6"/>
          <p:cNvGrpSpPr/>
          <p:nvPr/>
        </p:nvGrpSpPr>
        <p:grpSpPr>
          <a:xfrm>
            <a:off x="-3750" y="4526523"/>
            <a:ext cx="9153375" cy="613071"/>
            <a:chOff x="-3750" y="4526523"/>
            <a:chExt cx="9153375" cy="613071"/>
          </a:xfrm>
        </p:grpSpPr>
        <p:sp>
          <p:nvSpPr>
            <p:cNvPr id="98" name="Google Shape;98;p6"/>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6"/>
          <p:cNvSpPr/>
          <p:nvPr/>
        </p:nvSpPr>
        <p:spPr>
          <a:xfrm>
            <a:off x="-385650" y="445013"/>
            <a:ext cx="914525" cy="914550"/>
          </a:xfrm>
          <a:custGeom>
            <a:rect b="b" l="l" r="r" t="t"/>
            <a:pathLst>
              <a:path extrusionOk="0" h="36582" w="36581">
                <a:moveTo>
                  <a:pt x="18289" y="1"/>
                </a:moveTo>
                <a:cubicBezTo>
                  <a:pt x="13439" y="1"/>
                  <a:pt x="8787" y="1928"/>
                  <a:pt x="5357" y="5357"/>
                </a:cubicBezTo>
                <a:cubicBezTo>
                  <a:pt x="1927" y="8787"/>
                  <a:pt x="0" y="13440"/>
                  <a:pt x="0" y="18290"/>
                </a:cubicBezTo>
                <a:cubicBezTo>
                  <a:pt x="0" y="23142"/>
                  <a:pt x="1927" y="27792"/>
                  <a:pt x="5357" y="31225"/>
                </a:cubicBezTo>
                <a:cubicBezTo>
                  <a:pt x="8787" y="34654"/>
                  <a:pt x="13439" y="36581"/>
                  <a:pt x="18289" y="36581"/>
                </a:cubicBezTo>
                <a:cubicBezTo>
                  <a:pt x="23142" y="36581"/>
                  <a:pt x="27792" y="34654"/>
                  <a:pt x="31224" y="31225"/>
                </a:cubicBezTo>
                <a:cubicBezTo>
                  <a:pt x="34654" y="27792"/>
                  <a:pt x="36581" y="23142"/>
                  <a:pt x="36581" y="18290"/>
                </a:cubicBezTo>
                <a:cubicBezTo>
                  <a:pt x="36581" y="13440"/>
                  <a:pt x="34654" y="8787"/>
                  <a:pt x="31224" y="5357"/>
                </a:cubicBezTo>
                <a:cubicBezTo>
                  <a:pt x="27792" y="1928"/>
                  <a:pt x="23142" y="1"/>
                  <a:pt x="18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 name="Google Shape;107;p6"/>
          <p:cNvGrpSpPr/>
          <p:nvPr/>
        </p:nvGrpSpPr>
        <p:grpSpPr>
          <a:xfrm>
            <a:off x="-705725" y="2133288"/>
            <a:ext cx="1234600" cy="303800"/>
            <a:chOff x="7601000" y="728638"/>
            <a:chExt cx="1234600" cy="303800"/>
          </a:xfrm>
        </p:grpSpPr>
        <p:sp>
          <p:nvSpPr>
            <p:cNvPr id="108" name="Google Shape;108;p6"/>
            <p:cNvSpPr/>
            <p:nvPr/>
          </p:nvSpPr>
          <p:spPr>
            <a:xfrm>
              <a:off x="7601000" y="796963"/>
              <a:ext cx="633525" cy="235475"/>
            </a:xfrm>
            <a:custGeom>
              <a:rect b="b" l="l" r="r" t="t"/>
              <a:pathLst>
                <a:path extrusionOk="0" h="9419" w="25341">
                  <a:moveTo>
                    <a:pt x="12671" y="1"/>
                  </a:moveTo>
                  <a:cubicBezTo>
                    <a:pt x="5779" y="1"/>
                    <a:pt x="170" y="4194"/>
                    <a:pt x="0" y="9418"/>
                  </a:cubicBezTo>
                  <a:lnTo>
                    <a:pt x="25341" y="9418"/>
                  </a:lnTo>
                  <a:cubicBezTo>
                    <a:pt x="25271" y="7207"/>
                    <a:pt x="24225" y="5182"/>
                    <a:pt x="22523" y="3580"/>
                  </a:cubicBezTo>
                  <a:cubicBezTo>
                    <a:pt x="20194" y="1396"/>
                    <a:pt x="16647" y="1"/>
                    <a:pt x="126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
            <p:cNvSpPr/>
            <p:nvPr/>
          </p:nvSpPr>
          <p:spPr>
            <a:xfrm>
              <a:off x="8137150" y="728638"/>
              <a:ext cx="698450" cy="303800"/>
            </a:xfrm>
            <a:custGeom>
              <a:rect b="b" l="l" r="r" t="t"/>
              <a:pathLst>
                <a:path extrusionOk="0" h="12152" w="27938">
                  <a:moveTo>
                    <a:pt x="13971" y="0"/>
                  </a:moveTo>
                  <a:cubicBezTo>
                    <a:pt x="8158" y="0"/>
                    <a:pt x="3178" y="2604"/>
                    <a:pt x="1077" y="6313"/>
                  </a:cubicBezTo>
                  <a:cubicBezTo>
                    <a:pt x="383" y="7526"/>
                    <a:pt x="1" y="8861"/>
                    <a:pt x="1" y="10262"/>
                  </a:cubicBezTo>
                  <a:cubicBezTo>
                    <a:pt x="1" y="10898"/>
                    <a:pt x="83" y="11535"/>
                    <a:pt x="245" y="12151"/>
                  </a:cubicBezTo>
                  <a:lnTo>
                    <a:pt x="27695" y="12151"/>
                  </a:lnTo>
                  <a:cubicBezTo>
                    <a:pt x="27855" y="11535"/>
                    <a:pt x="27937" y="10898"/>
                    <a:pt x="27937" y="10262"/>
                  </a:cubicBezTo>
                  <a:cubicBezTo>
                    <a:pt x="27937" y="7566"/>
                    <a:pt x="26527" y="5120"/>
                    <a:pt x="24218" y="3288"/>
                  </a:cubicBezTo>
                  <a:cubicBezTo>
                    <a:pt x="21669" y="1268"/>
                    <a:pt x="18020" y="0"/>
                    <a:pt x="139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6"/>
          <p:cNvSpPr/>
          <p:nvPr/>
        </p:nvSpPr>
        <p:spPr>
          <a:xfrm>
            <a:off x="6824875" y="206318"/>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6"/>
          <p:cNvGrpSpPr/>
          <p:nvPr/>
        </p:nvGrpSpPr>
        <p:grpSpPr>
          <a:xfrm>
            <a:off x="69702" y="964233"/>
            <a:ext cx="969879" cy="238720"/>
            <a:chOff x="5129775" y="1122875"/>
            <a:chExt cx="750100" cy="184625"/>
          </a:xfrm>
        </p:grpSpPr>
        <p:sp>
          <p:nvSpPr>
            <p:cNvPr id="112" name="Google Shape;112;p6"/>
            <p:cNvSpPr/>
            <p:nvPr/>
          </p:nvSpPr>
          <p:spPr>
            <a:xfrm>
              <a:off x="5494950" y="1164375"/>
              <a:ext cx="384925" cy="143125"/>
            </a:xfrm>
            <a:custGeom>
              <a:rect b="b" l="l" r="r" t="t"/>
              <a:pathLst>
                <a:path extrusionOk="0" h="5725" w="15397">
                  <a:moveTo>
                    <a:pt x="7699" y="1"/>
                  </a:moveTo>
                  <a:cubicBezTo>
                    <a:pt x="5282" y="1"/>
                    <a:pt x="3126" y="847"/>
                    <a:pt x="1713" y="2175"/>
                  </a:cubicBezTo>
                  <a:cubicBezTo>
                    <a:pt x="677" y="3151"/>
                    <a:pt x="43" y="4379"/>
                    <a:pt x="1" y="5724"/>
                  </a:cubicBezTo>
                  <a:lnTo>
                    <a:pt x="15397" y="5724"/>
                  </a:lnTo>
                  <a:cubicBezTo>
                    <a:pt x="15292" y="2549"/>
                    <a:pt x="11885" y="1"/>
                    <a:pt x="76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a:off x="5129775" y="1122875"/>
              <a:ext cx="424300" cy="184625"/>
            </a:xfrm>
            <a:custGeom>
              <a:rect b="b" l="l" r="r" t="t"/>
              <a:pathLst>
                <a:path extrusionOk="0" h="7385" w="16972">
                  <a:moveTo>
                    <a:pt x="8485" y="1"/>
                  </a:moveTo>
                  <a:cubicBezTo>
                    <a:pt x="6026" y="1"/>
                    <a:pt x="3807" y="772"/>
                    <a:pt x="2259" y="1997"/>
                  </a:cubicBezTo>
                  <a:cubicBezTo>
                    <a:pt x="857" y="3111"/>
                    <a:pt x="0" y="4598"/>
                    <a:pt x="0" y="6233"/>
                  </a:cubicBezTo>
                  <a:cubicBezTo>
                    <a:pt x="0" y="6623"/>
                    <a:pt x="50" y="7007"/>
                    <a:pt x="148" y="7384"/>
                  </a:cubicBezTo>
                  <a:lnTo>
                    <a:pt x="16824" y="7384"/>
                  </a:lnTo>
                  <a:cubicBezTo>
                    <a:pt x="16924" y="7007"/>
                    <a:pt x="16971" y="6623"/>
                    <a:pt x="16971" y="6233"/>
                  </a:cubicBezTo>
                  <a:cubicBezTo>
                    <a:pt x="16971" y="5385"/>
                    <a:pt x="16742" y="4571"/>
                    <a:pt x="16320" y="3837"/>
                  </a:cubicBezTo>
                  <a:cubicBezTo>
                    <a:pt x="15042" y="1583"/>
                    <a:pt x="12017" y="1"/>
                    <a:pt x="8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 name="Google Shape;114;p6"/>
          <p:cNvGrpSpPr/>
          <p:nvPr/>
        </p:nvGrpSpPr>
        <p:grpSpPr>
          <a:xfrm>
            <a:off x="8225313" y="880025"/>
            <a:ext cx="1587675" cy="407125"/>
            <a:chOff x="3307875" y="492575"/>
            <a:chExt cx="1587675" cy="407125"/>
          </a:xfrm>
        </p:grpSpPr>
        <p:sp>
          <p:nvSpPr>
            <p:cNvPr id="115" name="Google Shape;115;p6"/>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8" name="Shape 118"/>
        <p:cNvGrpSpPr/>
        <p:nvPr/>
      </p:nvGrpSpPr>
      <p:grpSpPr>
        <a:xfrm>
          <a:off x="0" y="0"/>
          <a:ext cx="0" cy="0"/>
          <a:chOff x="0" y="0"/>
          <a:chExt cx="0" cy="0"/>
        </a:xfrm>
      </p:grpSpPr>
      <p:sp>
        <p:nvSpPr>
          <p:cNvPr id="119" name="Google Shape;119;p7"/>
          <p:cNvSpPr txBox="1"/>
          <p:nvPr>
            <p:ph type="title"/>
          </p:nvPr>
        </p:nvSpPr>
        <p:spPr>
          <a:xfrm>
            <a:off x="996450" y="883513"/>
            <a:ext cx="4039500" cy="1109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0" name="Google Shape;120;p7"/>
          <p:cNvSpPr txBox="1"/>
          <p:nvPr>
            <p:ph idx="1" type="body"/>
          </p:nvPr>
        </p:nvSpPr>
        <p:spPr>
          <a:xfrm>
            <a:off x="996450" y="2013489"/>
            <a:ext cx="3322200" cy="2164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121" name="Google Shape;121;p7"/>
          <p:cNvSpPr/>
          <p:nvPr>
            <p:ph idx="2" type="pic"/>
          </p:nvPr>
        </p:nvSpPr>
        <p:spPr>
          <a:xfrm>
            <a:off x="5110450" y="1053150"/>
            <a:ext cx="3037200" cy="3037200"/>
          </a:xfrm>
          <a:prstGeom prst="ellipse">
            <a:avLst/>
          </a:prstGeom>
          <a:noFill/>
          <a:ln>
            <a:noFill/>
          </a:ln>
        </p:spPr>
      </p:sp>
      <p:grpSp>
        <p:nvGrpSpPr>
          <p:cNvPr id="122" name="Google Shape;122;p7"/>
          <p:cNvGrpSpPr/>
          <p:nvPr/>
        </p:nvGrpSpPr>
        <p:grpSpPr>
          <a:xfrm>
            <a:off x="-3750" y="4526523"/>
            <a:ext cx="9153375" cy="613071"/>
            <a:chOff x="-3750" y="4526523"/>
            <a:chExt cx="9153375" cy="613071"/>
          </a:xfrm>
        </p:grpSpPr>
        <p:sp>
          <p:nvSpPr>
            <p:cNvPr id="123" name="Google Shape;123;p7"/>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7"/>
          <p:cNvSpPr/>
          <p:nvPr/>
        </p:nvSpPr>
        <p:spPr>
          <a:xfrm>
            <a:off x="4422475" y="-159763"/>
            <a:ext cx="914525" cy="914550"/>
          </a:xfrm>
          <a:custGeom>
            <a:rect b="b" l="l" r="r" t="t"/>
            <a:pathLst>
              <a:path extrusionOk="0" h="36582" w="36581">
                <a:moveTo>
                  <a:pt x="18289" y="1"/>
                </a:moveTo>
                <a:cubicBezTo>
                  <a:pt x="13439" y="1"/>
                  <a:pt x="8787" y="1928"/>
                  <a:pt x="5357" y="5357"/>
                </a:cubicBezTo>
                <a:cubicBezTo>
                  <a:pt x="1927" y="8787"/>
                  <a:pt x="0" y="13440"/>
                  <a:pt x="0" y="18290"/>
                </a:cubicBezTo>
                <a:cubicBezTo>
                  <a:pt x="0" y="23142"/>
                  <a:pt x="1927" y="27792"/>
                  <a:pt x="5357" y="31225"/>
                </a:cubicBezTo>
                <a:cubicBezTo>
                  <a:pt x="8787" y="34654"/>
                  <a:pt x="13439" y="36581"/>
                  <a:pt x="18289" y="36581"/>
                </a:cubicBezTo>
                <a:cubicBezTo>
                  <a:pt x="23142" y="36581"/>
                  <a:pt x="27792" y="34654"/>
                  <a:pt x="31224" y="31225"/>
                </a:cubicBezTo>
                <a:cubicBezTo>
                  <a:pt x="34654" y="27792"/>
                  <a:pt x="36581" y="23142"/>
                  <a:pt x="36581" y="18290"/>
                </a:cubicBezTo>
                <a:cubicBezTo>
                  <a:pt x="36581" y="13440"/>
                  <a:pt x="34654" y="8787"/>
                  <a:pt x="31224" y="5357"/>
                </a:cubicBezTo>
                <a:cubicBezTo>
                  <a:pt x="27792" y="1928"/>
                  <a:pt x="23142" y="1"/>
                  <a:pt x="18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7"/>
          <p:cNvGrpSpPr/>
          <p:nvPr/>
        </p:nvGrpSpPr>
        <p:grpSpPr>
          <a:xfrm>
            <a:off x="5083150" y="275424"/>
            <a:ext cx="1234600" cy="303800"/>
            <a:chOff x="7601000" y="728638"/>
            <a:chExt cx="1234600" cy="303800"/>
          </a:xfrm>
        </p:grpSpPr>
        <p:sp>
          <p:nvSpPr>
            <p:cNvPr id="133" name="Google Shape;133;p7"/>
            <p:cNvSpPr/>
            <p:nvPr/>
          </p:nvSpPr>
          <p:spPr>
            <a:xfrm>
              <a:off x="7601000" y="796963"/>
              <a:ext cx="633525" cy="235475"/>
            </a:xfrm>
            <a:custGeom>
              <a:rect b="b" l="l" r="r" t="t"/>
              <a:pathLst>
                <a:path extrusionOk="0" h="9419" w="25341">
                  <a:moveTo>
                    <a:pt x="12671" y="1"/>
                  </a:moveTo>
                  <a:cubicBezTo>
                    <a:pt x="5779" y="1"/>
                    <a:pt x="170" y="4194"/>
                    <a:pt x="0" y="9418"/>
                  </a:cubicBezTo>
                  <a:lnTo>
                    <a:pt x="25341" y="9418"/>
                  </a:lnTo>
                  <a:cubicBezTo>
                    <a:pt x="25271" y="7207"/>
                    <a:pt x="24225" y="5182"/>
                    <a:pt x="22523" y="3580"/>
                  </a:cubicBezTo>
                  <a:cubicBezTo>
                    <a:pt x="20194" y="1396"/>
                    <a:pt x="16647" y="1"/>
                    <a:pt x="126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8137150" y="728638"/>
              <a:ext cx="698450" cy="303800"/>
            </a:xfrm>
            <a:custGeom>
              <a:rect b="b" l="l" r="r" t="t"/>
              <a:pathLst>
                <a:path extrusionOk="0" h="12152" w="27938">
                  <a:moveTo>
                    <a:pt x="13971" y="0"/>
                  </a:moveTo>
                  <a:cubicBezTo>
                    <a:pt x="8158" y="0"/>
                    <a:pt x="3178" y="2604"/>
                    <a:pt x="1077" y="6313"/>
                  </a:cubicBezTo>
                  <a:cubicBezTo>
                    <a:pt x="383" y="7526"/>
                    <a:pt x="1" y="8861"/>
                    <a:pt x="1" y="10262"/>
                  </a:cubicBezTo>
                  <a:cubicBezTo>
                    <a:pt x="1" y="10898"/>
                    <a:pt x="83" y="11535"/>
                    <a:pt x="245" y="12151"/>
                  </a:cubicBezTo>
                  <a:lnTo>
                    <a:pt x="27695" y="12151"/>
                  </a:lnTo>
                  <a:cubicBezTo>
                    <a:pt x="27855" y="11535"/>
                    <a:pt x="27937" y="10898"/>
                    <a:pt x="27937" y="10262"/>
                  </a:cubicBezTo>
                  <a:cubicBezTo>
                    <a:pt x="27937" y="7566"/>
                    <a:pt x="26527" y="5120"/>
                    <a:pt x="24218" y="3288"/>
                  </a:cubicBezTo>
                  <a:cubicBezTo>
                    <a:pt x="21669" y="1268"/>
                    <a:pt x="18020" y="0"/>
                    <a:pt x="139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 name="Google Shape;135;p7"/>
          <p:cNvSpPr/>
          <p:nvPr/>
        </p:nvSpPr>
        <p:spPr>
          <a:xfrm>
            <a:off x="7880213" y="378268"/>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7"/>
          <p:cNvGrpSpPr/>
          <p:nvPr/>
        </p:nvGrpSpPr>
        <p:grpSpPr>
          <a:xfrm>
            <a:off x="675565" y="307958"/>
            <a:ext cx="969879" cy="238720"/>
            <a:chOff x="5129775" y="1122875"/>
            <a:chExt cx="750100" cy="184625"/>
          </a:xfrm>
        </p:grpSpPr>
        <p:sp>
          <p:nvSpPr>
            <p:cNvPr id="137" name="Google Shape;137;p7"/>
            <p:cNvSpPr/>
            <p:nvPr/>
          </p:nvSpPr>
          <p:spPr>
            <a:xfrm>
              <a:off x="5494950" y="1164375"/>
              <a:ext cx="384925" cy="143125"/>
            </a:xfrm>
            <a:custGeom>
              <a:rect b="b" l="l" r="r" t="t"/>
              <a:pathLst>
                <a:path extrusionOk="0" h="5725" w="15397">
                  <a:moveTo>
                    <a:pt x="7699" y="1"/>
                  </a:moveTo>
                  <a:cubicBezTo>
                    <a:pt x="5282" y="1"/>
                    <a:pt x="3126" y="847"/>
                    <a:pt x="1713" y="2175"/>
                  </a:cubicBezTo>
                  <a:cubicBezTo>
                    <a:pt x="677" y="3151"/>
                    <a:pt x="43" y="4379"/>
                    <a:pt x="1" y="5724"/>
                  </a:cubicBezTo>
                  <a:lnTo>
                    <a:pt x="15397" y="5724"/>
                  </a:lnTo>
                  <a:cubicBezTo>
                    <a:pt x="15292" y="2549"/>
                    <a:pt x="11885" y="1"/>
                    <a:pt x="76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
            <p:cNvSpPr/>
            <p:nvPr/>
          </p:nvSpPr>
          <p:spPr>
            <a:xfrm>
              <a:off x="5129775" y="1122875"/>
              <a:ext cx="424300" cy="184625"/>
            </a:xfrm>
            <a:custGeom>
              <a:rect b="b" l="l" r="r" t="t"/>
              <a:pathLst>
                <a:path extrusionOk="0" h="7385" w="16972">
                  <a:moveTo>
                    <a:pt x="8485" y="1"/>
                  </a:moveTo>
                  <a:cubicBezTo>
                    <a:pt x="6026" y="1"/>
                    <a:pt x="3807" y="772"/>
                    <a:pt x="2259" y="1997"/>
                  </a:cubicBezTo>
                  <a:cubicBezTo>
                    <a:pt x="857" y="3111"/>
                    <a:pt x="0" y="4598"/>
                    <a:pt x="0" y="6233"/>
                  </a:cubicBezTo>
                  <a:cubicBezTo>
                    <a:pt x="0" y="6623"/>
                    <a:pt x="50" y="7007"/>
                    <a:pt x="148" y="7384"/>
                  </a:cubicBezTo>
                  <a:lnTo>
                    <a:pt x="16824" y="7384"/>
                  </a:lnTo>
                  <a:cubicBezTo>
                    <a:pt x="16924" y="7007"/>
                    <a:pt x="16971" y="6623"/>
                    <a:pt x="16971" y="6233"/>
                  </a:cubicBezTo>
                  <a:cubicBezTo>
                    <a:pt x="16971" y="5385"/>
                    <a:pt x="16742" y="4571"/>
                    <a:pt x="16320" y="3837"/>
                  </a:cubicBezTo>
                  <a:cubicBezTo>
                    <a:pt x="15042" y="1583"/>
                    <a:pt x="12017" y="1"/>
                    <a:pt x="8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 name="Google Shape;139;p7"/>
          <p:cNvGrpSpPr/>
          <p:nvPr/>
        </p:nvGrpSpPr>
        <p:grpSpPr>
          <a:xfrm>
            <a:off x="7738313" y="1482813"/>
            <a:ext cx="1587675" cy="407125"/>
            <a:chOff x="3307875" y="492575"/>
            <a:chExt cx="1587675" cy="407125"/>
          </a:xfrm>
        </p:grpSpPr>
        <p:sp>
          <p:nvSpPr>
            <p:cNvPr id="140" name="Google Shape;140;p7"/>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3" name="Shape 143"/>
        <p:cNvGrpSpPr/>
        <p:nvPr/>
      </p:nvGrpSpPr>
      <p:grpSpPr>
        <a:xfrm>
          <a:off x="0" y="0"/>
          <a:ext cx="0" cy="0"/>
          <a:chOff x="0" y="0"/>
          <a:chExt cx="0" cy="0"/>
        </a:xfrm>
      </p:grpSpPr>
      <p:sp>
        <p:nvSpPr>
          <p:cNvPr id="144" name="Google Shape;144;p8"/>
          <p:cNvSpPr txBox="1"/>
          <p:nvPr>
            <p:ph type="title"/>
          </p:nvPr>
        </p:nvSpPr>
        <p:spPr>
          <a:xfrm>
            <a:off x="1388100" y="739550"/>
            <a:ext cx="6367800" cy="233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145" name="Google Shape;145;p8"/>
          <p:cNvGrpSpPr/>
          <p:nvPr/>
        </p:nvGrpSpPr>
        <p:grpSpPr>
          <a:xfrm flipH="1">
            <a:off x="-3750" y="4526523"/>
            <a:ext cx="9153375" cy="613071"/>
            <a:chOff x="-3750" y="4526523"/>
            <a:chExt cx="9153375" cy="613071"/>
          </a:xfrm>
        </p:grpSpPr>
        <p:sp>
          <p:nvSpPr>
            <p:cNvPr id="146" name="Google Shape;146;p8"/>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8"/>
          <p:cNvSpPr/>
          <p:nvPr/>
        </p:nvSpPr>
        <p:spPr>
          <a:xfrm>
            <a:off x="-236750" y="796763"/>
            <a:ext cx="914525" cy="914550"/>
          </a:xfrm>
          <a:custGeom>
            <a:rect b="b" l="l" r="r" t="t"/>
            <a:pathLst>
              <a:path extrusionOk="0" h="36582" w="36581">
                <a:moveTo>
                  <a:pt x="18289" y="1"/>
                </a:moveTo>
                <a:cubicBezTo>
                  <a:pt x="13439" y="1"/>
                  <a:pt x="8787" y="1928"/>
                  <a:pt x="5357" y="5357"/>
                </a:cubicBezTo>
                <a:cubicBezTo>
                  <a:pt x="1927" y="8787"/>
                  <a:pt x="0" y="13440"/>
                  <a:pt x="0" y="18290"/>
                </a:cubicBezTo>
                <a:cubicBezTo>
                  <a:pt x="0" y="23142"/>
                  <a:pt x="1927" y="27792"/>
                  <a:pt x="5357" y="31225"/>
                </a:cubicBezTo>
                <a:cubicBezTo>
                  <a:pt x="8787" y="34654"/>
                  <a:pt x="13439" y="36581"/>
                  <a:pt x="18289" y="36581"/>
                </a:cubicBezTo>
                <a:cubicBezTo>
                  <a:pt x="23142" y="36581"/>
                  <a:pt x="27792" y="34654"/>
                  <a:pt x="31224" y="31225"/>
                </a:cubicBezTo>
                <a:cubicBezTo>
                  <a:pt x="34654" y="27792"/>
                  <a:pt x="36581" y="23142"/>
                  <a:pt x="36581" y="18290"/>
                </a:cubicBezTo>
                <a:cubicBezTo>
                  <a:pt x="36581" y="13440"/>
                  <a:pt x="34654" y="8787"/>
                  <a:pt x="31224" y="5357"/>
                </a:cubicBezTo>
                <a:cubicBezTo>
                  <a:pt x="27792" y="1928"/>
                  <a:pt x="23142" y="1"/>
                  <a:pt x="18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8"/>
          <p:cNvGrpSpPr/>
          <p:nvPr/>
        </p:nvGrpSpPr>
        <p:grpSpPr>
          <a:xfrm>
            <a:off x="-137738" y="1407338"/>
            <a:ext cx="1234600" cy="303800"/>
            <a:chOff x="7601000" y="728638"/>
            <a:chExt cx="1234600" cy="303800"/>
          </a:xfrm>
        </p:grpSpPr>
        <p:sp>
          <p:nvSpPr>
            <p:cNvPr id="156" name="Google Shape;156;p8"/>
            <p:cNvSpPr/>
            <p:nvPr/>
          </p:nvSpPr>
          <p:spPr>
            <a:xfrm>
              <a:off x="7601000" y="796963"/>
              <a:ext cx="633525" cy="235475"/>
            </a:xfrm>
            <a:custGeom>
              <a:rect b="b" l="l" r="r" t="t"/>
              <a:pathLst>
                <a:path extrusionOk="0" h="9419" w="25341">
                  <a:moveTo>
                    <a:pt x="12671" y="1"/>
                  </a:moveTo>
                  <a:cubicBezTo>
                    <a:pt x="5779" y="1"/>
                    <a:pt x="170" y="4194"/>
                    <a:pt x="0" y="9418"/>
                  </a:cubicBezTo>
                  <a:lnTo>
                    <a:pt x="25341" y="9418"/>
                  </a:lnTo>
                  <a:cubicBezTo>
                    <a:pt x="25271" y="7207"/>
                    <a:pt x="24225" y="5182"/>
                    <a:pt x="22523" y="3580"/>
                  </a:cubicBezTo>
                  <a:cubicBezTo>
                    <a:pt x="20194" y="1396"/>
                    <a:pt x="16647" y="1"/>
                    <a:pt x="126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
            <p:cNvSpPr/>
            <p:nvPr/>
          </p:nvSpPr>
          <p:spPr>
            <a:xfrm>
              <a:off x="8137150" y="728638"/>
              <a:ext cx="698450" cy="303800"/>
            </a:xfrm>
            <a:custGeom>
              <a:rect b="b" l="l" r="r" t="t"/>
              <a:pathLst>
                <a:path extrusionOk="0" h="12152" w="27938">
                  <a:moveTo>
                    <a:pt x="13971" y="0"/>
                  </a:moveTo>
                  <a:cubicBezTo>
                    <a:pt x="8158" y="0"/>
                    <a:pt x="3178" y="2604"/>
                    <a:pt x="1077" y="6313"/>
                  </a:cubicBezTo>
                  <a:cubicBezTo>
                    <a:pt x="383" y="7526"/>
                    <a:pt x="1" y="8861"/>
                    <a:pt x="1" y="10262"/>
                  </a:cubicBezTo>
                  <a:cubicBezTo>
                    <a:pt x="1" y="10898"/>
                    <a:pt x="83" y="11535"/>
                    <a:pt x="245" y="12151"/>
                  </a:cubicBezTo>
                  <a:lnTo>
                    <a:pt x="27695" y="12151"/>
                  </a:lnTo>
                  <a:cubicBezTo>
                    <a:pt x="27855" y="11535"/>
                    <a:pt x="27937" y="10898"/>
                    <a:pt x="27937" y="10262"/>
                  </a:cubicBezTo>
                  <a:cubicBezTo>
                    <a:pt x="27937" y="7566"/>
                    <a:pt x="26527" y="5120"/>
                    <a:pt x="24218" y="3288"/>
                  </a:cubicBezTo>
                  <a:cubicBezTo>
                    <a:pt x="21669" y="1268"/>
                    <a:pt x="18020" y="0"/>
                    <a:pt x="139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8"/>
          <p:cNvSpPr/>
          <p:nvPr/>
        </p:nvSpPr>
        <p:spPr>
          <a:xfrm>
            <a:off x="1764200" y="192755"/>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 name="Google Shape;159;p8"/>
          <p:cNvGrpSpPr/>
          <p:nvPr/>
        </p:nvGrpSpPr>
        <p:grpSpPr>
          <a:xfrm>
            <a:off x="5147202" y="192745"/>
            <a:ext cx="969879" cy="238720"/>
            <a:chOff x="5129775" y="1122875"/>
            <a:chExt cx="750100" cy="184625"/>
          </a:xfrm>
        </p:grpSpPr>
        <p:sp>
          <p:nvSpPr>
            <p:cNvPr id="160" name="Google Shape;160;p8"/>
            <p:cNvSpPr/>
            <p:nvPr/>
          </p:nvSpPr>
          <p:spPr>
            <a:xfrm>
              <a:off x="5494950" y="1164375"/>
              <a:ext cx="384925" cy="143125"/>
            </a:xfrm>
            <a:custGeom>
              <a:rect b="b" l="l" r="r" t="t"/>
              <a:pathLst>
                <a:path extrusionOk="0" h="5725" w="15397">
                  <a:moveTo>
                    <a:pt x="7699" y="1"/>
                  </a:moveTo>
                  <a:cubicBezTo>
                    <a:pt x="5282" y="1"/>
                    <a:pt x="3126" y="847"/>
                    <a:pt x="1713" y="2175"/>
                  </a:cubicBezTo>
                  <a:cubicBezTo>
                    <a:pt x="677" y="3151"/>
                    <a:pt x="43" y="4379"/>
                    <a:pt x="1" y="5724"/>
                  </a:cubicBezTo>
                  <a:lnTo>
                    <a:pt x="15397" y="5724"/>
                  </a:lnTo>
                  <a:cubicBezTo>
                    <a:pt x="15292" y="2549"/>
                    <a:pt x="11885" y="1"/>
                    <a:pt x="76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
            <p:cNvSpPr/>
            <p:nvPr/>
          </p:nvSpPr>
          <p:spPr>
            <a:xfrm>
              <a:off x="5129775" y="1122875"/>
              <a:ext cx="424300" cy="184625"/>
            </a:xfrm>
            <a:custGeom>
              <a:rect b="b" l="l" r="r" t="t"/>
              <a:pathLst>
                <a:path extrusionOk="0" h="7385" w="16972">
                  <a:moveTo>
                    <a:pt x="8485" y="1"/>
                  </a:moveTo>
                  <a:cubicBezTo>
                    <a:pt x="6026" y="1"/>
                    <a:pt x="3807" y="772"/>
                    <a:pt x="2259" y="1997"/>
                  </a:cubicBezTo>
                  <a:cubicBezTo>
                    <a:pt x="857" y="3111"/>
                    <a:pt x="0" y="4598"/>
                    <a:pt x="0" y="6233"/>
                  </a:cubicBezTo>
                  <a:cubicBezTo>
                    <a:pt x="0" y="6623"/>
                    <a:pt x="50" y="7007"/>
                    <a:pt x="148" y="7384"/>
                  </a:cubicBezTo>
                  <a:lnTo>
                    <a:pt x="16824" y="7384"/>
                  </a:lnTo>
                  <a:cubicBezTo>
                    <a:pt x="16924" y="7007"/>
                    <a:pt x="16971" y="6623"/>
                    <a:pt x="16971" y="6233"/>
                  </a:cubicBezTo>
                  <a:cubicBezTo>
                    <a:pt x="16971" y="5385"/>
                    <a:pt x="16742" y="4571"/>
                    <a:pt x="16320" y="3837"/>
                  </a:cubicBezTo>
                  <a:cubicBezTo>
                    <a:pt x="15042" y="1583"/>
                    <a:pt x="12017" y="1"/>
                    <a:pt x="8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 name="Google Shape;162;p8"/>
          <p:cNvGrpSpPr/>
          <p:nvPr/>
        </p:nvGrpSpPr>
        <p:grpSpPr>
          <a:xfrm>
            <a:off x="7952713" y="652300"/>
            <a:ext cx="1587675" cy="407125"/>
            <a:chOff x="3307875" y="492575"/>
            <a:chExt cx="1587675" cy="407125"/>
          </a:xfrm>
        </p:grpSpPr>
        <p:sp>
          <p:nvSpPr>
            <p:cNvPr id="163" name="Google Shape;163;p8"/>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6" name="Shape 166"/>
        <p:cNvGrpSpPr/>
        <p:nvPr/>
      </p:nvGrpSpPr>
      <p:grpSpPr>
        <a:xfrm>
          <a:off x="0" y="0"/>
          <a:ext cx="0" cy="0"/>
          <a:chOff x="0" y="0"/>
          <a:chExt cx="0" cy="0"/>
        </a:xfrm>
      </p:grpSpPr>
      <p:grpSp>
        <p:nvGrpSpPr>
          <p:cNvPr id="167" name="Google Shape;167;p9"/>
          <p:cNvGrpSpPr/>
          <p:nvPr/>
        </p:nvGrpSpPr>
        <p:grpSpPr>
          <a:xfrm flipH="1">
            <a:off x="-3750" y="4526523"/>
            <a:ext cx="9153375" cy="613071"/>
            <a:chOff x="-3750" y="4526523"/>
            <a:chExt cx="9153375" cy="613071"/>
          </a:xfrm>
        </p:grpSpPr>
        <p:sp>
          <p:nvSpPr>
            <p:cNvPr id="168" name="Google Shape;168;p9"/>
            <p:cNvSpPr/>
            <p:nvPr/>
          </p:nvSpPr>
          <p:spPr>
            <a:xfrm>
              <a:off x="-3675" y="4655994"/>
              <a:ext cx="9153300" cy="48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9"/>
            <p:cNvSpPr/>
            <p:nvPr/>
          </p:nvSpPr>
          <p:spPr>
            <a:xfrm>
              <a:off x="-3750" y="4526523"/>
              <a:ext cx="9153300" cy="1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9"/>
            <p:cNvSpPr/>
            <p:nvPr/>
          </p:nvSpPr>
          <p:spPr>
            <a:xfrm>
              <a:off x="560513" y="4838811"/>
              <a:ext cx="843500" cy="61975"/>
            </a:xfrm>
            <a:custGeom>
              <a:rect b="b" l="l" r="r" t="t"/>
              <a:pathLst>
                <a:path extrusionOk="0" h="2479" w="33740">
                  <a:moveTo>
                    <a:pt x="9446" y="0"/>
                  </a:moveTo>
                  <a:cubicBezTo>
                    <a:pt x="7848" y="0"/>
                    <a:pt x="7042" y="447"/>
                    <a:pt x="6261" y="881"/>
                  </a:cubicBezTo>
                  <a:cubicBezTo>
                    <a:pt x="5542" y="1278"/>
                    <a:pt x="4860" y="1653"/>
                    <a:pt x="3477" y="1653"/>
                  </a:cubicBezTo>
                  <a:cubicBezTo>
                    <a:pt x="2095" y="1653"/>
                    <a:pt x="1411" y="1278"/>
                    <a:pt x="694" y="881"/>
                  </a:cubicBezTo>
                  <a:cubicBezTo>
                    <a:pt x="470" y="757"/>
                    <a:pt x="242" y="634"/>
                    <a:pt x="0" y="515"/>
                  </a:cubicBezTo>
                  <a:lnTo>
                    <a:pt x="0" y="515"/>
                  </a:lnTo>
                  <a:cubicBezTo>
                    <a:pt x="210" y="944"/>
                    <a:pt x="430" y="1373"/>
                    <a:pt x="652" y="1797"/>
                  </a:cubicBezTo>
                  <a:cubicBezTo>
                    <a:pt x="1338" y="2157"/>
                    <a:pt x="2122" y="2479"/>
                    <a:pt x="3477" y="2479"/>
                  </a:cubicBezTo>
                  <a:cubicBezTo>
                    <a:pt x="5075" y="2479"/>
                    <a:pt x="5884" y="2032"/>
                    <a:pt x="6662" y="1603"/>
                  </a:cubicBezTo>
                  <a:cubicBezTo>
                    <a:pt x="7381" y="1201"/>
                    <a:pt x="8058" y="827"/>
                    <a:pt x="9446" y="827"/>
                  </a:cubicBezTo>
                  <a:cubicBezTo>
                    <a:pt x="10833" y="827"/>
                    <a:pt x="11512" y="1203"/>
                    <a:pt x="12229" y="1603"/>
                  </a:cubicBezTo>
                  <a:cubicBezTo>
                    <a:pt x="13010" y="2032"/>
                    <a:pt x="13816" y="2479"/>
                    <a:pt x="15414" y="2479"/>
                  </a:cubicBezTo>
                  <a:cubicBezTo>
                    <a:pt x="17011" y="2479"/>
                    <a:pt x="17817" y="2032"/>
                    <a:pt x="18599" y="1603"/>
                  </a:cubicBezTo>
                  <a:cubicBezTo>
                    <a:pt x="19318" y="1201"/>
                    <a:pt x="19994" y="827"/>
                    <a:pt x="21382" y="827"/>
                  </a:cubicBezTo>
                  <a:cubicBezTo>
                    <a:pt x="22770" y="827"/>
                    <a:pt x="23449" y="1203"/>
                    <a:pt x="24165" y="1603"/>
                  </a:cubicBezTo>
                  <a:cubicBezTo>
                    <a:pt x="24946" y="2032"/>
                    <a:pt x="25755" y="2479"/>
                    <a:pt x="27355" y="2479"/>
                  </a:cubicBezTo>
                  <a:cubicBezTo>
                    <a:pt x="28952" y="2479"/>
                    <a:pt x="29759" y="2032"/>
                    <a:pt x="30538" y="1603"/>
                  </a:cubicBezTo>
                  <a:cubicBezTo>
                    <a:pt x="31256" y="1201"/>
                    <a:pt x="31938" y="827"/>
                    <a:pt x="33326" y="827"/>
                  </a:cubicBezTo>
                  <a:cubicBezTo>
                    <a:pt x="33553" y="827"/>
                    <a:pt x="33738" y="642"/>
                    <a:pt x="33740" y="415"/>
                  </a:cubicBezTo>
                  <a:cubicBezTo>
                    <a:pt x="33738" y="185"/>
                    <a:pt x="33553" y="3"/>
                    <a:pt x="33326" y="0"/>
                  </a:cubicBezTo>
                  <a:cubicBezTo>
                    <a:pt x="31723" y="0"/>
                    <a:pt x="30917" y="447"/>
                    <a:pt x="30138" y="881"/>
                  </a:cubicBezTo>
                  <a:cubicBezTo>
                    <a:pt x="29419" y="1278"/>
                    <a:pt x="28743" y="1653"/>
                    <a:pt x="27352" y="1653"/>
                  </a:cubicBezTo>
                  <a:cubicBezTo>
                    <a:pt x="25965" y="1653"/>
                    <a:pt x="25288" y="1278"/>
                    <a:pt x="24567" y="881"/>
                  </a:cubicBezTo>
                  <a:cubicBezTo>
                    <a:pt x="23783" y="447"/>
                    <a:pt x="22979" y="0"/>
                    <a:pt x="21382" y="0"/>
                  </a:cubicBezTo>
                  <a:cubicBezTo>
                    <a:pt x="19784" y="0"/>
                    <a:pt x="18978" y="447"/>
                    <a:pt x="18197" y="881"/>
                  </a:cubicBezTo>
                  <a:cubicBezTo>
                    <a:pt x="17478" y="1278"/>
                    <a:pt x="16797" y="1653"/>
                    <a:pt x="15414" y="1653"/>
                  </a:cubicBezTo>
                  <a:cubicBezTo>
                    <a:pt x="14031" y="1653"/>
                    <a:pt x="13347" y="1278"/>
                    <a:pt x="12631" y="881"/>
                  </a:cubicBezTo>
                  <a:cubicBezTo>
                    <a:pt x="11847" y="447"/>
                    <a:pt x="11043" y="0"/>
                    <a:pt x="94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
            <p:cNvSpPr/>
            <p:nvPr/>
          </p:nvSpPr>
          <p:spPr>
            <a:xfrm>
              <a:off x="7794638" y="4838798"/>
              <a:ext cx="902100" cy="61975"/>
            </a:xfrm>
            <a:custGeom>
              <a:rect b="b" l="l" r="r" t="t"/>
              <a:pathLst>
                <a:path extrusionOk="0" h="2479" w="36084">
                  <a:moveTo>
                    <a:pt x="35673" y="0"/>
                  </a:moveTo>
                  <a:cubicBezTo>
                    <a:pt x="35669" y="0"/>
                    <a:pt x="35664" y="0"/>
                    <a:pt x="35660" y="0"/>
                  </a:cubicBezTo>
                  <a:cubicBezTo>
                    <a:pt x="34082" y="0"/>
                    <a:pt x="33286" y="447"/>
                    <a:pt x="32517" y="879"/>
                  </a:cubicBezTo>
                  <a:cubicBezTo>
                    <a:pt x="31808" y="1278"/>
                    <a:pt x="31142" y="1653"/>
                    <a:pt x="29781" y="1653"/>
                  </a:cubicBezTo>
                  <a:cubicBezTo>
                    <a:pt x="28419" y="1653"/>
                    <a:pt x="27752" y="1276"/>
                    <a:pt x="27043" y="879"/>
                  </a:cubicBezTo>
                  <a:cubicBezTo>
                    <a:pt x="26277" y="447"/>
                    <a:pt x="25478" y="0"/>
                    <a:pt x="23903" y="0"/>
                  </a:cubicBezTo>
                  <a:cubicBezTo>
                    <a:pt x="22326" y="0"/>
                    <a:pt x="21532" y="447"/>
                    <a:pt x="20763" y="879"/>
                  </a:cubicBezTo>
                  <a:cubicBezTo>
                    <a:pt x="20057" y="1278"/>
                    <a:pt x="19390" y="1653"/>
                    <a:pt x="18027" y="1653"/>
                  </a:cubicBezTo>
                  <a:cubicBezTo>
                    <a:pt x="16667" y="1653"/>
                    <a:pt x="16000" y="1276"/>
                    <a:pt x="15292" y="879"/>
                  </a:cubicBezTo>
                  <a:cubicBezTo>
                    <a:pt x="14523" y="447"/>
                    <a:pt x="13729" y="0"/>
                    <a:pt x="12151" y="0"/>
                  </a:cubicBezTo>
                  <a:cubicBezTo>
                    <a:pt x="10576" y="0"/>
                    <a:pt x="9780" y="447"/>
                    <a:pt x="9011" y="879"/>
                  </a:cubicBezTo>
                  <a:cubicBezTo>
                    <a:pt x="8305" y="1278"/>
                    <a:pt x="7639" y="1653"/>
                    <a:pt x="6278" y="1653"/>
                  </a:cubicBezTo>
                  <a:cubicBezTo>
                    <a:pt x="4918" y="1653"/>
                    <a:pt x="4249" y="1276"/>
                    <a:pt x="3542" y="879"/>
                  </a:cubicBezTo>
                  <a:cubicBezTo>
                    <a:pt x="2774" y="447"/>
                    <a:pt x="1980" y="0"/>
                    <a:pt x="402" y="0"/>
                  </a:cubicBezTo>
                  <a:cubicBezTo>
                    <a:pt x="178" y="5"/>
                    <a:pt x="0" y="190"/>
                    <a:pt x="0" y="412"/>
                  </a:cubicBezTo>
                  <a:cubicBezTo>
                    <a:pt x="0" y="637"/>
                    <a:pt x="178" y="819"/>
                    <a:pt x="402" y="827"/>
                  </a:cubicBezTo>
                  <a:cubicBezTo>
                    <a:pt x="1763" y="827"/>
                    <a:pt x="2432" y="1201"/>
                    <a:pt x="3138" y="1598"/>
                  </a:cubicBezTo>
                  <a:cubicBezTo>
                    <a:pt x="3907" y="2032"/>
                    <a:pt x="4701" y="2479"/>
                    <a:pt x="6278" y="2479"/>
                  </a:cubicBezTo>
                  <a:cubicBezTo>
                    <a:pt x="7853" y="2479"/>
                    <a:pt x="8649" y="2032"/>
                    <a:pt x="9418" y="1598"/>
                  </a:cubicBezTo>
                  <a:cubicBezTo>
                    <a:pt x="10125" y="1201"/>
                    <a:pt x="10791" y="827"/>
                    <a:pt x="12151" y="827"/>
                  </a:cubicBezTo>
                  <a:cubicBezTo>
                    <a:pt x="13512" y="827"/>
                    <a:pt x="14181" y="1201"/>
                    <a:pt x="14887" y="1598"/>
                  </a:cubicBezTo>
                  <a:cubicBezTo>
                    <a:pt x="15656" y="2032"/>
                    <a:pt x="16452" y="2479"/>
                    <a:pt x="18027" y="2479"/>
                  </a:cubicBezTo>
                  <a:cubicBezTo>
                    <a:pt x="19605" y="2479"/>
                    <a:pt x="20399" y="2032"/>
                    <a:pt x="21167" y="1600"/>
                  </a:cubicBezTo>
                  <a:cubicBezTo>
                    <a:pt x="21874" y="1201"/>
                    <a:pt x="22540" y="827"/>
                    <a:pt x="23903" y="827"/>
                  </a:cubicBezTo>
                  <a:cubicBezTo>
                    <a:pt x="25263" y="827"/>
                    <a:pt x="25932" y="1201"/>
                    <a:pt x="26639" y="1600"/>
                  </a:cubicBezTo>
                  <a:cubicBezTo>
                    <a:pt x="27408" y="2032"/>
                    <a:pt x="28204" y="2479"/>
                    <a:pt x="29781" y="2479"/>
                  </a:cubicBezTo>
                  <a:cubicBezTo>
                    <a:pt x="31359" y="2479"/>
                    <a:pt x="32153" y="2032"/>
                    <a:pt x="32921" y="1598"/>
                  </a:cubicBezTo>
                  <a:cubicBezTo>
                    <a:pt x="33630" y="1201"/>
                    <a:pt x="34297" y="827"/>
                    <a:pt x="35660" y="827"/>
                  </a:cubicBezTo>
                  <a:cubicBezTo>
                    <a:pt x="35663" y="827"/>
                    <a:pt x="35666" y="827"/>
                    <a:pt x="35669" y="827"/>
                  </a:cubicBezTo>
                  <a:cubicBezTo>
                    <a:pt x="35897" y="827"/>
                    <a:pt x="36084" y="641"/>
                    <a:pt x="36084" y="412"/>
                  </a:cubicBezTo>
                  <a:cubicBezTo>
                    <a:pt x="36084" y="185"/>
                    <a:pt x="35899" y="0"/>
                    <a:pt x="356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
            <p:cNvSpPr/>
            <p:nvPr/>
          </p:nvSpPr>
          <p:spPr>
            <a:xfrm>
              <a:off x="2158638" y="4897986"/>
              <a:ext cx="541325" cy="61925"/>
            </a:xfrm>
            <a:custGeom>
              <a:rect b="b" l="l" r="r" t="t"/>
              <a:pathLst>
                <a:path extrusionOk="0" h="2477" w="21653">
                  <a:moveTo>
                    <a:pt x="21245" y="1"/>
                  </a:moveTo>
                  <a:cubicBezTo>
                    <a:pt x="21243" y="1"/>
                    <a:pt x="21242" y="1"/>
                    <a:pt x="21240" y="1"/>
                  </a:cubicBezTo>
                  <a:cubicBezTo>
                    <a:pt x="20207" y="1"/>
                    <a:pt x="19683" y="500"/>
                    <a:pt x="19218" y="939"/>
                  </a:cubicBezTo>
                  <a:cubicBezTo>
                    <a:pt x="18802" y="1339"/>
                    <a:pt x="18470" y="1651"/>
                    <a:pt x="17768" y="1651"/>
                  </a:cubicBezTo>
                  <a:cubicBezTo>
                    <a:pt x="17064" y="1651"/>
                    <a:pt x="16735" y="1339"/>
                    <a:pt x="16315" y="939"/>
                  </a:cubicBezTo>
                  <a:cubicBezTo>
                    <a:pt x="15854" y="500"/>
                    <a:pt x="15327" y="1"/>
                    <a:pt x="14294" y="1"/>
                  </a:cubicBezTo>
                  <a:cubicBezTo>
                    <a:pt x="13263" y="1"/>
                    <a:pt x="12736" y="500"/>
                    <a:pt x="12274" y="939"/>
                  </a:cubicBezTo>
                  <a:cubicBezTo>
                    <a:pt x="11857" y="1339"/>
                    <a:pt x="11525" y="1651"/>
                    <a:pt x="10824" y="1651"/>
                  </a:cubicBezTo>
                  <a:cubicBezTo>
                    <a:pt x="10123" y="1651"/>
                    <a:pt x="9791" y="1339"/>
                    <a:pt x="9374" y="939"/>
                  </a:cubicBezTo>
                  <a:cubicBezTo>
                    <a:pt x="8910" y="500"/>
                    <a:pt x="8385" y="1"/>
                    <a:pt x="7352" y="1"/>
                  </a:cubicBezTo>
                  <a:cubicBezTo>
                    <a:pt x="6319" y="1"/>
                    <a:pt x="5794" y="500"/>
                    <a:pt x="5333" y="939"/>
                  </a:cubicBezTo>
                  <a:cubicBezTo>
                    <a:pt x="4916" y="1339"/>
                    <a:pt x="4584" y="1651"/>
                    <a:pt x="3882" y="1651"/>
                  </a:cubicBezTo>
                  <a:cubicBezTo>
                    <a:pt x="3181" y="1651"/>
                    <a:pt x="2849" y="1339"/>
                    <a:pt x="2432" y="939"/>
                  </a:cubicBezTo>
                  <a:cubicBezTo>
                    <a:pt x="1970" y="500"/>
                    <a:pt x="1446" y="1"/>
                    <a:pt x="413" y="1"/>
                  </a:cubicBezTo>
                  <a:cubicBezTo>
                    <a:pt x="186" y="1"/>
                    <a:pt x="1" y="185"/>
                    <a:pt x="1" y="412"/>
                  </a:cubicBezTo>
                  <a:cubicBezTo>
                    <a:pt x="1" y="640"/>
                    <a:pt x="186" y="824"/>
                    <a:pt x="413" y="827"/>
                  </a:cubicBezTo>
                  <a:cubicBezTo>
                    <a:pt x="1114" y="827"/>
                    <a:pt x="1444" y="1139"/>
                    <a:pt x="1863" y="1538"/>
                  </a:cubicBezTo>
                  <a:cubicBezTo>
                    <a:pt x="2325" y="1978"/>
                    <a:pt x="2849" y="2477"/>
                    <a:pt x="3882" y="2477"/>
                  </a:cubicBezTo>
                  <a:cubicBezTo>
                    <a:pt x="4916" y="2477"/>
                    <a:pt x="5440" y="1978"/>
                    <a:pt x="5902" y="1538"/>
                  </a:cubicBezTo>
                  <a:cubicBezTo>
                    <a:pt x="6321" y="1139"/>
                    <a:pt x="6651" y="827"/>
                    <a:pt x="7352" y="827"/>
                  </a:cubicBezTo>
                  <a:cubicBezTo>
                    <a:pt x="8053" y="827"/>
                    <a:pt x="8385" y="1139"/>
                    <a:pt x="8802" y="1538"/>
                  </a:cubicBezTo>
                  <a:cubicBezTo>
                    <a:pt x="9266" y="1978"/>
                    <a:pt x="9791" y="2477"/>
                    <a:pt x="10824" y="2477"/>
                  </a:cubicBezTo>
                  <a:cubicBezTo>
                    <a:pt x="11857" y="2477"/>
                    <a:pt x="12382" y="1978"/>
                    <a:pt x="12843" y="1538"/>
                  </a:cubicBezTo>
                  <a:cubicBezTo>
                    <a:pt x="13263" y="1139"/>
                    <a:pt x="13592" y="827"/>
                    <a:pt x="14294" y="827"/>
                  </a:cubicBezTo>
                  <a:cubicBezTo>
                    <a:pt x="14998" y="827"/>
                    <a:pt x="15327" y="1139"/>
                    <a:pt x="15746" y="1538"/>
                  </a:cubicBezTo>
                  <a:cubicBezTo>
                    <a:pt x="16208" y="1978"/>
                    <a:pt x="16735" y="2477"/>
                    <a:pt x="17768" y="2477"/>
                  </a:cubicBezTo>
                  <a:cubicBezTo>
                    <a:pt x="18802" y="2477"/>
                    <a:pt x="19326" y="1978"/>
                    <a:pt x="19788" y="1538"/>
                  </a:cubicBezTo>
                  <a:cubicBezTo>
                    <a:pt x="20207" y="1139"/>
                    <a:pt x="20536" y="827"/>
                    <a:pt x="21240" y="827"/>
                  </a:cubicBezTo>
                  <a:cubicBezTo>
                    <a:pt x="21467" y="827"/>
                    <a:pt x="21652" y="640"/>
                    <a:pt x="21652" y="412"/>
                  </a:cubicBezTo>
                  <a:cubicBezTo>
                    <a:pt x="21652" y="187"/>
                    <a:pt x="21470" y="1"/>
                    <a:pt x="21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
            <p:cNvSpPr/>
            <p:nvPr/>
          </p:nvSpPr>
          <p:spPr>
            <a:xfrm>
              <a:off x="6368188" y="4838811"/>
              <a:ext cx="534375" cy="62000"/>
            </a:xfrm>
            <a:custGeom>
              <a:rect b="b" l="l" r="r" t="t"/>
              <a:pathLst>
                <a:path extrusionOk="0" h="2480" w="21375">
                  <a:moveTo>
                    <a:pt x="415" y="1"/>
                  </a:moveTo>
                  <a:cubicBezTo>
                    <a:pt x="185" y="1"/>
                    <a:pt x="0" y="186"/>
                    <a:pt x="0" y="415"/>
                  </a:cubicBezTo>
                  <a:cubicBezTo>
                    <a:pt x="0" y="642"/>
                    <a:pt x="185" y="827"/>
                    <a:pt x="415" y="827"/>
                  </a:cubicBezTo>
                  <a:cubicBezTo>
                    <a:pt x="1311" y="827"/>
                    <a:pt x="1740" y="1167"/>
                    <a:pt x="2234" y="1564"/>
                  </a:cubicBezTo>
                  <a:cubicBezTo>
                    <a:pt x="2776" y="1993"/>
                    <a:pt x="3392" y="2480"/>
                    <a:pt x="4573" y="2480"/>
                  </a:cubicBezTo>
                  <a:cubicBezTo>
                    <a:pt x="5754" y="2480"/>
                    <a:pt x="6370" y="1993"/>
                    <a:pt x="6907" y="1564"/>
                  </a:cubicBezTo>
                  <a:cubicBezTo>
                    <a:pt x="7406" y="1167"/>
                    <a:pt x="7835" y="827"/>
                    <a:pt x="8732" y="827"/>
                  </a:cubicBezTo>
                  <a:cubicBezTo>
                    <a:pt x="9628" y="827"/>
                    <a:pt x="10057" y="1167"/>
                    <a:pt x="10554" y="1564"/>
                  </a:cubicBezTo>
                  <a:cubicBezTo>
                    <a:pt x="11095" y="1993"/>
                    <a:pt x="11707" y="2480"/>
                    <a:pt x="12892" y="2480"/>
                  </a:cubicBezTo>
                  <a:cubicBezTo>
                    <a:pt x="14076" y="2480"/>
                    <a:pt x="14687" y="1993"/>
                    <a:pt x="15229" y="1564"/>
                  </a:cubicBezTo>
                  <a:cubicBezTo>
                    <a:pt x="15726" y="1167"/>
                    <a:pt x="16155" y="827"/>
                    <a:pt x="17051" y="827"/>
                  </a:cubicBezTo>
                  <a:cubicBezTo>
                    <a:pt x="17947" y="827"/>
                    <a:pt x="18376" y="1167"/>
                    <a:pt x="18876" y="1564"/>
                  </a:cubicBezTo>
                  <a:cubicBezTo>
                    <a:pt x="19215" y="1831"/>
                    <a:pt x="19582" y="2125"/>
                    <a:pt x="20104" y="2307"/>
                  </a:cubicBezTo>
                  <a:cubicBezTo>
                    <a:pt x="20528" y="2093"/>
                    <a:pt x="20955" y="1873"/>
                    <a:pt x="21374" y="1651"/>
                  </a:cubicBezTo>
                  <a:lnTo>
                    <a:pt x="21374" y="1651"/>
                  </a:lnTo>
                  <a:cubicBezTo>
                    <a:pt x="21322" y="1653"/>
                    <a:pt x="21267" y="1653"/>
                    <a:pt x="21214" y="1653"/>
                  </a:cubicBezTo>
                  <a:cubicBezTo>
                    <a:pt x="20318" y="1653"/>
                    <a:pt x="19884" y="1311"/>
                    <a:pt x="19387" y="915"/>
                  </a:cubicBezTo>
                  <a:cubicBezTo>
                    <a:pt x="18848" y="485"/>
                    <a:pt x="18237" y="1"/>
                    <a:pt x="17051" y="1"/>
                  </a:cubicBezTo>
                  <a:cubicBezTo>
                    <a:pt x="15865" y="1"/>
                    <a:pt x="15254" y="485"/>
                    <a:pt x="14712" y="915"/>
                  </a:cubicBezTo>
                  <a:cubicBezTo>
                    <a:pt x="14218" y="1311"/>
                    <a:pt x="13789" y="1653"/>
                    <a:pt x="12892" y="1653"/>
                  </a:cubicBezTo>
                  <a:cubicBezTo>
                    <a:pt x="11994" y="1653"/>
                    <a:pt x="11565" y="1311"/>
                    <a:pt x="11070" y="915"/>
                  </a:cubicBezTo>
                  <a:cubicBezTo>
                    <a:pt x="10529" y="485"/>
                    <a:pt x="9912" y="1"/>
                    <a:pt x="8732" y="1"/>
                  </a:cubicBezTo>
                  <a:cubicBezTo>
                    <a:pt x="7546" y="1"/>
                    <a:pt x="6934" y="485"/>
                    <a:pt x="6395" y="915"/>
                  </a:cubicBezTo>
                  <a:cubicBezTo>
                    <a:pt x="5898" y="1311"/>
                    <a:pt x="5469" y="1653"/>
                    <a:pt x="4573" y="1653"/>
                  </a:cubicBezTo>
                  <a:cubicBezTo>
                    <a:pt x="3677" y="1653"/>
                    <a:pt x="3248" y="1311"/>
                    <a:pt x="2751" y="915"/>
                  </a:cubicBezTo>
                  <a:cubicBezTo>
                    <a:pt x="2212" y="485"/>
                    <a:pt x="1600"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
            <p:cNvSpPr/>
            <p:nvPr/>
          </p:nvSpPr>
          <p:spPr>
            <a:xfrm>
              <a:off x="5098313" y="4897986"/>
              <a:ext cx="587925" cy="62000"/>
            </a:xfrm>
            <a:custGeom>
              <a:rect b="b" l="l" r="r" t="t"/>
              <a:pathLst>
                <a:path extrusionOk="0" h="2480" w="23517">
                  <a:moveTo>
                    <a:pt x="415" y="1"/>
                  </a:moveTo>
                  <a:cubicBezTo>
                    <a:pt x="185" y="1"/>
                    <a:pt x="1" y="185"/>
                    <a:pt x="1" y="413"/>
                  </a:cubicBezTo>
                  <a:cubicBezTo>
                    <a:pt x="1" y="642"/>
                    <a:pt x="185" y="827"/>
                    <a:pt x="415" y="827"/>
                  </a:cubicBezTo>
                  <a:cubicBezTo>
                    <a:pt x="1413" y="827"/>
                    <a:pt x="1890" y="1171"/>
                    <a:pt x="2439" y="1573"/>
                  </a:cubicBezTo>
                  <a:cubicBezTo>
                    <a:pt x="3021" y="1998"/>
                    <a:pt x="3682" y="2479"/>
                    <a:pt x="4950" y="2479"/>
                  </a:cubicBezTo>
                  <a:cubicBezTo>
                    <a:pt x="6221" y="2479"/>
                    <a:pt x="6880" y="1998"/>
                    <a:pt x="7464" y="1573"/>
                  </a:cubicBezTo>
                  <a:cubicBezTo>
                    <a:pt x="8013" y="1171"/>
                    <a:pt x="8490" y="827"/>
                    <a:pt x="9488" y="827"/>
                  </a:cubicBezTo>
                  <a:cubicBezTo>
                    <a:pt x="10489" y="827"/>
                    <a:pt x="10963" y="1171"/>
                    <a:pt x="11515" y="1573"/>
                  </a:cubicBezTo>
                  <a:cubicBezTo>
                    <a:pt x="12097" y="1998"/>
                    <a:pt x="12756" y="2479"/>
                    <a:pt x="14026" y="2479"/>
                  </a:cubicBezTo>
                  <a:cubicBezTo>
                    <a:pt x="15294" y="2479"/>
                    <a:pt x="15956" y="1998"/>
                    <a:pt x="16537" y="1573"/>
                  </a:cubicBezTo>
                  <a:cubicBezTo>
                    <a:pt x="17089" y="1171"/>
                    <a:pt x="17563" y="827"/>
                    <a:pt x="18564" y="827"/>
                  </a:cubicBezTo>
                  <a:cubicBezTo>
                    <a:pt x="19567" y="827"/>
                    <a:pt x="20042" y="1171"/>
                    <a:pt x="20593" y="1573"/>
                  </a:cubicBezTo>
                  <a:cubicBezTo>
                    <a:pt x="21175" y="1998"/>
                    <a:pt x="21836" y="2479"/>
                    <a:pt x="23104" y="2479"/>
                  </a:cubicBezTo>
                  <a:cubicBezTo>
                    <a:pt x="23332" y="2477"/>
                    <a:pt x="23516" y="2292"/>
                    <a:pt x="23516" y="2065"/>
                  </a:cubicBezTo>
                  <a:cubicBezTo>
                    <a:pt x="23516" y="1838"/>
                    <a:pt x="23332" y="1653"/>
                    <a:pt x="23104" y="1653"/>
                  </a:cubicBezTo>
                  <a:cubicBezTo>
                    <a:pt x="22103" y="1653"/>
                    <a:pt x="21629" y="1306"/>
                    <a:pt x="21078" y="904"/>
                  </a:cubicBezTo>
                  <a:cubicBezTo>
                    <a:pt x="20496" y="480"/>
                    <a:pt x="19835" y="1"/>
                    <a:pt x="18564" y="1"/>
                  </a:cubicBezTo>
                  <a:cubicBezTo>
                    <a:pt x="17296" y="1"/>
                    <a:pt x="16635" y="480"/>
                    <a:pt x="16053" y="904"/>
                  </a:cubicBezTo>
                  <a:cubicBezTo>
                    <a:pt x="15501" y="1306"/>
                    <a:pt x="15025" y="1653"/>
                    <a:pt x="14026" y="1653"/>
                  </a:cubicBezTo>
                  <a:cubicBezTo>
                    <a:pt x="13025" y="1653"/>
                    <a:pt x="12551" y="1306"/>
                    <a:pt x="11999" y="904"/>
                  </a:cubicBezTo>
                  <a:cubicBezTo>
                    <a:pt x="11418" y="480"/>
                    <a:pt x="10759" y="1"/>
                    <a:pt x="9488" y="1"/>
                  </a:cubicBezTo>
                  <a:cubicBezTo>
                    <a:pt x="8220" y="1"/>
                    <a:pt x="7559" y="480"/>
                    <a:pt x="6977" y="904"/>
                  </a:cubicBezTo>
                  <a:cubicBezTo>
                    <a:pt x="6426" y="1306"/>
                    <a:pt x="5951" y="1653"/>
                    <a:pt x="4950" y="1653"/>
                  </a:cubicBezTo>
                  <a:cubicBezTo>
                    <a:pt x="3952" y="1653"/>
                    <a:pt x="3475" y="1306"/>
                    <a:pt x="2926" y="904"/>
                  </a:cubicBezTo>
                  <a:cubicBezTo>
                    <a:pt x="2344" y="480"/>
                    <a:pt x="1683" y="1"/>
                    <a:pt x="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
            <p:cNvSpPr/>
            <p:nvPr/>
          </p:nvSpPr>
          <p:spPr>
            <a:xfrm>
              <a:off x="3510252" y="4782520"/>
              <a:ext cx="732925" cy="62000"/>
            </a:xfrm>
            <a:custGeom>
              <a:rect b="b" l="l" r="r" t="t"/>
              <a:pathLst>
                <a:path extrusionOk="0" h="2480" w="29317">
                  <a:moveTo>
                    <a:pt x="411" y="1"/>
                  </a:moveTo>
                  <a:cubicBezTo>
                    <a:pt x="185" y="1"/>
                    <a:pt x="0" y="185"/>
                    <a:pt x="0" y="413"/>
                  </a:cubicBezTo>
                  <a:cubicBezTo>
                    <a:pt x="0" y="642"/>
                    <a:pt x="187" y="827"/>
                    <a:pt x="415" y="827"/>
                  </a:cubicBezTo>
                  <a:cubicBezTo>
                    <a:pt x="418" y="827"/>
                    <a:pt x="421" y="827"/>
                    <a:pt x="424" y="827"/>
                  </a:cubicBezTo>
                  <a:cubicBezTo>
                    <a:pt x="1480" y="827"/>
                    <a:pt x="1980" y="1174"/>
                    <a:pt x="2559" y="1578"/>
                  </a:cubicBezTo>
                  <a:cubicBezTo>
                    <a:pt x="3165" y="2000"/>
                    <a:pt x="3849" y="2479"/>
                    <a:pt x="5167" y="2479"/>
                  </a:cubicBezTo>
                  <a:cubicBezTo>
                    <a:pt x="6482" y="2479"/>
                    <a:pt x="7169" y="2000"/>
                    <a:pt x="7773" y="1578"/>
                  </a:cubicBezTo>
                  <a:cubicBezTo>
                    <a:pt x="8352" y="1174"/>
                    <a:pt x="8854" y="827"/>
                    <a:pt x="9910" y="827"/>
                  </a:cubicBezTo>
                  <a:cubicBezTo>
                    <a:pt x="10965" y="827"/>
                    <a:pt x="11467" y="1174"/>
                    <a:pt x="12046" y="1578"/>
                  </a:cubicBezTo>
                  <a:cubicBezTo>
                    <a:pt x="12653" y="2000"/>
                    <a:pt x="13339" y="2479"/>
                    <a:pt x="14655" y="2479"/>
                  </a:cubicBezTo>
                  <a:cubicBezTo>
                    <a:pt x="15970" y="2479"/>
                    <a:pt x="16657" y="2000"/>
                    <a:pt x="17263" y="1578"/>
                  </a:cubicBezTo>
                  <a:cubicBezTo>
                    <a:pt x="17842" y="1174"/>
                    <a:pt x="18341" y="827"/>
                    <a:pt x="19400" y="827"/>
                  </a:cubicBezTo>
                  <a:cubicBezTo>
                    <a:pt x="20456" y="827"/>
                    <a:pt x="20957" y="1174"/>
                    <a:pt x="21536" y="1578"/>
                  </a:cubicBezTo>
                  <a:cubicBezTo>
                    <a:pt x="22143" y="2000"/>
                    <a:pt x="22829" y="2479"/>
                    <a:pt x="24145" y="2479"/>
                  </a:cubicBezTo>
                  <a:cubicBezTo>
                    <a:pt x="25463" y="2479"/>
                    <a:pt x="26152" y="2000"/>
                    <a:pt x="26756" y="1578"/>
                  </a:cubicBezTo>
                  <a:cubicBezTo>
                    <a:pt x="27335" y="1174"/>
                    <a:pt x="27837" y="827"/>
                    <a:pt x="28892" y="827"/>
                  </a:cubicBezTo>
                  <a:cubicBezTo>
                    <a:pt x="28895" y="827"/>
                    <a:pt x="28898" y="827"/>
                    <a:pt x="28901" y="827"/>
                  </a:cubicBezTo>
                  <a:cubicBezTo>
                    <a:pt x="29130" y="827"/>
                    <a:pt x="29317" y="642"/>
                    <a:pt x="29317" y="413"/>
                  </a:cubicBezTo>
                  <a:cubicBezTo>
                    <a:pt x="29317" y="185"/>
                    <a:pt x="29132" y="1"/>
                    <a:pt x="28906" y="1"/>
                  </a:cubicBezTo>
                  <a:cubicBezTo>
                    <a:pt x="28901" y="1"/>
                    <a:pt x="28897" y="1"/>
                    <a:pt x="28892" y="1"/>
                  </a:cubicBezTo>
                  <a:cubicBezTo>
                    <a:pt x="27577" y="1"/>
                    <a:pt x="26891" y="478"/>
                    <a:pt x="26284" y="899"/>
                  </a:cubicBezTo>
                  <a:cubicBezTo>
                    <a:pt x="25705" y="1304"/>
                    <a:pt x="25203" y="1653"/>
                    <a:pt x="24145" y="1653"/>
                  </a:cubicBezTo>
                  <a:cubicBezTo>
                    <a:pt x="23089" y="1653"/>
                    <a:pt x="22587" y="1304"/>
                    <a:pt x="22008" y="899"/>
                  </a:cubicBezTo>
                  <a:cubicBezTo>
                    <a:pt x="21402" y="478"/>
                    <a:pt x="20713" y="1"/>
                    <a:pt x="19400" y="1"/>
                  </a:cubicBezTo>
                  <a:cubicBezTo>
                    <a:pt x="18084" y="1"/>
                    <a:pt x="17398" y="478"/>
                    <a:pt x="16791" y="899"/>
                  </a:cubicBezTo>
                  <a:cubicBezTo>
                    <a:pt x="16212" y="1304"/>
                    <a:pt x="15711" y="1653"/>
                    <a:pt x="14655" y="1653"/>
                  </a:cubicBezTo>
                  <a:cubicBezTo>
                    <a:pt x="13599" y="1653"/>
                    <a:pt x="13097" y="1304"/>
                    <a:pt x="12518" y="899"/>
                  </a:cubicBezTo>
                  <a:cubicBezTo>
                    <a:pt x="11911" y="478"/>
                    <a:pt x="11225" y="1"/>
                    <a:pt x="9910" y="1"/>
                  </a:cubicBezTo>
                  <a:cubicBezTo>
                    <a:pt x="8594" y="1"/>
                    <a:pt x="7908" y="478"/>
                    <a:pt x="7301" y="899"/>
                  </a:cubicBezTo>
                  <a:cubicBezTo>
                    <a:pt x="6722" y="1304"/>
                    <a:pt x="6220" y="1653"/>
                    <a:pt x="5167" y="1653"/>
                  </a:cubicBezTo>
                  <a:cubicBezTo>
                    <a:pt x="4111" y="1653"/>
                    <a:pt x="3609" y="1304"/>
                    <a:pt x="3030" y="899"/>
                  </a:cubicBezTo>
                  <a:cubicBezTo>
                    <a:pt x="2426" y="478"/>
                    <a:pt x="1740" y="1"/>
                    <a:pt x="424" y="1"/>
                  </a:cubicBezTo>
                  <a:cubicBezTo>
                    <a:pt x="420" y="1"/>
                    <a:pt x="415" y="1"/>
                    <a:pt x="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9"/>
          <p:cNvSpPr txBox="1"/>
          <p:nvPr>
            <p:ph type="title"/>
          </p:nvPr>
        </p:nvSpPr>
        <p:spPr>
          <a:xfrm>
            <a:off x="3767700" y="1307363"/>
            <a:ext cx="4661100" cy="1483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82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7" name="Google Shape;177;p9"/>
          <p:cNvSpPr txBox="1"/>
          <p:nvPr>
            <p:ph idx="1" type="subTitle"/>
          </p:nvPr>
        </p:nvSpPr>
        <p:spPr>
          <a:xfrm>
            <a:off x="3767800" y="2667888"/>
            <a:ext cx="4661100" cy="841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8" name="Google Shape;178;p9"/>
          <p:cNvSpPr/>
          <p:nvPr/>
        </p:nvSpPr>
        <p:spPr>
          <a:xfrm>
            <a:off x="8204988" y="296293"/>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 name="Google Shape;179;p9"/>
          <p:cNvGrpSpPr/>
          <p:nvPr/>
        </p:nvGrpSpPr>
        <p:grpSpPr>
          <a:xfrm>
            <a:off x="-359712" y="1115363"/>
            <a:ext cx="1587675" cy="407125"/>
            <a:chOff x="3307875" y="492575"/>
            <a:chExt cx="1587675" cy="407125"/>
          </a:xfrm>
        </p:grpSpPr>
        <p:sp>
          <p:nvSpPr>
            <p:cNvPr id="180" name="Google Shape;180;p9"/>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3" name="Shape 183"/>
        <p:cNvGrpSpPr/>
        <p:nvPr/>
      </p:nvGrpSpPr>
      <p:grpSpPr>
        <a:xfrm>
          <a:off x="0" y="0"/>
          <a:ext cx="0" cy="0"/>
          <a:chOff x="0" y="0"/>
          <a:chExt cx="0" cy="0"/>
        </a:xfrm>
      </p:grpSpPr>
      <p:sp>
        <p:nvSpPr>
          <p:cNvPr id="184" name="Google Shape;184;p10"/>
          <p:cNvSpPr txBox="1"/>
          <p:nvPr>
            <p:ph type="title"/>
          </p:nvPr>
        </p:nvSpPr>
        <p:spPr>
          <a:xfrm>
            <a:off x="1655250" y="3581000"/>
            <a:ext cx="5833500" cy="10275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85" name="Google Shape;185;p10"/>
          <p:cNvSpPr/>
          <p:nvPr/>
        </p:nvSpPr>
        <p:spPr>
          <a:xfrm>
            <a:off x="440750" y="1705780"/>
            <a:ext cx="548692" cy="238716"/>
          </a:xfrm>
          <a:custGeom>
            <a:rect b="b" l="l" r="r" t="t"/>
            <a:pathLst>
              <a:path extrusionOk="0" h="6643" w="15269">
                <a:moveTo>
                  <a:pt x="7633" y="1"/>
                </a:moveTo>
                <a:cubicBezTo>
                  <a:pt x="5419" y="1"/>
                  <a:pt x="3425" y="692"/>
                  <a:pt x="2032" y="1798"/>
                </a:cubicBezTo>
                <a:cubicBezTo>
                  <a:pt x="769" y="2799"/>
                  <a:pt x="0" y="4137"/>
                  <a:pt x="0" y="5609"/>
                </a:cubicBezTo>
                <a:cubicBezTo>
                  <a:pt x="0" y="5956"/>
                  <a:pt x="43" y="6306"/>
                  <a:pt x="133" y="6643"/>
                </a:cubicBezTo>
                <a:lnTo>
                  <a:pt x="15137" y="6643"/>
                </a:lnTo>
                <a:cubicBezTo>
                  <a:pt x="15224" y="6306"/>
                  <a:pt x="15269" y="5956"/>
                  <a:pt x="15269" y="5609"/>
                </a:cubicBezTo>
                <a:cubicBezTo>
                  <a:pt x="15269" y="4843"/>
                  <a:pt x="15062" y="4112"/>
                  <a:pt x="14682" y="3450"/>
                </a:cubicBezTo>
                <a:cubicBezTo>
                  <a:pt x="13532" y="1423"/>
                  <a:pt x="10811" y="1"/>
                  <a:pt x="76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 name="Google Shape;186;p10"/>
          <p:cNvGrpSpPr/>
          <p:nvPr/>
        </p:nvGrpSpPr>
        <p:grpSpPr>
          <a:xfrm>
            <a:off x="8387540" y="1705783"/>
            <a:ext cx="969879" cy="238720"/>
            <a:chOff x="5129775" y="1122875"/>
            <a:chExt cx="750100" cy="184625"/>
          </a:xfrm>
        </p:grpSpPr>
        <p:sp>
          <p:nvSpPr>
            <p:cNvPr id="187" name="Google Shape;187;p10"/>
            <p:cNvSpPr/>
            <p:nvPr/>
          </p:nvSpPr>
          <p:spPr>
            <a:xfrm>
              <a:off x="5494950" y="1164375"/>
              <a:ext cx="384925" cy="143125"/>
            </a:xfrm>
            <a:custGeom>
              <a:rect b="b" l="l" r="r" t="t"/>
              <a:pathLst>
                <a:path extrusionOk="0" h="5725" w="15397">
                  <a:moveTo>
                    <a:pt x="7699" y="1"/>
                  </a:moveTo>
                  <a:cubicBezTo>
                    <a:pt x="5282" y="1"/>
                    <a:pt x="3126" y="847"/>
                    <a:pt x="1713" y="2175"/>
                  </a:cubicBezTo>
                  <a:cubicBezTo>
                    <a:pt x="677" y="3151"/>
                    <a:pt x="43" y="4379"/>
                    <a:pt x="1" y="5724"/>
                  </a:cubicBezTo>
                  <a:lnTo>
                    <a:pt x="15397" y="5724"/>
                  </a:lnTo>
                  <a:cubicBezTo>
                    <a:pt x="15292" y="2549"/>
                    <a:pt x="11885" y="1"/>
                    <a:pt x="76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0"/>
            <p:cNvSpPr/>
            <p:nvPr/>
          </p:nvSpPr>
          <p:spPr>
            <a:xfrm>
              <a:off x="5129775" y="1122875"/>
              <a:ext cx="424300" cy="184625"/>
            </a:xfrm>
            <a:custGeom>
              <a:rect b="b" l="l" r="r" t="t"/>
              <a:pathLst>
                <a:path extrusionOk="0" h="7385" w="16972">
                  <a:moveTo>
                    <a:pt x="8485" y="1"/>
                  </a:moveTo>
                  <a:cubicBezTo>
                    <a:pt x="6026" y="1"/>
                    <a:pt x="3807" y="772"/>
                    <a:pt x="2259" y="1997"/>
                  </a:cubicBezTo>
                  <a:cubicBezTo>
                    <a:pt x="857" y="3111"/>
                    <a:pt x="0" y="4598"/>
                    <a:pt x="0" y="6233"/>
                  </a:cubicBezTo>
                  <a:cubicBezTo>
                    <a:pt x="0" y="6623"/>
                    <a:pt x="50" y="7007"/>
                    <a:pt x="148" y="7384"/>
                  </a:cubicBezTo>
                  <a:lnTo>
                    <a:pt x="16824" y="7384"/>
                  </a:lnTo>
                  <a:cubicBezTo>
                    <a:pt x="16924" y="7007"/>
                    <a:pt x="16971" y="6623"/>
                    <a:pt x="16971" y="6233"/>
                  </a:cubicBezTo>
                  <a:cubicBezTo>
                    <a:pt x="16971" y="5385"/>
                    <a:pt x="16742" y="4571"/>
                    <a:pt x="16320" y="3837"/>
                  </a:cubicBezTo>
                  <a:cubicBezTo>
                    <a:pt x="15042" y="1583"/>
                    <a:pt x="12017" y="1"/>
                    <a:pt x="8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Bebas Neue"/>
              <a:buNone/>
              <a:defRPr b="1" sz="28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Assistant Medium"/>
              <a:buChar char="●"/>
              <a:defRPr>
                <a:solidFill>
                  <a:schemeClr val="dk1"/>
                </a:solidFill>
                <a:latin typeface="Assistant Medium"/>
                <a:ea typeface="Assistant Medium"/>
                <a:cs typeface="Assistant Medium"/>
                <a:sym typeface="Assistant Medium"/>
              </a:defRPr>
            </a:lvl1pPr>
            <a:lvl2pPr indent="-317500" lvl="1" marL="914400">
              <a:lnSpc>
                <a:spcPct val="100000"/>
              </a:lnSpc>
              <a:spcBef>
                <a:spcPts val="1600"/>
              </a:spcBef>
              <a:spcAft>
                <a:spcPts val="0"/>
              </a:spcAft>
              <a:buClr>
                <a:schemeClr val="dk1"/>
              </a:buClr>
              <a:buSzPts val="1400"/>
              <a:buFont typeface="Assistant Medium"/>
              <a:buChar char="○"/>
              <a:defRPr>
                <a:solidFill>
                  <a:schemeClr val="dk1"/>
                </a:solidFill>
                <a:latin typeface="Assistant Medium"/>
                <a:ea typeface="Assistant Medium"/>
                <a:cs typeface="Assistant Medium"/>
                <a:sym typeface="Assistant Medium"/>
              </a:defRPr>
            </a:lvl2pPr>
            <a:lvl3pPr indent="-317500" lvl="2" marL="1371600">
              <a:lnSpc>
                <a:spcPct val="100000"/>
              </a:lnSpc>
              <a:spcBef>
                <a:spcPts val="1600"/>
              </a:spcBef>
              <a:spcAft>
                <a:spcPts val="0"/>
              </a:spcAft>
              <a:buClr>
                <a:schemeClr val="dk1"/>
              </a:buClr>
              <a:buSzPts val="1400"/>
              <a:buFont typeface="Assistant Medium"/>
              <a:buChar char="■"/>
              <a:defRPr>
                <a:solidFill>
                  <a:schemeClr val="dk1"/>
                </a:solidFill>
                <a:latin typeface="Assistant Medium"/>
                <a:ea typeface="Assistant Medium"/>
                <a:cs typeface="Assistant Medium"/>
                <a:sym typeface="Assistant Medium"/>
              </a:defRPr>
            </a:lvl3pPr>
            <a:lvl4pPr indent="-317500" lvl="3" marL="1828800">
              <a:lnSpc>
                <a:spcPct val="100000"/>
              </a:lnSpc>
              <a:spcBef>
                <a:spcPts val="1600"/>
              </a:spcBef>
              <a:spcAft>
                <a:spcPts val="0"/>
              </a:spcAft>
              <a:buClr>
                <a:schemeClr val="dk1"/>
              </a:buClr>
              <a:buSzPts val="1400"/>
              <a:buFont typeface="Assistant Medium"/>
              <a:buChar char="●"/>
              <a:defRPr>
                <a:solidFill>
                  <a:schemeClr val="dk1"/>
                </a:solidFill>
                <a:latin typeface="Assistant Medium"/>
                <a:ea typeface="Assistant Medium"/>
                <a:cs typeface="Assistant Medium"/>
                <a:sym typeface="Assistant Medium"/>
              </a:defRPr>
            </a:lvl4pPr>
            <a:lvl5pPr indent="-317500" lvl="4" marL="2286000">
              <a:lnSpc>
                <a:spcPct val="100000"/>
              </a:lnSpc>
              <a:spcBef>
                <a:spcPts val="1600"/>
              </a:spcBef>
              <a:spcAft>
                <a:spcPts val="0"/>
              </a:spcAft>
              <a:buClr>
                <a:schemeClr val="dk1"/>
              </a:buClr>
              <a:buSzPts val="1400"/>
              <a:buFont typeface="Assistant Medium"/>
              <a:buChar char="○"/>
              <a:defRPr>
                <a:solidFill>
                  <a:schemeClr val="dk1"/>
                </a:solidFill>
                <a:latin typeface="Assistant Medium"/>
                <a:ea typeface="Assistant Medium"/>
                <a:cs typeface="Assistant Medium"/>
                <a:sym typeface="Assistant Medium"/>
              </a:defRPr>
            </a:lvl5pPr>
            <a:lvl6pPr indent="-317500" lvl="5" marL="2743200">
              <a:lnSpc>
                <a:spcPct val="100000"/>
              </a:lnSpc>
              <a:spcBef>
                <a:spcPts val="1600"/>
              </a:spcBef>
              <a:spcAft>
                <a:spcPts val="0"/>
              </a:spcAft>
              <a:buClr>
                <a:schemeClr val="dk1"/>
              </a:buClr>
              <a:buSzPts val="1400"/>
              <a:buFont typeface="Assistant Medium"/>
              <a:buChar char="■"/>
              <a:defRPr>
                <a:solidFill>
                  <a:schemeClr val="dk1"/>
                </a:solidFill>
                <a:latin typeface="Assistant Medium"/>
                <a:ea typeface="Assistant Medium"/>
                <a:cs typeface="Assistant Medium"/>
                <a:sym typeface="Assistant Medium"/>
              </a:defRPr>
            </a:lvl6pPr>
            <a:lvl7pPr indent="-317500" lvl="6" marL="3200400">
              <a:lnSpc>
                <a:spcPct val="100000"/>
              </a:lnSpc>
              <a:spcBef>
                <a:spcPts val="1600"/>
              </a:spcBef>
              <a:spcAft>
                <a:spcPts val="0"/>
              </a:spcAft>
              <a:buClr>
                <a:schemeClr val="dk1"/>
              </a:buClr>
              <a:buSzPts val="1400"/>
              <a:buFont typeface="Assistant Medium"/>
              <a:buChar char="●"/>
              <a:defRPr>
                <a:solidFill>
                  <a:schemeClr val="dk1"/>
                </a:solidFill>
                <a:latin typeface="Assistant Medium"/>
                <a:ea typeface="Assistant Medium"/>
                <a:cs typeface="Assistant Medium"/>
                <a:sym typeface="Assistant Medium"/>
              </a:defRPr>
            </a:lvl7pPr>
            <a:lvl8pPr indent="-317500" lvl="7" marL="3657600">
              <a:lnSpc>
                <a:spcPct val="100000"/>
              </a:lnSpc>
              <a:spcBef>
                <a:spcPts val="1600"/>
              </a:spcBef>
              <a:spcAft>
                <a:spcPts val="0"/>
              </a:spcAft>
              <a:buClr>
                <a:schemeClr val="dk1"/>
              </a:buClr>
              <a:buSzPts val="1400"/>
              <a:buFont typeface="Assistant Medium"/>
              <a:buChar char="○"/>
              <a:defRPr>
                <a:solidFill>
                  <a:schemeClr val="dk1"/>
                </a:solidFill>
                <a:latin typeface="Assistant Medium"/>
                <a:ea typeface="Assistant Medium"/>
                <a:cs typeface="Assistant Medium"/>
                <a:sym typeface="Assistant Medium"/>
              </a:defRPr>
            </a:lvl8pPr>
            <a:lvl9pPr indent="-317500" lvl="8" marL="4114800">
              <a:lnSpc>
                <a:spcPct val="100000"/>
              </a:lnSpc>
              <a:spcBef>
                <a:spcPts val="1600"/>
              </a:spcBef>
              <a:spcAft>
                <a:spcPts val="1600"/>
              </a:spcAft>
              <a:buClr>
                <a:schemeClr val="dk1"/>
              </a:buClr>
              <a:buSzPts val="1400"/>
              <a:buFont typeface="Assistant Medium"/>
              <a:buChar char="■"/>
              <a:defRPr>
                <a:solidFill>
                  <a:schemeClr val="dk1"/>
                </a:solidFill>
                <a:latin typeface="Assistant Medium"/>
                <a:ea typeface="Assistant Medium"/>
                <a:cs typeface="Assistant Medium"/>
                <a:sym typeface="Assistant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30"/>
          <p:cNvSpPr/>
          <p:nvPr/>
        </p:nvSpPr>
        <p:spPr>
          <a:xfrm>
            <a:off x="7269825" y="931538"/>
            <a:ext cx="914525" cy="914550"/>
          </a:xfrm>
          <a:custGeom>
            <a:rect b="b" l="l" r="r" t="t"/>
            <a:pathLst>
              <a:path extrusionOk="0" h="36582" w="36581">
                <a:moveTo>
                  <a:pt x="18289" y="1"/>
                </a:moveTo>
                <a:cubicBezTo>
                  <a:pt x="13439" y="1"/>
                  <a:pt x="8787" y="1928"/>
                  <a:pt x="5357" y="5357"/>
                </a:cubicBezTo>
                <a:cubicBezTo>
                  <a:pt x="1927" y="8787"/>
                  <a:pt x="0" y="13440"/>
                  <a:pt x="0" y="18290"/>
                </a:cubicBezTo>
                <a:cubicBezTo>
                  <a:pt x="0" y="23142"/>
                  <a:pt x="1927" y="27792"/>
                  <a:pt x="5357" y="31225"/>
                </a:cubicBezTo>
                <a:cubicBezTo>
                  <a:pt x="8787" y="34654"/>
                  <a:pt x="13439" y="36581"/>
                  <a:pt x="18289" y="36581"/>
                </a:cubicBezTo>
                <a:cubicBezTo>
                  <a:pt x="23142" y="36581"/>
                  <a:pt x="27792" y="34654"/>
                  <a:pt x="31224" y="31225"/>
                </a:cubicBezTo>
                <a:cubicBezTo>
                  <a:pt x="34654" y="27792"/>
                  <a:pt x="36581" y="23142"/>
                  <a:pt x="36581" y="18290"/>
                </a:cubicBezTo>
                <a:cubicBezTo>
                  <a:pt x="36581" y="13440"/>
                  <a:pt x="34654" y="8787"/>
                  <a:pt x="31224" y="5357"/>
                </a:cubicBezTo>
                <a:cubicBezTo>
                  <a:pt x="27792" y="1928"/>
                  <a:pt x="23142" y="1"/>
                  <a:pt x="18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0"/>
          <p:cNvSpPr txBox="1"/>
          <p:nvPr>
            <p:ph type="ctrTitle"/>
          </p:nvPr>
        </p:nvSpPr>
        <p:spPr>
          <a:xfrm>
            <a:off x="155400" y="541150"/>
            <a:ext cx="8911500" cy="137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4, Group 3 - tHE HOUSING MARKET IN THE UNITED KINGDOM</a:t>
            </a:r>
            <a:endParaRPr>
              <a:solidFill>
                <a:schemeClr val="accent1"/>
              </a:solidFill>
            </a:endParaRPr>
          </a:p>
        </p:txBody>
      </p:sp>
      <p:sp>
        <p:nvSpPr>
          <p:cNvPr id="633" name="Google Shape;633;p30"/>
          <p:cNvSpPr txBox="1"/>
          <p:nvPr>
            <p:ph idx="1" type="subTitle"/>
          </p:nvPr>
        </p:nvSpPr>
        <p:spPr>
          <a:xfrm>
            <a:off x="256675" y="1771847"/>
            <a:ext cx="3748800" cy="40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members: Najma, Sheyma, Vittorio  </a:t>
            </a:r>
            <a:endParaRPr/>
          </a:p>
        </p:txBody>
      </p:sp>
      <p:grpSp>
        <p:nvGrpSpPr>
          <p:cNvPr id="634" name="Google Shape;634;p30"/>
          <p:cNvGrpSpPr/>
          <p:nvPr/>
        </p:nvGrpSpPr>
        <p:grpSpPr>
          <a:xfrm>
            <a:off x="7556313" y="1553888"/>
            <a:ext cx="1587675" cy="407125"/>
            <a:chOff x="3307875" y="492575"/>
            <a:chExt cx="1587675" cy="407125"/>
          </a:xfrm>
        </p:grpSpPr>
        <p:sp>
          <p:nvSpPr>
            <p:cNvPr id="635" name="Google Shape;635;p30"/>
            <p:cNvSpPr/>
            <p:nvPr/>
          </p:nvSpPr>
          <p:spPr>
            <a:xfrm>
              <a:off x="3307875" y="687825"/>
              <a:ext cx="570000" cy="211875"/>
            </a:xfrm>
            <a:custGeom>
              <a:rect b="b" l="l" r="r" t="t"/>
              <a:pathLst>
                <a:path extrusionOk="0" h="8475" w="22800">
                  <a:moveTo>
                    <a:pt x="11400" y="0"/>
                  </a:moveTo>
                  <a:cubicBezTo>
                    <a:pt x="5200" y="0"/>
                    <a:pt x="153" y="3775"/>
                    <a:pt x="1" y="8475"/>
                  </a:cubicBezTo>
                  <a:lnTo>
                    <a:pt x="22800" y="8475"/>
                  </a:lnTo>
                  <a:cubicBezTo>
                    <a:pt x="22737" y="6485"/>
                    <a:pt x="21796" y="4663"/>
                    <a:pt x="20264" y="3223"/>
                  </a:cubicBezTo>
                  <a:cubicBezTo>
                    <a:pt x="18170" y="1256"/>
                    <a:pt x="14977" y="0"/>
                    <a:pt x="114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0"/>
            <p:cNvSpPr/>
            <p:nvPr/>
          </p:nvSpPr>
          <p:spPr>
            <a:xfrm>
              <a:off x="3790250" y="626350"/>
              <a:ext cx="628350" cy="273350"/>
            </a:xfrm>
            <a:custGeom>
              <a:rect b="b" l="l" r="r" t="t"/>
              <a:pathLst>
                <a:path extrusionOk="0" h="10934" w="25134">
                  <a:moveTo>
                    <a:pt x="12571" y="1"/>
                  </a:moveTo>
                  <a:cubicBezTo>
                    <a:pt x="7341" y="1"/>
                    <a:pt x="2861" y="2342"/>
                    <a:pt x="969" y="5679"/>
                  </a:cubicBezTo>
                  <a:cubicBezTo>
                    <a:pt x="345" y="6770"/>
                    <a:pt x="3" y="7973"/>
                    <a:pt x="3" y="9234"/>
                  </a:cubicBezTo>
                  <a:cubicBezTo>
                    <a:pt x="0" y="9808"/>
                    <a:pt x="75" y="10380"/>
                    <a:pt x="220" y="10934"/>
                  </a:cubicBezTo>
                  <a:lnTo>
                    <a:pt x="24916" y="10934"/>
                  </a:lnTo>
                  <a:cubicBezTo>
                    <a:pt x="25061" y="10380"/>
                    <a:pt x="25134" y="9808"/>
                    <a:pt x="25134" y="9234"/>
                  </a:cubicBezTo>
                  <a:cubicBezTo>
                    <a:pt x="25134" y="6808"/>
                    <a:pt x="23865" y="4606"/>
                    <a:pt x="21789" y="2959"/>
                  </a:cubicBezTo>
                  <a:cubicBezTo>
                    <a:pt x="19497" y="1142"/>
                    <a:pt x="16215" y="1"/>
                    <a:pt x="12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0"/>
            <p:cNvSpPr/>
            <p:nvPr/>
          </p:nvSpPr>
          <p:spPr>
            <a:xfrm>
              <a:off x="4314675" y="492575"/>
              <a:ext cx="580875" cy="407125"/>
            </a:xfrm>
            <a:custGeom>
              <a:rect b="b" l="l" r="r" t="t"/>
              <a:pathLst>
                <a:path extrusionOk="0" h="16285" w="23235">
                  <a:moveTo>
                    <a:pt x="11737" y="0"/>
                  </a:moveTo>
                  <a:cubicBezTo>
                    <a:pt x="6640" y="0"/>
                    <a:pt x="2314" y="3487"/>
                    <a:pt x="812" y="8310"/>
                  </a:cubicBezTo>
                  <a:cubicBezTo>
                    <a:pt x="1" y="10916"/>
                    <a:pt x="50" y="13711"/>
                    <a:pt x="957" y="16285"/>
                  </a:cubicBezTo>
                  <a:lnTo>
                    <a:pt x="22513" y="16285"/>
                  </a:lnTo>
                  <a:cubicBezTo>
                    <a:pt x="22992" y="14934"/>
                    <a:pt x="23234" y="13514"/>
                    <a:pt x="23232" y="12081"/>
                  </a:cubicBezTo>
                  <a:cubicBezTo>
                    <a:pt x="23232" y="5412"/>
                    <a:pt x="18085" y="0"/>
                    <a:pt x="11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8" name="Google Shape;638;p30"/>
          <p:cNvSpPr/>
          <p:nvPr/>
        </p:nvSpPr>
        <p:spPr>
          <a:xfrm flipH="1">
            <a:off x="538038" y="4204477"/>
            <a:ext cx="600612" cy="407103"/>
          </a:xfrm>
          <a:custGeom>
            <a:rect b="b" l="l" r="r" t="t"/>
            <a:pathLst>
              <a:path extrusionOk="0" h="25014" w="28604">
                <a:moveTo>
                  <a:pt x="14303" y="0"/>
                </a:moveTo>
                <a:cubicBezTo>
                  <a:pt x="10509" y="0"/>
                  <a:pt x="6872" y="1318"/>
                  <a:pt x="4189" y="3662"/>
                </a:cubicBezTo>
                <a:cubicBezTo>
                  <a:pt x="1508" y="6008"/>
                  <a:pt x="1" y="9188"/>
                  <a:pt x="1" y="12506"/>
                </a:cubicBezTo>
                <a:cubicBezTo>
                  <a:pt x="1" y="15823"/>
                  <a:pt x="1508" y="19003"/>
                  <a:pt x="4189" y="21349"/>
                </a:cubicBezTo>
                <a:cubicBezTo>
                  <a:pt x="6872" y="23696"/>
                  <a:pt x="10509" y="25014"/>
                  <a:pt x="14303" y="25014"/>
                </a:cubicBezTo>
                <a:cubicBezTo>
                  <a:pt x="18095" y="25014"/>
                  <a:pt x="21732" y="23696"/>
                  <a:pt x="24415" y="21349"/>
                </a:cubicBezTo>
                <a:cubicBezTo>
                  <a:pt x="27096" y="19003"/>
                  <a:pt x="28603" y="15823"/>
                  <a:pt x="28603" y="12506"/>
                </a:cubicBezTo>
                <a:cubicBezTo>
                  <a:pt x="28603" y="9188"/>
                  <a:pt x="27096" y="6008"/>
                  <a:pt x="24415" y="3662"/>
                </a:cubicBezTo>
                <a:cubicBezTo>
                  <a:pt x="21732" y="1318"/>
                  <a:pt x="18095" y="0"/>
                  <a:pt x="14303" y="0"/>
                </a:cubicBezTo>
                <a:close/>
              </a:path>
            </a:pathLst>
          </a:custGeom>
          <a:solidFill>
            <a:srgbClr val="00C4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9" name="Google Shape;639;p30"/>
          <p:cNvGrpSpPr/>
          <p:nvPr/>
        </p:nvGrpSpPr>
        <p:grpSpPr>
          <a:xfrm flipH="1">
            <a:off x="2698042" y="4178524"/>
            <a:ext cx="757338" cy="466940"/>
            <a:chOff x="5032873" y="3579992"/>
            <a:chExt cx="1272410" cy="784509"/>
          </a:xfrm>
        </p:grpSpPr>
        <p:sp>
          <p:nvSpPr>
            <p:cNvPr id="640" name="Google Shape;640;p30"/>
            <p:cNvSpPr/>
            <p:nvPr/>
          </p:nvSpPr>
          <p:spPr>
            <a:xfrm>
              <a:off x="5032873" y="3839252"/>
              <a:ext cx="720361" cy="525231"/>
            </a:xfrm>
            <a:custGeom>
              <a:rect b="b" l="l" r="r" t="t"/>
              <a:pathLst>
                <a:path extrusionOk="0" h="25014" w="34307">
                  <a:moveTo>
                    <a:pt x="17154" y="0"/>
                  </a:moveTo>
                  <a:cubicBezTo>
                    <a:pt x="12606" y="0"/>
                    <a:pt x="8243" y="1318"/>
                    <a:pt x="5025" y="3662"/>
                  </a:cubicBezTo>
                  <a:cubicBezTo>
                    <a:pt x="1808" y="6008"/>
                    <a:pt x="1" y="9188"/>
                    <a:pt x="1" y="12506"/>
                  </a:cubicBezTo>
                  <a:cubicBezTo>
                    <a:pt x="1" y="15823"/>
                    <a:pt x="1808" y="19003"/>
                    <a:pt x="5025" y="21349"/>
                  </a:cubicBezTo>
                  <a:cubicBezTo>
                    <a:pt x="8243" y="23696"/>
                    <a:pt x="12606" y="25014"/>
                    <a:pt x="17154" y="25014"/>
                  </a:cubicBezTo>
                  <a:cubicBezTo>
                    <a:pt x="21704" y="25014"/>
                    <a:pt x="26065" y="23696"/>
                    <a:pt x="29282" y="21349"/>
                  </a:cubicBezTo>
                  <a:cubicBezTo>
                    <a:pt x="32500" y="19003"/>
                    <a:pt x="34307" y="15823"/>
                    <a:pt x="34307" y="12506"/>
                  </a:cubicBezTo>
                  <a:cubicBezTo>
                    <a:pt x="34307" y="9188"/>
                    <a:pt x="32500" y="6008"/>
                    <a:pt x="29282" y="3662"/>
                  </a:cubicBezTo>
                  <a:cubicBezTo>
                    <a:pt x="26065" y="1318"/>
                    <a:pt x="21704" y="0"/>
                    <a:pt x="17154" y="0"/>
                  </a:cubicBezTo>
                  <a:close/>
                </a:path>
              </a:pathLst>
            </a:custGeom>
            <a:solidFill>
              <a:srgbClr val="00C4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0"/>
            <p:cNvSpPr/>
            <p:nvPr/>
          </p:nvSpPr>
          <p:spPr>
            <a:xfrm>
              <a:off x="5387902" y="3579992"/>
              <a:ext cx="917381" cy="784509"/>
            </a:xfrm>
            <a:custGeom>
              <a:rect b="b" l="l" r="r" t="t"/>
              <a:pathLst>
                <a:path extrusionOk="0" h="37362" w="43690">
                  <a:moveTo>
                    <a:pt x="21844" y="0"/>
                  </a:moveTo>
                  <a:cubicBezTo>
                    <a:pt x="16050" y="0"/>
                    <a:pt x="10494" y="1967"/>
                    <a:pt x="6398" y="5472"/>
                  </a:cubicBezTo>
                  <a:cubicBezTo>
                    <a:pt x="2302" y="8974"/>
                    <a:pt x="0" y="13726"/>
                    <a:pt x="0" y="18681"/>
                  </a:cubicBezTo>
                  <a:cubicBezTo>
                    <a:pt x="0" y="23636"/>
                    <a:pt x="2302" y="28386"/>
                    <a:pt x="6398" y="31890"/>
                  </a:cubicBezTo>
                  <a:cubicBezTo>
                    <a:pt x="10494" y="35392"/>
                    <a:pt x="16050" y="37362"/>
                    <a:pt x="21844" y="37362"/>
                  </a:cubicBezTo>
                  <a:cubicBezTo>
                    <a:pt x="27637" y="37362"/>
                    <a:pt x="33193" y="35392"/>
                    <a:pt x="37292" y="31890"/>
                  </a:cubicBezTo>
                  <a:cubicBezTo>
                    <a:pt x="41388" y="28386"/>
                    <a:pt x="43689" y="23636"/>
                    <a:pt x="43689" y="18681"/>
                  </a:cubicBezTo>
                  <a:cubicBezTo>
                    <a:pt x="43689" y="13726"/>
                    <a:pt x="41388" y="8974"/>
                    <a:pt x="37292" y="5472"/>
                  </a:cubicBezTo>
                  <a:cubicBezTo>
                    <a:pt x="33193" y="1967"/>
                    <a:pt x="27637" y="0"/>
                    <a:pt x="21844" y="0"/>
                  </a:cubicBezTo>
                  <a:close/>
                </a:path>
              </a:pathLst>
            </a:custGeom>
            <a:solidFill>
              <a:srgbClr val="00C4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 name="Google Shape;642;p30"/>
          <p:cNvGrpSpPr/>
          <p:nvPr/>
        </p:nvGrpSpPr>
        <p:grpSpPr>
          <a:xfrm flipH="1">
            <a:off x="5185263" y="2411384"/>
            <a:ext cx="3577812" cy="2257294"/>
            <a:chOff x="4826394" y="1989069"/>
            <a:chExt cx="3577812" cy="2257294"/>
          </a:xfrm>
        </p:grpSpPr>
        <p:sp>
          <p:nvSpPr>
            <p:cNvPr id="643" name="Google Shape;643;p30"/>
            <p:cNvSpPr/>
            <p:nvPr/>
          </p:nvSpPr>
          <p:spPr>
            <a:xfrm>
              <a:off x="5662934" y="2955061"/>
              <a:ext cx="689558" cy="988835"/>
            </a:xfrm>
            <a:custGeom>
              <a:rect b="b" l="l" r="r" t="t"/>
              <a:pathLst>
                <a:path extrusionOk="0" h="47093" w="32840">
                  <a:moveTo>
                    <a:pt x="1" y="1"/>
                  </a:moveTo>
                  <a:lnTo>
                    <a:pt x="1" y="47092"/>
                  </a:lnTo>
                  <a:lnTo>
                    <a:pt x="32839" y="47092"/>
                  </a:lnTo>
                  <a:lnTo>
                    <a:pt x="32839" y="1"/>
                  </a:lnTo>
                  <a:close/>
                </a:path>
              </a:pathLst>
            </a:custGeom>
            <a:solidFill>
              <a:srgbClr val="FF5E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0"/>
            <p:cNvSpPr/>
            <p:nvPr/>
          </p:nvSpPr>
          <p:spPr>
            <a:xfrm>
              <a:off x="5662934" y="2635688"/>
              <a:ext cx="912677" cy="319414"/>
            </a:xfrm>
            <a:custGeom>
              <a:rect b="b" l="l" r="r" t="t"/>
              <a:pathLst>
                <a:path extrusionOk="0" h="15212" w="43466">
                  <a:moveTo>
                    <a:pt x="10627" y="0"/>
                  </a:moveTo>
                  <a:lnTo>
                    <a:pt x="1" y="15212"/>
                  </a:lnTo>
                  <a:lnTo>
                    <a:pt x="32839" y="15212"/>
                  </a:lnTo>
                  <a:lnTo>
                    <a:pt x="4346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0"/>
            <p:cNvSpPr/>
            <p:nvPr/>
          </p:nvSpPr>
          <p:spPr>
            <a:xfrm>
              <a:off x="5773564" y="2686835"/>
              <a:ext cx="484223" cy="4367"/>
            </a:xfrm>
            <a:custGeom>
              <a:rect b="b" l="l" r="r" t="t"/>
              <a:pathLst>
                <a:path extrusionOk="0" h="208" w="23061">
                  <a:moveTo>
                    <a:pt x="136" y="0"/>
                  </a:moveTo>
                  <a:cubicBezTo>
                    <a:pt x="1" y="0"/>
                    <a:pt x="1" y="208"/>
                    <a:pt x="136" y="208"/>
                  </a:cubicBezTo>
                  <a:cubicBezTo>
                    <a:pt x="138" y="208"/>
                    <a:pt x="141" y="208"/>
                    <a:pt x="143" y="208"/>
                  </a:cubicBezTo>
                  <a:lnTo>
                    <a:pt x="22918" y="208"/>
                  </a:lnTo>
                  <a:cubicBezTo>
                    <a:pt x="22920" y="208"/>
                    <a:pt x="22922" y="208"/>
                    <a:pt x="22925" y="208"/>
                  </a:cubicBezTo>
                  <a:cubicBezTo>
                    <a:pt x="23060" y="208"/>
                    <a:pt x="23060" y="0"/>
                    <a:pt x="22925" y="0"/>
                  </a:cubicBezTo>
                  <a:cubicBezTo>
                    <a:pt x="22922" y="0"/>
                    <a:pt x="22920" y="0"/>
                    <a:pt x="22918" y="1"/>
                  </a:cubicBezTo>
                  <a:lnTo>
                    <a:pt x="143" y="1"/>
                  </a:lnTo>
                  <a:cubicBezTo>
                    <a:pt x="141" y="0"/>
                    <a:pt x="138" y="0"/>
                    <a:pt x="136" y="0"/>
                  </a:cubicBezTo>
                  <a:close/>
                </a:path>
              </a:pathLst>
            </a:custGeom>
            <a:solidFill>
              <a:srgbClr val="C4D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0"/>
            <p:cNvSpPr/>
            <p:nvPr/>
          </p:nvSpPr>
          <p:spPr>
            <a:xfrm>
              <a:off x="5718449" y="2742034"/>
              <a:ext cx="484034" cy="4367"/>
            </a:xfrm>
            <a:custGeom>
              <a:rect b="b" l="l" r="r" t="t"/>
              <a:pathLst>
                <a:path extrusionOk="0" h="208" w="23052">
                  <a:moveTo>
                    <a:pt x="140" y="0"/>
                  </a:moveTo>
                  <a:cubicBezTo>
                    <a:pt x="0" y="0"/>
                    <a:pt x="0" y="207"/>
                    <a:pt x="140" y="207"/>
                  </a:cubicBezTo>
                  <a:lnTo>
                    <a:pt x="22912" y="207"/>
                  </a:lnTo>
                  <a:cubicBezTo>
                    <a:pt x="23052" y="207"/>
                    <a:pt x="23052" y="0"/>
                    <a:pt x="22912" y="0"/>
                  </a:cubicBezTo>
                  <a:close/>
                </a:path>
              </a:pathLst>
            </a:custGeom>
            <a:solidFill>
              <a:srgbClr val="C4D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0"/>
            <p:cNvSpPr/>
            <p:nvPr/>
          </p:nvSpPr>
          <p:spPr>
            <a:xfrm>
              <a:off x="5663249" y="2797317"/>
              <a:ext cx="542113" cy="4325"/>
            </a:xfrm>
            <a:custGeom>
              <a:rect b="b" l="l" r="r" t="t"/>
              <a:pathLst>
                <a:path extrusionOk="0" h="206" w="25818">
                  <a:moveTo>
                    <a:pt x="136" y="0"/>
                  </a:moveTo>
                  <a:cubicBezTo>
                    <a:pt x="1" y="0"/>
                    <a:pt x="2" y="205"/>
                    <a:pt x="138" y="205"/>
                  </a:cubicBezTo>
                  <a:lnTo>
                    <a:pt x="25681" y="205"/>
                  </a:lnTo>
                  <a:cubicBezTo>
                    <a:pt x="25818" y="205"/>
                    <a:pt x="25818" y="0"/>
                    <a:pt x="25681" y="0"/>
                  </a:cubicBezTo>
                  <a:lnTo>
                    <a:pt x="138" y="0"/>
                  </a:lnTo>
                  <a:cubicBezTo>
                    <a:pt x="137" y="0"/>
                    <a:pt x="136" y="0"/>
                    <a:pt x="136" y="0"/>
                  </a:cubicBezTo>
                  <a:close/>
                </a:path>
              </a:pathLst>
            </a:custGeom>
            <a:solidFill>
              <a:srgbClr val="C4D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0"/>
            <p:cNvSpPr/>
            <p:nvPr/>
          </p:nvSpPr>
          <p:spPr>
            <a:xfrm>
              <a:off x="5608007" y="2852495"/>
              <a:ext cx="553767" cy="4367"/>
            </a:xfrm>
            <a:custGeom>
              <a:rect b="b" l="l" r="r" t="t"/>
              <a:pathLst>
                <a:path extrusionOk="0" h="208" w="26373">
                  <a:moveTo>
                    <a:pt x="138" y="1"/>
                  </a:moveTo>
                  <a:cubicBezTo>
                    <a:pt x="1" y="1"/>
                    <a:pt x="1" y="208"/>
                    <a:pt x="138" y="208"/>
                  </a:cubicBezTo>
                  <a:lnTo>
                    <a:pt x="26235" y="208"/>
                  </a:lnTo>
                  <a:cubicBezTo>
                    <a:pt x="26372" y="208"/>
                    <a:pt x="26372" y="1"/>
                    <a:pt x="26235" y="1"/>
                  </a:cubicBezTo>
                  <a:close/>
                </a:path>
              </a:pathLst>
            </a:custGeom>
            <a:solidFill>
              <a:srgbClr val="C4D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0"/>
            <p:cNvSpPr/>
            <p:nvPr/>
          </p:nvSpPr>
          <p:spPr>
            <a:xfrm>
              <a:off x="5552766" y="2907799"/>
              <a:ext cx="661316" cy="4367"/>
            </a:xfrm>
            <a:custGeom>
              <a:rect b="b" l="l" r="r" t="t"/>
              <a:pathLst>
                <a:path extrusionOk="0" h="208" w="31495">
                  <a:moveTo>
                    <a:pt x="138" y="0"/>
                  </a:moveTo>
                  <a:cubicBezTo>
                    <a:pt x="1" y="0"/>
                    <a:pt x="1" y="205"/>
                    <a:pt x="138" y="207"/>
                  </a:cubicBezTo>
                  <a:lnTo>
                    <a:pt x="31357" y="207"/>
                  </a:lnTo>
                  <a:cubicBezTo>
                    <a:pt x="31494" y="207"/>
                    <a:pt x="31494" y="0"/>
                    <a:pt x="31357" y="0"/>
                  </a:cubicBezTo>
                  <a:close/>
                </a:path>
              </a:pathLst>
            </a:custGeom>
            <a:solidFill>
              <a:srgbClr val="C4D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0"/>
            <p:cNvSpPr/>
            <p:nvPr/>
          </p:nvSpPr>
          <p:spPr>
            <a:xfrm>
              <a:off x="5808523" y="3029703"/>
              <a:ext cx="148767" cy="139318"/>
            </a:xfrm>
            <a:custGeom>
              <a:rect b="b" l="l" r="r" t="t"/>
              <a:pathLst>
                <a:path extrusionOk="0" h="6635" w="7085">
                  <a:moveTo>
                    <a:pt x="1" y="0"/>
                  </a:moveTo>
                  <a:lnTo>
                    <a:pt x="1" y="6635"/>
                  </a:lnTo>
                  <a:lnTo>
                    <a:pt x="7085" y="6635"/>
                  </a:lnTo>
                  <a:lnTo>
                    <a:pt x="708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0"/>
            <p:cNvSpPr/>
            <p:nvPr/>
          </p:nvSpPr>
          <p:spPr>
            <a:xfrm>
              <a:off x="5808523" y="3029703"/>
              <a:ext cx="148767" cy="20830"/>
            </a:xfrm>
            <a:custGeom>
              <a:rect b="b" l="l" r="r" t="t"/>
              <a:pathLst>
                <a:path extrusionOk="0" h="992" w="7085">
                  <a:moveTo>
                    <a:pt x="1" y="0"/>
                  </a:moveTo>
                  <a:lnTo>
                    <a:pt x="1" y="991"/>
                  </a:lnTo>
                  <a:lnTo>
                    <a:pt x="7085" y="991"/>
                  </a:lnTo>
                  <a:lnTo>
                    <a:pt x="7085" y="0"/>
                  </a:lnTo>
                  <a:close/>
                </a:path>
              </a:pathLst>
            </a:custGeom>
            <a:solidFill>
              <a:srgbClr val="2E6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0"/>
            <p:cNvSpPr/>
            <p:nvPr/>
          </p:nvSpPr>
          <p:spPr>
            <a:xfrm>
              <a:off x="5878546" y="3040117"/>
              <a:ext cx="8714" cy="132473"/>
            </a:xfrm>
            <a:custGeom>
              <a:rect b="b" l="l" r="r" t="t"/>
              <a:pathLst>
                <a:path extrusionOk="0" h="6309" w="415">
                  <a:moveTo>
                    <a:pt x="1" y="1"/>
                  </a:moveTo>
                  <a:lnTo>
                    <a:pt x="1" y="6308"/>
                  </a:lnTo>
                  <a:lnTo>
                    <a:pt x="415" y="6308"/>
                  </a:lnTo>
                  <a:lnTo>
                    <a:pt x="415" y="1"/>
                  </a:lnTo>
                  <a:close/>
                </a:path>
              </a:pathLst>
            </a:custGeom>
            <a:solidFill>
              <a:srgbClr val="2E6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0"/>
            <p:cNvSpPr/>
            <p:nvPr/>
          </p:nvSpPr>
          <p:spPr>
            <a:xfrm>
              <a:off x="5780493" y="3155155"/>
              <a:ext cx="204852" cy="32210"/>
            </a:xfrm>
            <a:custGeom>
              <a:rect b="b" l="l" r="r" t="t"/>
              <a:pathLst>
                <a:path extrusionOk="0" h="1534" w="9756">
                  <a:moveTo>
                    <a:pt x="0" y="1"/>
                  </a:moveTo>
                  <a:lnTo>
                    <a:pt x="0" y="1533"/>
                  </a:lnTo>
                  <a:lnTo>
                    <a:pt x="9755" y="1533"/>
                  </a:lnTo>
                  <a:lnTo>
                    <a:pt x="9755" y="1"/>
                  </a:ln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0"/>
            <p:cNvSpPr/>
            <p:nvPr/>
          </p:nvSpPr>
          <p:spPr>
            <a:xfrm>
              <a:off x="5808523" y="3297551"/>
              <a:ext cx="148767" cy="139381"/>
            </a:xfrm>
            <a:custGeom>
              <a:rect b="b" l="l" r="r" t="t"/>
              <a:pathLst>
                <a:path extrusionOk="0" h="6638" w="7085">
                  <a:moveTo>
                    <a:pt x="1" y="1"/>
                  </a:moveTo>
                  <a:lnTo>
                    <a:pt x="1" y="6638"/>
                  </a:lnTo>
                  <a:lnTo>
                    <a:pt x="7085" y="6638"/>
                  </a:lnTo>
                  <a:lnTo>
                    <a:pt x="708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0"/>
            <p:cNvSpPr/>
            <p:nvPr/>
          </p:nvSpPr>
          <p:spPr>
            <a:xfrm>
              <a:off x="5808523" y="3297551"/>
              <a:ext cx="148767" cy="20893"/>
            </a:xfrm>
            <a:custGeom>
              <a:rect b="b" l="l" r="r" t="t"/>
              <a:pathLst>
                <a:path extrusionOk="0" h="995" w="7085">
                  <a:moveTo>
                    <a:pt x="1" y="1"/>
                  </a:moveTo>
                  <a:lnTo>
                    <a:pt x="1" y="994"/>
                  </a:lnTo>
                  <a:lnTo>
                    <a:pt x="7085" y="994"/>
                  </a:lnTo>
                  <a:lnTo>
                    <a:pt x="7085" y="1"/>
                  </a:lnTo>
                  <a:close/>
                </a:path>
              </a:pathLst>
            </a:custGeom>
            <a:solidFill>
              <a:srgbClr val="2E6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0"/>
            <p:cNvSpPr/>
            <p:nvPr/>
          </p:nvSpPr>
          <p:spPr>
            <a:xfrm>
              <a:off x="5878546" y="3305005"/>
              <a:ext cx="8714" cy="132515"/>
            </a:xfrm>
            <a:custGeom>
              <a:rect b="b" l="l" r="r" t="t"/>
              <a:pathLst>
                <a:path extrusionOk="0" h="6311" w="415">
                  <a:moveTo>
                    <a:pt x="1" y="0"/>
                  </a:moveTo>
                  <a:lnTo>
                    <a:pt x="1" y="6310"/>
                  </a:lnTo>
                  <a:lnTo>
                    <a:pt x="415" y="6310"/>
                  </a:lnTo>
                  <a:lnTo>
                    <a:pt x="415" y="0"/>
                  </a:lnTo>
                  <a:close/>
                </a:path>
              </a:pathLst>
            </a:custGeom>
            <a:solidFill>
              <a:srgbClr val="2E6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0"/>
            <p:cNvSpPr/>
            <p:nvPr/>
          </p:nvSpPr>
          <p:spPr>
            <a:xfrm>
              <a:off x="5780493" y="3423024"/>
              <a:ext cx="204852" cy="32252"/>
            </a:xfrm>
            <a:custGeom>
              <a:rect b="b" l="l" r="r" t="t"/>
              <a:pathLst>
                <a:path extrusionOk="0" h="1536" w="9756">
                  <a:moveTo>
                    <a:pt x="0" y="0"/>
                  </a:moveTo>
                  <a:lnTo>
                    <a:pt x="0" y="1535"/>
                  </a:lnTo>
                  <a:lnTo>
                    <a:pt x="9755" y="1535"/>
                  </a:lnTo>
                  <a:lnTo>
                    <a:pt x="9755" y="0"/>
                  </a:ln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0"/>
            <p:cNvSpPr/>
            <p:nvPr/>
          </p:nvSpPr>
          <p:spPr>
            <a:xfrm>
              <a:off x="7803594" y="3839260"/>
              <a:ext cx="600612" cy="407103"/>
            </a:xfrm>
            <a:custGeom>
              <a:rect b="b" l="l" r="r" t="t"/>
              <a:pathLst>
                <a:path extrusionOk="0" h="25014" w="28604">
                  <a:moveTo>
                    <a:pt x="14303" y="0"/>
                  </a:moveTo>
                  <a:cubicBezTo>
                    <a:pt x="10509" y="0"/>
                    <a:pt x="6872" y="1318"/>
                    <a:pt x="4189" y="3662"/>
                  </a:cubicBezTo>
                  <a:cubicBezTo>
                    <a:pt x="1508" y="6008"/>
                    <a:pt x="1" y="9188"/>
                    <a:pt x="1" y="12506"/>
                  </a:cubicBezTo>
                  <a:cubicBezTo>
                    <a:pt x="1" y="15823"/>
                    <a:pt x="1508" y="19003"/>
                    <a:pt x="4189" y="21349"/>
                  </a:cubicBezTo>
                  <a:cubicBezTo>
                    <a:pt x="6872" y="23696"/>
                    <a:pt x="10509" y="25014"/>
                    <a:pt x="14303" y="25014"/>
                  </a:cubicBezTo>
                  <a:cubicBezTo>
                    <a:pt x="18095" y="25014"/>
                    <a:pt x="21732" y="23696"/>
                    <a:pt x="24415" y="21349"/>
                  </a:cubicBezTo>
                  <a:cubicBezTo>
                    <a:pt x="27096" y="19003"/>
                    <a:pt x="28603" y="15823"/>
                    <a:pt x="28603" y="12506"/>
                  </a:cubicBezTo>
                  <a:cubicBezTo>
                    <a:pt x="28603" y="9188"/>
                    <a:pt x="27096" y="6008"/>
                    <a:pt x="24415" y="3662"/>
                  </a:cubicBezTo>
                  <a:cubicBezTo>
                    <a:pt x="21732" y="1318"/>
                    <a:pt x="18095" y="0"/>
                    <a:pt x="14303" y="0"/>
                  </a:cubicBezTo>
                  <a:close/>
                </a:path>
              </a:pathLst>
            </a:custGeom>
            <a:solidFill>
              <a:srgbClr val="00C4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0"/>
            <p:cNvSpPr/>
            <p:nvPr/>
          </p:nvSpPr>
          <p:spPr>
            <a:xfrm>
              <a:off x="4826394" y="3839260"/>
              <a:ext cx="720361" cy="366893"/>
            </a:xfrm>
            <a:custGeom>
              <a:rect b="b" l="l" r="r" t="t"/>
              <a:pathLst>
                <a:path extrusionOk="0" h="25014" w="34307">
                  <a:moveTo>
                    <a:pt x="17154" y="0"/>
                  </a:moveTo>
                  <a:cubicBezTo>
                    <a:pt x="12606" y="0"/>
                    <a:pt x="8243" y="1318"/>
                    <a:pt x="5025" y="3662"/>
                  </a:cubicBezTo>
                  <a:cubicBezTo>
                    <a:pt x="1808" y="6008"/>
                    <a:pt x="1" y="9188"/>
                    <a:pt x="1" y="12506"/>
                  </a:cubicBezTo>
                  <a:cubicBezTo>
                    <a:pt x="1" y="15823"/>
                    <a:pt x="1808" y="19003"/>
                    <a:pt x="5025" y="21349"/>
                  </a:cubicBezTo>
                  <a:cubicBezTo>
                    <a:pt x="8243" y="23696"/>
                    <a:pt x="12606" y="25014"/>
                    <a:pt x="17154" y="25014"/>
                  </a:cubicBezTo>
                  <a:cubicBezTo>
                    <a:pt x="21704" y="25014"/>
                    <a:pt x="26065" y="23696"/>
                    <a:pt x="29282" y="21349"/>
                  </a:cubicBezTo>
                  <a:cubicBezTo>
                    <a:pt x="32500" y="19003"/>
                    <a:pt x="34307" y="15823"/>
                    <a:pt x="34307" y="12506"/>
                  </a:cubicBezTo>
                  <a:cubicBezTo>
                    <a:pt x="34307" y="9188"/>
                    <a:pt x="32500" y="6008"/>
                    <a:pt x="29282" y="3662"/>
                  </a:cubicBezTo>
                  <a:cubicBezTo>
                    <a:pt x="26065" y="1318"/>
                    <a:pt x="21704" y="0"/>
                    <a:pt x="17154" y="0"/>
                  </a:cubicBezTo>
                  <a:close/>
                </a:path>
              </a:pathLst>
            </a:custGeom>
            <a:solidFill>
              <a:srgbClr val="00C4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0"/>
            <p:cNvSpPr/>
            <p:nvPr/>
          </p:nvSpPr>
          <p:spPr>
            <a:xfrm>
              <a:off x="5181419" y="3579986"/>
              <a:ext cx="917381" cy="658225"/>
            </a:xfrm>
            <a:custGeom>
              <a:rect b="b" l="l" r="r" t="t"/>
              <a:pathLst>
                <a:path extrusionOk="0" h="37362" w="43690">
                  <a:moveTo>
                    <a:pt x="21844" y="0"/>
                  </a:moveTo>
                  <a:cubicBezTo>
                    <a:pt x="16050" y="0"/>
                    <a:pt x="10494" y="1967"/>
                    <a:pt x="6398" y="5472"/>
                  </a:cubicBezTo>
                  <a:cubicBezTo>
                    <a:pt x="2302" y="8974"/>
                    <a:pt x="0" y="13726"/>
                    <a:pt x="0" y="18681"/>
                  </a:cubicBezTo>
                  <a:cubicBezTo>
                    <a:pt x="0" y="23636"/>
                    <a:pt x="2302" y="28386"/>
                    <a:pt x="6398" y="31890"/>
                  </a:cubicBezTo>
                  <a:cubicBezTo>
                    <a:pt x="10494" y="35392"/>
                    <a:pt x="16050" y="37362"/>
                    <a:pt x="21844" y="37362"/>
                  </a:cubicBezTo>
                  <a:cubicBezTo>
                    <a:pt x="27637" y="37362"/>
                    <a:pt x="33193" y="35392"/>
                    <a:pt x="37292" y="31890"/>
                  </a:cubicBezTo>
                  <a:cubicBezTo>
                    <a:pt x="41388" y="28386"/>
                    <a:pt x="43689" y="23636"/>
                    <a:pt x="43689" y="18681"/>
                  </a:cubicBezTo>
                  <a:cubicBezTo>
                    <a:pt x="43689" y="13726"/>
                    <a:pt x="41388" y="8974"/>
                    <a:pt x="37292" y="5472"/>
                  </a:cubicBezTo>
                  <a:cubicBezTo>
                    <a:pt x="33193" y="1967"/>
                    <a:pt x="27637" y="0"/>
                    <a:pt x="21844" y="0"/>
                  </a:cubicBezTo>
                  <a:close/>
                </a:path>
              </a:pathLst>
            </a:custGeom>
            <a:solidFill>
              <a:srgbClr val="00C4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0"/>
            <p:cNvSpPr/>
            <p:nvPr/>
          </p:nvSpPr>
          <p:spPr>
            <a:xfrm>
              <a:off x="6099870" y="2459803"/>
              <a:ext cx="687878" cy="988877"/>
            </a:xfrm>
            <a:custGeom>
              <a:rect b="b" l="l" r="r" t="t"/>
              <a:pathLst>
                <a:path extrusionOk="0" h="47095" w="32760">
                  <a:moveTo>
                    <a:pt x="1" y="1"/>
                  </a:moveTo>
                  <a:lnTo>
                    <a:pt x="1" y="47094"/>
                  </a:lnTo>
                  <a:lnTo>
                    <a:pt x="32759" y="47094"/>
                  </a:lnTo>
                  <a:lnTo>
                    <a:pt x="32759" y="1"/>
                  </a:lnTo>
                  <a:close/>
                </a:path>
              </a:pathLst>
            </a:custGeom>
            <a:solidFill>
              <a:srgbClr val="00C4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0"/>
            <p:cNvSpPr/>
            <p:nvPr/>
          </p:nvSpPr>
          <p:spPr>
            <a:xfrm>
              <a:off x="6098190" y="2140472"/>
              <a:ext cx="912677" cy="319435"/>
            </a:xfrm>
            <a:custGeom>
              <a:rect b="b" l="l" r="r" t="t"/>
              <a:pathLst>
                <a:path extrusionOk="0" h="15213" w="43466">
                  <a:moveTo>
                    <a:pt x="10627" y="1"/>
                  </a:moveTo>
                  <a:lnTo>
                    <a:pt x="1" y="15212"/>
                  </a:lnTo>
                  <a:lnTo>
                    <a:pt x="32839" y="15212"/>
                  </a:lnTo>
                  <a:lnTo>
                    <a:pt x="4346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0"/>
            <p:cNvSpPr/>
            <p:nvPr/>
          </p:nvSpPr>
          <p:spPr>
            <a:xfrm>
              <a:off x="6787692" y="2459803"/>
              <a:ext cx="444160" cy="988877"/>
            </a:xfrm>
            <a:custGeom>
              <a:rect b="b" l="l" r="r" t="t"/>
              <a:pathLst>
                <a:path extrusionOk="0" h="47095" w="21153">
                  <a:moveTo>
                    <a:pt x="0" y="1"/>
                  </a:moveTo>
                  <a:lnTo>
                    <a:pt x="0" y="47094"/>
                  </a:lnTo>
                  <a:lnTo>
                    <a:pt x="21152" y="47094"/>
                  </a:lnTo>
                  <a:lnTo>
                    <a:pt x="2115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0"/>
            <p:cNvSpPr/>
            <p:nvPr/>
          </p:nvSpPr>
          <p:spPr>
            <a:xfrm>
              <a:off x="6787692" y="2140472"/>
              <a:ext cx="444160" cy="319435"/>
            </a:xfrm>
            <a:custGeom>
              <a:rect b="b" l="l" r="r" t="t"/>
              <a:pathLst>
                <a:path extrusionOk="0" h="15213" w="21153">
                  <a:moveTo>
                    <a:pt x="10626" y="1"/>
                  </a:moveTo>
                  <a:lnTo>
                    <a:pt x="0" y="15212"/>
                  </a:lnTo>
                  <a:lnTo>
                    <a:pt x="21152" y="15212"/>
                  </a:lnTo>
                  <a:lnTo>
                    <a:pt x="1062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0"/>
            <p:cNvSpPr/>
            <p:nvPr/>
          </p:nvSpPr>
          <p:spPr>
            <a:xfrm>
              <a:off x="6443372" y="1989069"/>
              <a:ext cx="122184" cy="176547"/>
            </a:xfrm>
            <a:custGeom>
              <a:rect b="b" l="l" r="r" t="t"/>
              <a:pathLst>
                <a:path extrusionOk="0" h="8408" w="5819">
                  <a:moveTo>
                    <a:pt x="0" y="1"/>
                  </a:moveTo>
                  <a:lnTo>
                    <a:pt x="0" y="8407"/>
                  </a:lnTo>
                  <a:lnTo>
                    <a:pt x="5818" y="8407"/>
                  </a:lnTo>
                  <a:lnTo>
                    <a:pt x="581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0"/>
            <p:cNvSpPr/>
            <p:nvPr/>
          </p:nvSpPr>
          <p:spPr>
            <a:xfrm>
              <a:off x="6517930" y="2590609"/>
              <a:ext cx="107213" cy="139339"/>
            </a:xfrm>
            <a:custGeom>
              <a:rect b="b" l="l" r="r" t="t"/>
              <a:pathLst>
                <a:path extrusionOk="0" h="6636" w="5106">
                  <a:moveTo>
                    <a:pt x="1" y="1"/>
                  </a:moveTo>
                  <a:lnTo>
                    <a:pt x="1" y="6635"/>
                  </a:lnTo>
                  <a:lnTo>
                    <a:pt x="5106" y="6635"/>
                  </a:lnTo>
                  <a:lnTo>
                    <a:pt x="5106" y="1"/>
                  </a:ln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0"/>
            <p:cNvSpPr/>
            <p:nvPr/>
          </p:nvSpPr>
          <p:spPr>
            <a:xfrm>
              <a:off x="6262508" y="2590609"/>
              <a:ext cx="107192" cy="139339"/>
            </a:xfrm>
            <a:custGeom>
              <a:rect b="b" l="l" r="r" t="t"/>
              <a:pathLst>
                <a:path extrusionOk="0" h="6636" w="5105">
                  <a:moveTo>
                    <a:pt x="0" y="1"/>
                  </a:moveTo>
                  <a:lnTo>
                    <a:pt x="0" y="6635"/>
                  </a:lnTo>
                  <a:lnTo>
                    <a:pt x="5105" y="6635"/>
                  </a:lnTo>
                  <a:lnTo>
                    <a:pt x="5105" y="1"/>
                  </a:ln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0"/>
            <p:cNvSpPr/>
            <p:nvPr/>
          </p:nvSpPr>
          <p:spPr>
            <a:xfrm>
              <a:off x="6517888" y="2590609"/>
              <a:ext cx="107255" cy="139381"/>
            </a:xfrm>
            <a:custGeom>
              <a:rect b="b" l="l" r="r" t="t"/>
              <a:pathLst>
                <a:path extrusionOk="0" h="6638" w="5108">
                  <a:moveTo>
                    <a:pt x="0" y="1"/>
                  </a:moveTo>
                  <a:lnTo>
                    <a:pt x="0" y="899"/>
                  </a:lnTo>
                  <a:lnTo>
                    <a:pt x="4206" y="899"/>
                  </a:lnTo>
                  <a:lnTo>
                    <a:pt x="4206" y="6638"/>
                  </a:lnTo>
                  <a:lnTo>
                    <a:pt x="5108" y="6638"/>
                  </a:lnTo>
                  <a:lnTo>
                    <a:pt x="510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0"/>
            <p:cNvSpPr/>
            <p:nvPr/>
          </p:nvSpPr>
          <p:spPr>
            <a:xfrm>
              <a:off x="6262508" y="2590609"/>
              <a:ext cx="107192" cy="139444"/>
            </a:xfrm>
            <a:custGeom>
              <a:rect b="b" l="l" r="r" t="t"/>
              <a:pathLst>
                <a:path extrusionOk="0" h="6641" w="5105">
                  <a:moveTo>
                    <a:pt x="0" y="1"/>
                  </a:moveTo>
                  <a:lnTo>
                    <a:pt x="0" y="902"/>
                  </a:lnTo>
                  <a:lnTo>
                    <a:pt x="4203" y="902"/>
                  </a:lnTo>
                  <a:lnTo>
                    <a:pt x="4203" y="6640"/>
                  </a:lnTo>
                  <a:lnTo>
                    <a:pt x="5105" y="6640"/>
                  </a:lnTo>
                  <a:lnTo>
                    <a:pt x="510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0"/>
            <p:cNvSpPr/>
            <p:nvPr/>
          </p:nvSpPr>
          <p:spPr>
            <a:xfrm>
              <a:off x="6517930" y="2797674"/>
              <a:ext cx="107213" cy="139381"/>
            </a:xfrm>
            <a:custGeom>
              <a:rect b="b" l="l" r="r" t="t"/>
              <a:pathLst>
                <a:path extrusionOk="0" h="6638" w="5106">
                  <a:moveTo>
                    <a:pt x="1" y="1"/>
                  </a:moveTo>
                  <a:lnTo>
                    <a:pt x="1" y="6638"/>
                  </a:lnTo>
                  <a:lnTo>
                    <a:pt x="5106" y="6638"/>
                  </a:lnTo>
                  <a:lnTo>
                    <a:pt x="5106" y="1"/>
                  </a:ln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0"/>
            <p:cNvSpPr/>
            <p:nvPr/>
          </p:nvSpPr>
          <p:spPr>
            <a:xfrm>
              <a:off x="6262508" y="2797674"/>
              <a:ext cx="107192" cy="139381"/>
            </a:xfrm>
            <a:custGeom>
              <a:rect b="b" l="l" r="r" t="t"/>
              <a:pathLst>
                <a:path extrusionOk="0" h="6638" w="5105">
                  <a:moveTo>
                    <a:pt x="0" y="1"/>
                  </a:moveTo>
                  <a:lnTo>
                    <a:pt x="0" y="6638"/>
                  </a:lnTo>
                  <a:lnTo>
                    <a:pt x="5105" y="6638"/>
                  </a:lnTo>
                  <a:lnTo>
                    <a:pt x="5105" y="1"/>
                  </a:ln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0"/>
            <p:cNvSpPr/>
            <p:nvPr/>
          </p:nvSpPr>
          <p:spPr>
            <a:xfrm>
              <a:off x="6517888" y="2797737"/>
              <a:ext cx="107255" cy="139381"/>
            </a:xfrm>
            <a:custGeom>
              <a:rect b="b" l="l" r="r" t="t"/>
              <a:pathLst>
                <a:path extrusionOk="0" h="6638" w="5108">
                  <a:moveTo>
                    <a:pt x="0" y="0"/>
                  </a:moveTo>
                  <a:lnTo>
                    <a:pt x="0" y="899"/>
                  </a:lnTo>
                  <a:lnTo>
                    <a:pt x="4206" y="899"/>
                  </a:lnTo>
                  <a:lnTo>
                    <a:pt x="4206" y="6637"/>
                  </a:lnTo>
                  <a:lnTo>
                    <a:pt x="5108" y="6637"/>
                  </a:lnTo>
                  <a:lnTo>
                    <a:pt x="510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0"/>
            <p:cNvSpPr/>
            <p:nvPr/>
          </p:nvSpPr>
          <p:spPr>
            <a:xfrm>
              <a:off x="6262508" y="2797737"/>
              <a:ext cx="107192" cy="139381"/>
            </a:xfrm>
            <a:custGeom>
              <a:rect b="b" l="l" r="r" t="t"/>
              <a:pathLst>
                <a:path extrusionOk="0" h="6638" w="5105">
                  <a:moveTo>
                    <a:pt x="0" y="0"/>
                  </a:moveTo>
                  <a:lnTo>
                    <a:pt x="0" y="899"/>
                  </a:lnTo>
                  <a:lnTo>
                    <a:pt x="4203" y="899"/>
                  </a:lnTo>
                  <a:lnTo>
                    <a:pt x="4203" y="6637"/>
                  </a:lnTo>
                  <a:lnTo>
                    <a:pt x="5105" y="6637"/>
                  </a:lnTo>
                  <a:lnTo>
                    <a:pt x="510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0"/>
            <p:cNvSpPr/>
            <p:nvPr/>
          </p:nvSpPr>
          <p:spPr>
            <a:xfrm>
              <a:off x="6517930" y="3004801"/>
              <a:ext cx="107213" cy="139339"/>
            </a:xfrm>
            <a:custGeom>
              <a:rect b="b" l="l" r="r" t="t"/>
              <a:pathLst>
                <a:path extrusionOk="0" h="6636" w="5106">
                  <a:moveTo>
                    <a:pt x="1" y="0"/>
                  </a:moveTo>
                  <a:lnTo>
                    <a:pt x="1" y="6635"/>
                  </a:lnTo>
                  <a:lnTo>
                    <a:pt x="5106" y="6635"/>
                  </a:lnTo>
                  <a:lnTo>
                    <a:pt x="5106" y="0"/>
                  </a:ln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0"/>
            <p:cNvSpPr/>
            <p:nvPr/>
          </p:nvSpPr>
          <p:spPr>
            <a:xfrm>
              <a:off x="6262508" y="3004801"/>
              <a:ext cx="107192" cy="139339"/>
            </a:xfrm>
            <a:custGeom>
              <a:rect b="b" l="l" r="r" t="t"/>
              <a:pathLst>
                <a:path extrusionOk="0" h="6636" w="5105">
                  <a:moveTo>
                    <a:pt x="0" y="0"/>
                  </a:moveTo>
                  <a:lnTo>
                    <a:pt x="0" y="6635"/>
                  </a:lnTo>
                  <a:lnTo>
                    <a:pt x="5105" y="6635"/>
                  </a:lnTo>
                  <a:lnTo>
                    <a:pt x="5105" y="0"/>
                  </a:ln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0"/>
            <p:cNvSpPr/>
            <p:nvPr/>
          </p:nvSpPr>
          <p:spPr>
            <a:xfrm>
              <a:off x="6517888" y="3004801"/>
              <a:ext cx="107255" cy="139381"/>
            </a:xfrm>
            <a:custGeom>
              <a:rect b="b" l="l" r="r" t="t"/>
              <a:pathLst>
                <a:path extrusionOk="0" h="6638" w="5108">
                  <a:moveTo>
                    <a:pt x="0" y="0"/>
                  </a:moveTo>
                  <a:lnTo>
                    <a:pt x="0" y="899"/>
                  </a:lnTo>
                  <a:lnTo>
                    <a:pt x="4206" y="899"/>
                  </a:lnTo>
                  <a:lnTo>
                    <a:pt x="4206" y="6638"/>
                  </a:lnTo>
                  <a:lnTo>
                    <a:pt x="5108" y="6638"/>
                  </a:lnTo>
                  <a:lnTo>
                    <a:pt x="510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0"/>
            <p:cNvSpPr/>
            <p:nvPr/>
          </p:nvSpPr>
          <p:spPr>
            <a:xfrm>
              <a:off x="6262508" y="3004801"/>
              <a:ext cx="107192" cy="139444"/>
            </a:xfrm>
            <a:custGeom>
              <a:rect b="b" l="l" r="r" t="t"/>
              <a:pathLst>
                <a:path extrusionOk="0" h="6641" w="5105">
                  <a:moveTo>
                    <a:pt x="0" y="0"/>
                  </a:moveTo>
                  <a:lnTo>
                    <a:pt x="0" y="902"/>
                  </a:lnTo>
                  <a:lnTo>
                    <a:pt x="4203" y="902"/>
                  </a:lnTo>
                  <a:lnTo>
                    <a:pt x="4203" y="6640"/>
                  </a:lnTo>
                  <a:lnTo>
                    <a:pt x="5105" y="6640"/>
                  </a:lnTo>
                  <a:lnTo>
                    <a:pt x="510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0"/>
            <p:cNvSpPr/>
            <p:nvPr/>
          </p:nvSpPr>
          <p:spPr>
            <a:xfrm>
              <a:off x="6963516" y="2495182"/>
              <a:ext cx="92473" cy="259991"/>
            </a:xfrm>
            <a:custGeom>
              <a:rect b="b" l="l" r="r" t="t"/>
              <a:pathLst>
                <a:path extrusionOk="0" h="12382" w="4404">
                  <a:moveTo>
                    <a:pt x="1" y="0"/>
                  </a:moveTo>
                  <a:lnTo>
                    <a:pt x="1" y="12381"/>
                  </a:lnTo>
                  <a:lnTo>
                    <a:pt x="4404" y="12381"/>
                  </a:lnTo>
                  <a:lnTo>
                    <a:pt x="4404" y="0"/>
                  </a:lnTo>
                  <a:close/>
                </a:path>
              </a:pathLst>
            </a:custGeom>
            <a:solidFill>
              <a:srgbClr val="FF5E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0"/>
            <p:cNvSpPr/>
            <p:nvPr/>
          </p:nvSpPr>
          <p:spPr>
            <a:xfrm>
              <a:off x="6817717" y="2262859"/>
              <a:ext cx="107633" cy="45040"/>
            </a:xfrm>
            <a:custGeom>
              <a:rect b="b" l="l" r="r" t="t"/>
              <a:pathLst>
                <a:path extrusionOk="0" h="2145" w="5126">
                  <a:moveTo>
                    <a:pt x="1461" y="0"/>
                  </a:moveTo>
                  <a:cubicBezTo>
                    <a:pt x="1428" y="3"/>
                    <a:pt x="1398" y="18"/>
                    <a:pt x="1378" y="43"/>
                  </a:cubicBezTo>
                  <a:lnTo>
                    <a:pt x="23" y="1980"/>
                  </a:lnTo>
                  <a:cubicBezTo>
                    <a:pt x="3" y="2012"/>
                    <a:pt x="1" y="2054"/>
                    <a:pt x="21" y="2087"/>
                  </a:cubicBezTo>
                  <a:cubicBezTo>
                    <a:pt x="38" y="2122"/>
                    <a:pt x="73" y="2144"/>
                    <a:pt x="110" y="2144"/>
                  </a:cubicBezTo>
                  <a:lnTo>
                    <a:pt x="3625" y="2144"/>
                  </a:lnTo>
                  <a:lnTo>
                    <a:pt x="3770" y="1937"/>
                  </a:lnTo>
                  <a:lnTo>
                    <a:pt x="310" y="1937"/>
                  </a:lnTo>
                  <a:lnTo>
                    <a:pt x="1516" y="207"/>
                  </a:lnTo>
                  <a:lnTo>
                    <a:pt x="4980" y="207"/>
                  </a:lnTo>
                  <a:lnTo>
                    <a:pt x="512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0"/>
            <p:cNvSpPr/>
            <p:nvPr/>
          </p:nvSpPr>
          <p:spPr>
            <a:xfrm>
              <a:off x="6357454" y="2194096"/>
              <a:ext cx="120841" cy="45040"/>
            </a:xfrm>
            <a:custGeom>
              <a:rect b="b" l="l" r="r" t="t"/>
              <a:pathLst>
                <a:path extrusionOk="0" h="2145" w="5755">
                  <a:moveTo>
                    <a:pt x="5450" y="207"/>
                  </a:moveTo>
                  <a:lnTo>
                    <a:pt x="4239" y="1937"/>
                  </a:lnTo>
                  <a:lnTo>
                    <a:pt x="308" y="1937"/>
                  </a:lnTo>
                  <a:lnTo>
                    <a:pt x="1519" y="207"/>
                  </a:lnTo>
                  <a:close/>
                  <a:moveTo>
                    <a:pt x="1464" y="0"/>
                  </a:moveTo>
                  <a:cubicBezTo>
                    <a:pt x="1429" y="0"/>
                    <a:pt x="1396" y="18"/>
                    <a:pt x="1376" y="45"/>
                  </a:cubicBezTo>
                  <a:lnTo>
                    <a:pt x="26" y="1985"/>
                  </a:lnTo>
                  <a:cubicBezTo>
                    <a:pt x="18" y="1992"/>
                    <a:pt x="11" y="2005"/>
                    <a:pt x="8" y="2017"/>
                  </a:cubicBezTo>
                  <a:cubicBezTo>
                    <a:pt x="1" y="2042"/>
                    <a:pt x="3" y="2067"/>
                    <a:pt x="18" y="2092"/>
                  </a:cubicBezTo>
                  <a:cubicBezTo>
                    <a:pt x="36" y="2124"/>
                    <a:pt x="71" y="2144"/>
                    <a:pt x="108" y="2144"/>
                  </a:cubicBezTo>
                  <a:lnTo>
                    <a:pt x="4292" y="2144"/>
                  </a:lnTo>
                  <a:cubicBezTo>
                    <a:pt x="4324" y="2144"/>
                    <a:pt x="4357" y="2129"/>
                    <a:pt x="4374" y="2105"/>
                  </a:cubicBezTo>
                  <a:lnTo>
                    <a:pt x="4437" y="2017"/>
                  </a:lnTo>
                  <a:lnTo>
                    <a:pt x="5729" y="165"/>
                  </a:lnTo>
                  <a:cubicBezTo>
                    <a:pt x="5752" y="135"/>
                    <a:pt x="5754" y="93"/>
                    <a:pt x="5737" y="58"/>
                  </a:cubicBezTo>
                  <a:cubicBezTo>
                    <a:pt x="5720" y="25"/>
                    <a:pt x="5685" y="3"/>
                    <a:pt x="56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0"/>
            <p:cNvSpPr/>
            <p:nvPr/>
          </p:nvSpPr>
          <p:spPr>
            <a:xfrm>
              <a:off x="6383616" y="2236425"/>
              <a:ext cx="120820" cy="44998"/>
            </a:xfrm>
            <a:custGeom>
              <a:rect b="b" l="l" r="r" t="t"/>
              <a:pathLst>
                <a:path extrusionOk="0" h="2143" w="5754">
                  <a:moveTo>
                    <a:pt x="5447" y="206"/>
                  </a:moveTo>
                  <a:lnTo>
                    <a:pt x="4239" y="1938"/>
                  </a:lnTo>
                  <a:lnTo>
                    <a:pt x="308" y="1938"/>
                  </a:lnTo>
                  <a:lnTo>
                    <a:pt x="1518" y="206"/>
                  </a:lnTo>
                  <a:close/>
                  <a:moveTo>
                    <a:pt x="5650" y="1"/>
                  </a:moveTo>
                  <a:cubicBezTo>
                    <a:pt x="5648" y="1"/>
                    <a:pt x="5646" y="1"/>
                    <a:pt x="5644" y="1"/>
                  </a:cubicBezTo>
                  <a:lnTo>
                    <a:pt x="1463" y="1"/>
                  </a:lnTo>
                  <a:cubicBezTo>
                    <a:pt x="1428" y="1"/>
                    <a:pt x="1398" y="16"/>
                    <a:pt x="1376" y="41"/>
                  </a:cubicBezTo>
                  <a:lnTo>
                    <a:pt x="1313" y="128"/>
                  </a:lnTo>
                  <a:lnTo>
                    <a:pt x="1261" y="206"/>
                  </a:lnTo>
                  <a:lnTo>
                    <a:pt x="55" y="1938"/>
                  </a:lnTo>
                  <a:lnTo>
                    <a:pt x="25" y="1978"/>
                  </a:lnTo>
                  <a:cubicBezTo>
                    <a:pt x="3" y="2010"/>
                    <a:pt x="1" y="2050"/>
                    <a:pt x="18" y="2085"/>
                  </a:cubicBezTo>
                  <a:cubicBezTo>
                    <a:pt x="35" y="2120"/>
                    <a:pt x="70" y="2143"/>
                    <a:pt x="108" y="2143"/>
                  </a:cubicBezTo>
                  <a:lnTo>
                    <a:pt x="4294" y="2143"/>
                  </a:lnTo>
                  <a:cubicBezTo>
                    <a:pt x="4326" y="2143"/>
                    <a:pt x="4356" y="2125"/>
                    <a:pt x="4376" y="2098"/>
                  </a:cubicBezTo>
                  <a:lnTo>
                    <a:pt x="5729" y="161"/>
                  </a:lnTo>
                  <a:cubicBezTo>
                    <a:pt x="5752" y="128"/>
                    <a:pt x="5754" y="89"/>
                    <a:pt x="5734" y="54"/>
                  </a:cubicBezTo>
                  <a:cubicBezTo>
                    <a:pt x="5717" y="23"/>
                    <a:pt x="5685" y="1"/>
                    <a:pt x="56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0"/>
            <p:cNvSpPr/>
            <p:nvPr/>
          </p:nvSpPr>
          <p:spPr>
            <a:xfrm>
              <a:off x="6296564" y="2236446"/>
              <a:ext cx="120778" cy="45040"/>
            </a:xfrm>
            <a:custGeom>
              <a:rect b="b" l="l" r="r" t="t"/>
              <a:pathLst>
                <a:path extrusionOk="0" h="2145" w="5752">
                  <a:moveTo>
                    <a:pt x="5449" y="205"/>
                  </a:moveTo>
                  <a:lnTo>
                    <a:pt x="4239" y="1937"/>
                  </a:lnTo>
                  <a:lnTo>
                    <a:pt x="308" y="1937"/>
                  </a:lnTo>
                  <a:lnTo>
                    <a:pt x="1518" y="205"/>
                  </a:lnTo>
                  <a:close/>
                  <a:moveTo>
                    <a:pt x="1463" y="0"/>
                  </a:moveTo>
                  <a:cubicBezTo>
                    <a:pt x="1431" y="0"/>
                    <a:pt x="1398" y="15"/>
                    <a:pt x="1378" y="40"/>
                  </a:cubicBezTo>
                  <a:lnTo>
                    <a:pt x="25" y="1980"/>
                  </a:lnTo>
                  <a:cubicBezTo>
                    <a:pt x="3" y="2009"/>
                    <a:pt x="0" y="2052"/>
                    <a:pt x="18" y="2087"/>
                  </a:cubicBezTo>
                  <a:cubicBezTo>
                    <a:pt x="35" y="2119"/>
                    <a:pt x="70" y="2142"/>
                    <a:pt x="110" y="2144"/>
                  </a:cubicBezTo>
                  <a:lnTo>
                    <a:pt x="4294" y="2144"/>
                  </a:lnTo>
                  <a:cubicBezTo>
                    <a:pt x="4326" y="2144"/>
                    <a:pt x="4359" y="2127"/>
                    <a:pt x="4376" y="2097"/>
                  </a:cubicBezTo>
                  <a:lnTo>
                    <a:pt x="4486" y="1937"/>
                  </a:lnTo>
                  <a:lnTo>
                    <a:pt x="5697" y="207"/>
                  </a:lnTo>
                  <a:lnTo>
                    <a:pt x="5732" y="160"/>
                  </a:lnTo>
                  <a:cubicBezTo>
                    <a:pt x="5737" y="152"/>
                    <a:pt x="5742" y="140"/>
                    <a:pt x="5742" y="127"/>
                  </a:cubicBezTo>
                  <a:cubicBezTo>
                    <a:pt x="5751" y="102"/>
                    <a:pt x="5751" y="78"/>
                    <a:pt x="5739" y="53"/>
                  </a:cubicBezTo>
                  <a:cubicBezTo>
                    <a:pt x="5719" y="20"/>
                    <a:pt x="5684" y="0"/>
                    <a:pt x="56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0"/>
            <p:cNvSpPr/>
            <p:nvPr/>
          </p:nvSpPr>
          <p:spPr>
            <a:xfrm>
              <a:off x="6594609" y="2397234"/>
              <a:ext cx="236936" cy="4304"/>
            </a:xfrm>
            <a:custGeom>
              <a:rect b="b" l="l" r="r" t="t"/>
              <a:pathLst>
                <a:path extrusionOk="0" h="205" w="11284">
                  <a:moveTo>
                    <a:pt x="106" y="0"/>
                  </a:moveTo>
                  <a:cubicBezTo>
                    <a:pt x="48" y="0"/>
                    <a:pt x="3" y="45"/>
                    <a:pt x="3" y="103"/>
                  </a:cubicBezTo>
                  <a:cubicBezTo>
                    <a:pt x="1" y="160"/>
                    <a:pt x="48" y="205"/>
                    <a:pt x="106" y="205"/>
                  </a:cubicBezTo>
                  <a:lnTo>
                    <a:pt x="11138" y="205"/>
                  </a:lnTo>
                  <a:lnTo>
                    <a:pt x="1128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0"/>
            <p:cNvSpPr/>
            <p:nvPr/>
          </p:nvSpPr>
          <p:spPr>
            <a:xfrm>
              <a:off x="6703895" y="2342938"/>
              <a:ext cx="165523" cy="4304"/>
            </a:xfrm>
            <a:custGeom>
              <a:rect b="b" l="l" r="r" t="t"/>
              <a:pathLst>
                <a:path extrusionOk="0" h="205" w="7883">
                  <a:moveTo>
                    <a:pt x="137" y="0"/>
                  </a:moveTo>
                  <a:cubicBezTo>
                    <a:pt x="0" y="0"/>
                    <a:pt x="0" y="205"/>
                    <a:pt x="137" y="205"/>
                  </a:cubicBezTo>
                  <a:lnTo>
                    <a:pt x="7738" y="205"/>
                  </a:lnTo>
                  <a:lnTo>
                    <a:pt x="788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0"/>
            <p:cNvSpPr/>
            <p:nvPr/>
          </p:nvSpPr>
          <p:spPr>
            <a:xfrm>
              <a:off x="6556101" y="2995164"/>
              <a:ext cx="791963" cy="658209"/>
            </a:xfrm>
            <a:custGeom>
              <a:rect b="b" l="l" r="r" t="t"/>
              <a:pathLst>
                <a:path extrusionOk="0" h="31347" w="37717">
                  <a:moveTo>
                    <a:pt x="0" y="0"/>
                  </a:moveTo>
                  <a:lnTo>
                    <a:pt x="0" y="31346"/>
                  </a:lnTo>
                  <a:lnTo>
                    <a:pt x="37716" y="31346"/>
                  </a:lnTo>
                  <a:lnTo>
                    <a:pt x="37716" y="0"/>
                  </a:lnTo>
                  <a:close/>
                </a:path>
              </a:pathLst>
            </a:custGeom>
            <a:solidFill>
              <a:srgbClr val="2E6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0"/>
            <p:cNvSpPr/>
            <p:nvPr/>
          </p:nvSpPr>
          <p:spPr>
            <a:xfrm>
              <a:off x="7348003" y="2995164"/>
              <a:ext cx="510092" cy="658209"/>
            </a:xfrm>
            <a:custGeom>
              <a:rect b="b" l="l" r="r" t="t"/>
              <a:pathLst>
                <a:path extrusionOk="0" h="31347" w="24293">
                  <a:moveTo>
                    <a:pt x="0" y="0"/>
                  </a:moveTo>
                  <a:lnTo>
                    <a:pt x="0" y="31346"/>
                  </a:lnTo>
                  <a:lnTo>
                    <a:pt x="24292" y="31346"/>
                  </a:lnTo>
                  <a:lnTo>
                    <a:pt x="242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0"/>
            <p:cNvSpPr/>
            <p:nvPr/>
          </p:nvSpPr>
          <p:spPr>
            <a:xfrm>
              <a:off x="7348003" y="2628339"/>
              <a:ext cx="510092" cy="366868"/>
            </a:xfrm>
            <a:custGeom>
              <a:rect b="b" l="l" r="r" t="t"/>
              <a:pathLst>
                <a:path extrusionOk="0" h="17472" w="24293">
                  <a:moveTo>
                    <a:pt x="12204" y="1"/>
                  </a:moveTo>
                  <a:lnTo>
                    <a:pt x="0" y="17471"/>
                  </a:lnTo>
                  <a:lnTo>
                    <a:pt x="24292" y="17471"/>
                  </a:lnTo>
                  <a:lnTo>
                    <a:pt x="122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0"/>
            <p:cNvSpPr/>
            <p:nvPr/>
          </p:nvSpPr>
          <p:spPr>
            <a:xfrm>
              <a:off x="7548876" y="3216107"/>
              <a:ext cx="92473" cy="259991"/>
            </a:xfrm>
            <a:custGeom>
              <a:rect b="b" l="l" r="r" t="t"/>
              <a:pathLst>
                <a:path extrusionOk="0" h="12382" w="4404">
                  <a:moveTo>
                    <a:pt x="1" y="1"/>
                  </a:moveTo>
                  <a:lnTo>
                    <a:pt x="1" y="12381"/>
                  </a:lnTo>
                  <a:lnTo>
                    <a:pt x="4404" y="12381"/>
                  </a:lnTo>
                  <a:lnTo>
                    <a:pt x="4404" y="1"/>
                  </a:lnTo>
                  <a:close/>
                </a:path>
              </a:pathLst>
            </a:custGeom>
            <a:solidFill>
              <a:srgbClr val="FF5E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0"/>
            <p:cNvSpPr/>
            <p:nvPr/>
          </p:nvSpPr>
          <p:spPr>
            <a:xfrm>
              <a:off x="7548876" y="2936144"/>
              <a:ext cx="92473" cy="203382"/>
            </a:xfrm>
            <a:custGeom>
              <a:rect b="b" l="l" r="r" t="t"/>
              <a:pathLst>
                <a:path extrusionOk="0" h="9686" w="4404">
                  <a:moveTo>
                    <a:pt x="1980" y="1"/>
                  </a:moveTo>
                  <a:cubicBezTo>
                    <a:pt x="887" y="1"/>
                    <a:pt x="1" y="887"/>
                    <a:pt x="1" y="1980"/>
                  </a:cubicBezTo>
                  <a:lnTo>
                    <a:pt x="1" y="9685"/>
                  </a:lnTo>
                  <a:lnTo>
                    <a:pt x="4404" y="9685"/>
                  </a:lnTo>
                  <a:lnTo>
                    <a:pt x="4404" y="1980"/>
                  </a:lnTo>
                  <a:cubicBezTo>
                    <a:pt x="4404" y="887"/>
                    <a:pt x="3515" y="1"/>
                    <a:pt x="2422" y="1"/>
                  </a:cubicBezTo>
                  <a:close/>
                </a:path>
              </a:pathLst>
            </a:custGeom>
            <a:solidFill>
              <a:srgbClr val="FF5E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0"/>
            <p:cNvSpPr/>
            <p:nvPr/>
          </p:nvSpPr>
          <p:spPr>
            <a:xfrm>
              <a:off x="7186309" y="3078477"/>
              <a:ext cx="92431" cy="144316"/>
            </a:xfrm>
            <a:custGeom>
              <a:rect b="b" l="l" r="r" t="t"/>
              <a:pathLst>
                <a:path extrusionOk="0" h="6873" w="4402">
                  <a:moveTo>
                    <a:pt x="1" y="1"/>
                  </a:moveTo>
                  <a:lnTo>
                    <a:pt x="1" y="6873"/>
                  </a:lnTo>
                  <a:lnTo>
                    <a:pt x="4401" y="6873"/>
                  </a:lnTo>
                  <a:lnTo>
                    <a:pt x="44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0"/>
            <p:cNvSpPr/>
            <p:nvPr/>
          </p:nvSpPr>
          <p:spPr>
            <a:xfrm>
              <a:off x="7001520" y="3078477"/>
              <a:ext cx="92431" cy="144316"/>
            </a:xfrm>
            <a:custGeom>
              <a:rect b="b" l="l" r="r" t="t"/>
              <a:pathLst>
                <a:path extrusionOk="0" h="6873" w="4402">
                  <a:moveTo>
                    <a:pt x="0" y="1"/>
                  </a:moveTo>
                  <a:lnTo>
                    <a:pt x="0" y="6873"/>
                  </a:lnTo>
                  <a:lnTo>
                    <a:pt x="4401" y="6873"/>
                  </a:lnTo>
                  <a:lnTo>
                    <a:pt x="44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0"/>
            <p:cNvSpPr/>
            <p:nvPr/>
          </p:nvSpPr>
          <p:spPr>
            <a:xfrm>
              <a:off x="6813476" y="3078477"/>
              <a:ext cx="92473" cy="144316"/>
            </a:xfrm>
            <a:custGeom>
              <a:rect b="b" l="l" r="r" t="t"/>
              <a:pathLst>
                <a:path extrusionOk="0" h="6873" w="4404">
                  <a:moveTo>
                    <a:pt x="0" y="1"/>
                  </a:moveTo>
                  <a:lnTo>
                    <a:pt x="0" y="6873"/>
                  </a:lnTo>
                  <a:lnTo>
                    <a:pt x="4404" y="6873"/>
                  </a:lnTo>
                  <a:lnTo>
                    <a:pt x="440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0"/>
            <p:cNvSpPr/>
            <p:nvPr/>
          </p:nvSpPr>
          <p:spPr>
            <a:xfrm>
              <a:off x="6629358" y="3078477"/>
              <a:ext cx="92473" cy="144316"/>
            </a:xfrm>
            <a:custGeom>
              <a:rect b="b" l="l" r="r" t="t"/>
              <a:pathLst>
                <a:path extrusionOk="0" h="6873" w="4404">
                  <a:moveTo>
                    <a:pt x="1" y="1"/>
                  </a:moveTo>
                  <a:lnTo>
                    <a:pt x="1" y="6873"/>
                  </a:lnTo>
                  <a:lnTo>
                    <a:pt x="4404" y="6873"/>
                  </a:lnTo>
                  <a:lnTo>
                    <a:pt x="440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0"/>
            <p:cNvSpPr/>
            <p:nvPr/>
          </p:nvSpPr>
          <p:spPr>
            <a:xfrm>
              <a:off x="6556038" y="2628339"/>
              <a:ext cx="1048258" cy="366868"/>
            </a:xfrm>
            <a:custGeom>
              <a:rect b="b" l="l" r="r" t="t"/>
              <a:pathLst>
                <a:path extrusionOk="0" h="17472" w="49923">
                  <a:moveTo>
                    <a:pt x="12204" y="1"/>
                  </a:moveTo>
                  <a:lnTo>
                    <a:pt x="1" y="17471"/>
                  </a:lnTo>
                  <a:lnTo>
                    <a:pt x="37719" y="17471"/>
                  </a:lnTo>
                  <a:lnTo>
                    <a:pt x="4992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0"/>
            <p:cNvSpPr/>
            <p:nvPr/>
          </p:nvSpPr>
          <p:spPr>
            <a:xfrm>
              <a:off x="6728314" y="2850983"/>
              <a:ext cx="120820" cy="45040"/>
            </a:xfrm>
            <a:custGeom>
              <a:rect b="b" l="l" r="r" t="t"/>
              <a:pathLst>
                <a:path extrusionOk="0" h="2145" w="5754">
                  <a:moveTo>
                    <a:pt x="5447" y="208"/>
                  </a:moveTo>
                  <a:lnTo>
                    <a:pt x="4241" y="1937"/>
                  </a:lnTo>
                  <a:lnTo>
                    <a:pt x="310" y="1937"/>
                  </a:lnTo>
                  <a:lnTo>
                    <a:pt x="1520" y="208"/>
                  </a:lnTo>
                  <a:close/>
                  <a:moveTo>
                    <a:pt x="1463" y="0"/>
                  </a:moveTo>
                  <a:cubicBezTo>
                    <a:pt x="1428" y="0"/>
                    <a:pt x="1396" y="18"/>
                    <a:pt x="1378" y="48"/>
                  </a:cubicBezTo>
                  <a:lnTo>
                    <a:pt x="28" y="1985"/>
                  </a:lnTo>
                  <a:cubicBezTo>
                    <a:pt x="3" y="2015"/>
                    <a:pt x="0" y="2057"/>
                    <a:pt x="18" y="2092"/>
                  </a:cubicBezTo>
                  <a:cubicBezTo>
                    <a:pt x="35" y="2125"/>
                    <a:pt x="70" y="2145"/>
                    <a:pt x="110" y="2145"/>
                  </a:cubicBezTo>
                  <a:lnTo>
                    <a:pt x="4294" y="2145"/>
                  </a:lnTo>
                  <a:cubicBezTo>
                    <a:pt x="4326" y="2145"/>
                    <a:pt x="4358" y="2127"/>
                    <a:pt x="4376" y="2100"/>
                  </a:cubicBezTo>
                  <a:lnTo>
                    <a:pt x="4446" y="2000"/>
                  </a:lnTo>
                  <a:lnTo>
                    <a:pt x="5731" y="163"/>
                  </a:lnTo>
                  <a:cubicBezTo>
                    <a:pt x="5754" y="133"/>
                    <a:pt x="5754" y="90"/>
                    <a:pt x="5736" y="60"/>
                  </a:cubicBezTo>
                  <a:cubicBezTo>
                    <a:pt x="5721" y="23"/>
                    <a:pt x="5684" y="0"/>
                    <a:pt x="56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0"/>
            <p:cNvSpPr/>
            <p:nvPr/>
          </p:nvSpPr>
          <p:spPr>
            <a:xfrm>
              <a:off x="6829769" y="2628297"/>
              <a:ext cx="112190" cy="29942"/>
            </a:xfrm>
            <a:custGeom>
              <a:rect b="b" l="l" r="r" t="t"/>
              <a:pathLst>
                <a:path extrusionOk="0" h="1426" w="5343">
                  <a:moveTo>
                    <a:pt x="909" y="0"/>
                  </a:moveTo>
                  <a:lnTo>
                    <a:pt x="26" y="1266"/>
                  </a:lnTo>
                  <a:cubicBezTo>
                    <a:pt x="3" y="1296"/>
                    <a:pt x="1" y="1338"/>
                    <a:pt x="16" y="1373"/>
                  </a:cubicBezTo>
                  <a:cubicBezTo>
                    <a:pt x="36" y="1406"/>
                    <a:pt x="71" y="1426"/>
                    <a:pt x="108" y="1426"/>
                  </a:cubicBezTo>
                  <a:lnTo>
                    <a:pt x="4292" y="1426"/>
                  </a:lnTo>
                  <a:cubicBezTo>
                    <a:pt x="4324" y="1426"/>
                    <a:pt x="4354" y="1411"/>
                    <a:pt x="4374" y="1386"/>
                  </a:cubicBezTo>
                  <a:lnTo>
                    <a:pt x="5342" y="0"/>
                  </a:lnTo>
                  <a:lnTo>
                    <a:pt x="5088" y="0"/>
                  </a:lnTo>
                  <a:lnTo>
                    <a:pt x="4237" y="1219"/>
                  </a:lnTo>
                  <a:lnTo>
                    <a:pt x="305" y="1219"/>
                  </a:lnTo>
                  <a:lnTo>
                    <a:pt x="11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0"/>
            <p:cNvSpPr/>
            <p:nvPr/>
          </p:nvSpPr>
          <p:spPr>
            <a:xfrm>
              <a:off x="6788952" y="2892954"/>
              <a:ext cx="120883" cy="45040"/>
            </a:xfrm>
            <a:custGeom>
              <a:rect b="b" l="l" r="r" t="t"/>
              <a:pathLst>
                <a:path extrusionOk="0" h="2145" w="5757">
                  <a:moveTo>
                    <a:pt x="5444" y="208"/>
                  </a:moveTo>
                  <a:lnTo>
                    <a:pt x="4239" y="1938"/>
                  </a:lnTo>
                  <a:lnTo>
                    <a:pt x="307" y="1938"/>
                  </a:lnTo>
                  <a:lnTo>
                    <a:pt x="1518" y="208"/>
                  </a:lnTo>
                  <a:close/>
                  <a:moveTo>
                    <a:pt x="1466" y="1"/>
                  </a:moveTo>
                  <a:cubicBezTo>
                    <a:pt x="1431" y="1"/>
                    <a:pt x="1398" y="18"/>
                    <a:pt x="1378" y="46"/>
                  </a:cubicBezTo>
                  <a:lnTo>
                    <a:pt x="1308" y="146"/>
                  </a:lnTo>
                  <a:lnTo>
                    <a:pt x="23" y="1983"/>
                  </a:lnTo>
                  <a:cubicBezTo>
                    <a:pt x="3" y="2018"/>
                    <a:pt x="0" y="2058"/>
                    <a:pt x="20" y="2090"/>
                  </a:cubicBezTo>
                  <a:cubicBezTo>
                    <a:pt x="38" y="2125"/>
                    <a:pt x="73" y="2145"/>
                    <a:pt x="110" y="2145"/>
                  </a:cubicBezTo>
                  <a:lnTo>
                    <a:pt x="4294" y="2145"/>
                  </a:lnTo>
                  <a:cubicBezTo>
                    <a:pt x="4326" y="2145"/>
                    <a:pt x="4358" y="2127"/>
                    <a:pt x="4376" y="2100"/>
                  </a:cubicBezTo>
                  <a:lnTo>
                    <a:pt x="5731" y="163"/>
                  </a:lnTo>
                  <a:cubicBezTo>
                    <a:pt x="5754" y="131"/>
                    <a:pt x="5756" y="88"/>
                    <a:pt x="5736" y="56"/>
                  </a:cubicBezTo>
                  <a:cubicBezTo>
                    <a:pt x="5719" y="21"/>
                    <a:pt x="5684" y="1"/>
                    <a:pt x="56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0"/>
            <p:cNvSpPr/>
            <p:nvPr/>
          </p:nvSpPr>
          <p:spPr>
            <a:xfrm>
              <a:off x="7019703" y="2789233"/>
              <a:ext cx="120778" cy="45061"/>
            </a:xfrm>
            <a:custGeom>
              <a:rect b="b" l="l" r="r" t="t"/>
              <a:pathLst>
                <a:path extrusionOk="0" h="2146" w="5752">
                  <a:moveTo>
                    <a:pt x="5450" y="208"/>
                  </a:moveTo>
                  <a:lnTo>
                    <a:pt x="4241" y="1938"/>
                  </a:lnTo>
                  <a:lnTo>
                    <a:pt x="310" y="1938"/>
                  </a:lnTo>
                  <a:lnTo>
                    <a:pt x="1521" y="208"/>
                  </a:lnTo>
                  <a:close/>
                  <a:moveTo>
                    <a:pt x="1466" y="1"/>
                  </a:moveTo>
                  <a:cubicBezTo>
                    <a:pt x="1431" y="1"/>
                    <a:pt x="1398" y="18"/>
                    <a:pt x="1378" y="48"/>
                  </a:cubicBezTo>
                  <a:lnTo>
                    <a:pt x="1321" y="131"/>
                  </a:lnTo>
                  <a:lnTo>
                    <a:pt x="28" y="1985"/>
                  </a:lnTo>
                  <a:cubicBezTo>
                    <a:pt x="3" y="2013"/>
                    <a:pt x="1" y="2055"/>
                    <a:pt x="18" y="2088"/>
                  </a:cubicBezTo>
                  <a:cubicBezTo>
                    <a:pt x="36" y="2123"/>
                    <a:pt x="70" y="2145"/>
                    <a:pt x="110" y="2145"/>
                  </a:cubicBezTo>
                  <a:lnTo>
                    <a:pt x="4294" y="2145"/>
                  </a:lnTo>
                  <a:cubicBezTo>
                    <a:pt x="4326" y="2145"/>
                    <a:pt x="4359" y="2128"/>
                    <a:pt x="4376" y="2100"/>
                  </a:cubicBezTo>
                  <a:lnTo>
                    <a:pt x="5732" y="163"/>
                  </a:lnTo>
                  <a:cubicBezTo>
                    <a:pt x="5739" y="153"/>
                    <a:pt x="5744" y="141"/>
                    <a:pt x="5744" y="131"/>
                  </a:cubicBezTo>
                  <a:cubicBezTo>
                    <a:pt x="5752" y="106"/>
                    <a:pt x="5752" y="78"/>
                    <a:pt x="5739" y="56"/>
                  </a:cubicBezTo>
                  <a:cubicBezTo>
                    <a:pt x="5719" y="21"/>
                    <a:pt x="5684" y="1"/>
                    <a:pt x="56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0"/>
            <p:cNvSpPr/>
            <p:nvPr/>
          </p:nvSpPr>
          <p:spPr>
            <a:xfrm>
              <a:off x="6993562" y="2746947"/>
              <a:ext cx="120883" cy="45040"/>
            </a:xfrm>
            <a:custGeom>
              <a:rect b="b" l="l" r="r" t="t"/>
              <a:pathLst>
                <a:path extrusionOk="0" h="2145" w="5757">
                  <a:moveTo>
                    <a:pt x="5447" y="208"/>
                  </a:moveTo>
                  <a:lnTo>
                    <a:pt x="4238" y="1938"/>
                  </a:lnTo>
                  <a:lnTo>
                    <a:pt x="310" y="1938"/>
                  </a:lnTo>
                  <a:lnTo>
                    <a:pt x="1515" y="208"/>
                  </a:lnTo>
                  <a:close/>
                  <a:moveTo>
                    <a:pt x="1456" y="0"/>
                  </a:moveTo>
                  <a:cubicBezTo>
                    <a:pt x="1424" y="0"/>
                    <a:pt x="1397" y="18"/>
                    <a:pt x="1380" y="46"/>
                  </a:cubicBezTo>
                  <a:lnTo>
                    <a:pt x="25" y="1983"/>
                  </a:lnTo>
                  <a:cubicBezTo>
                    <a:pt x="5" y="2015"/>
                    <a:pt x="0" y="2055"/>
                    <a:pt x="18" y="2090"/>
                  </a:cubicBezTo>
                  <a:cubicBezTo>
                    <a:pt x="35" y="2122"/>
                    <a:pt x="72" y="2142"/>
                    <a:pt x="110" y="2145"/>
                  </a:cubicBezTo>
                  <a:lnTo>
                    <a:pt x="4291" y="2145"/>
                  </a:lnTo>
                  <a:cubicBezTo>
                    <a:pt x="4326" y="2142"/>
                    <a:pt x="4356" y="2127"/>
                    <a:pt x="4378" y="2102"/>
                  </a:cubicBezTo>
                  <a:lnTo>
                    <a:pt x="4441" y="2015"/>
                  </a:lnTo>
                  <a:lnTo>
                    <a:pt x="4493" y="1938"/>
                  </a:lnTo>
                  <a:lnTo>
                    <a:pt x="5701" y="208"/>
                  </a:lnTo>
                  <a:lnTo>
                    <a:pt x="5729" y="165"/>
                  </a:lnTo>
                  <a:cubicBezTo>
                    <a:pt x="5751" y="133"/>
                    <a:pt x="5756" y="93"/>
                    <a:pt x="5736" y="58"/>
                  </a:cubicBezTo>
                  <a:cubicBezTo>
                    <a:pt x="5719" y="23"/>
                    <a:pt x="5684" y="1"/>
                    <a:pt x="5646" y="1"/>
                  </a:cubicBezTo>
                  <a:lnTo>
                    <a:pt x="1463" y="1"/>
                  </a:lnTo>
                  <a:cubicBezTo>
                    <a:pt x="1461" y="0"/>
                    <a:pt x="1458" y="0"/>
                    <a:pt x="14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0"/>
            <p:cNvSpPr/>
            <p:nvPr/>
          </p:nvSpPr>
          <p:spPr>
            <a:xfrm>
              <a:off x="7080613" y="2746947"/>
              <a:ext cx="120820" cy="45040"/>
            </a:xfrm>
            <a:custGeom>
              <a:rect b="b" l="l" r="r" t="t"/>
              <a:pathLst>
                <a:path extrusionOk="0" h="2145" w="5754">
                  <a:moveTo>
                    <a:pt x="5449" y="208"/>
                  </a:moveTo>
                  <a:lnTo>
                    <a:pt x="4238" y="1938"/>
                  </a:lnTo>
                  <a:lnTo>
                    <a:pt x="307" y="1938"/>
                  </a:lnTo>
                  <a:lnTo>
                    <a:pt x="1518" y="208"/>
                  </a:lnTo>
                  <a:close/>
                  <a:moveTo>
                    <a:pt x="1463" y="1"/>
                  </a:moveTo>
                  <a:cubicBezTo>
                    <a:pt x="1428" y="1"/>
                    <a:pt x="1395" y="18"/>
                    <a:pt x="1375" y="46"/>
                  </a:cubicBezTo>
                  <a:lnTo>
                    <a:pt x="1263" y="208"/>
                  </a:lnTo>
                  <a:lnTo>
                    <a:pt x="57" y="1938"/>
                  </a:lnTo>
                  <a:lnTo>
                    <a:pt x="25" y="1983"/>
                  </a:lnTo>
                  <a:cubicBezTo>
                    <a:pt x="18" y="1993"/>
                    <a:pt x="10" y="2003"/>
                    <a:pt x="8" y="2015"/>
                  </a:cubicBezTo>
                  <a:cubicBezTo>
                    <a:pt x="0" y="2040"/>
                    <a:pt x="3" y="2067"/>
                    <a:pt x="15" y="2090"/>
                  </a:cubicBezTo>
                  <a:cubicBezTo>
                    <a:pt x="35" y="2122"/>
                    <a:pt x="70" y="2145"/>
                    <a:pt x="107" y="2145"/>
                  </a:cubicBezTo>
                  <a:lnTo>
                    <a:pt x="4291" y="2145"/>
                  </a:lnTo>
                  <a:cubicBezTo>
                    <a:pt x="4323" y="2145"/>
                    <a:pt x="4353" y="2127"/>
                    <a:pt x="4373" y="2102"/>
                  </a:cubicBezTo>
                  <a:lnTo>
                    <a:pt x="5729" y="165"/>
                  </a:lnTo>
                  <a:cubicBezTo>
                    <a:pt x="5749" y="133"/>
                    <a:pt x="5754" y="93"/>
                    <a:pt x="5739" y="58"/>
                  </a:cubicBezTo>
                  <a:cubicBezTo>
                    <a:pt x="5719" y="23"/>
                    <a:pt x="5681" y="1"/>
                    <a:pt x="56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0"/>
            <p:cNvSpPr/>
            <p:nvPr/>
          </p:nvSpPr>
          <p:spPr>
            <a:xfrm>
              <a:off x="7461888" y="2686163"/>
              <a:ext cx="102006" cy="4367"/>
            </a:xfrm>
            <a:custGeom>
              <a:rect b="b" l="l" r="r" t="t"/>
              <a:pathLst>
                <a:path extrusionOk="0" h="208" w="4858">
                  <a:moveTo>
                    <a:pt x="140" y="0"/>
                  </a:moveTo>
                  <a:cubicBezTo>
                    <a:pt x="0" y="0"/>
                    <a:pt x="0" y="207"/>
                    <a:pt x="140" y="207"/>
                  </a:cubicBezTo>
                  <a:lnTo>
                    <a:pt x="4710" y="207"/>
                  </a:lnTo>
                  <a:lnTo>
                    <a:pt x="485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0"/>
            <p:cNvSpPr/>
            <p:nvPr/>
          </p:nvSpPr>
          <p:spPr>
            <a:xfrm>
              <a:off x="7782872" y="2855917"/>
              <a:ext cx="581022" cy="649285"/>
            </a:xfrm>
            <a:custGeom>
              <a:rect b="b" l="l" r="r" t="t"/>
              <a:pathLst>
                <a:path extrusionOk="0" h="30922" w="27671">
                  <a:moveTo>
                    <a:pt x="13837" y="0"/>
                  </a:moveTo>
                  <a:lnTo>
                    <a:pt x="1" y="30922"/>
                  </a:lnTo>
                  <a:lnTo>
                    <a:pt x="27670" y="30922"/>
                  </a:lnTo>
                  <a:lnTo>
                    <a:pt x="13837" y="0"/>
                  </a:lnTo>
                  <a:close/>
                </a:path>
              </a:pathLst>
            </a:custGeom>
            <a:solidFill>
              <a:srgbClr val="00C4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0"/>
            <p:cNvSpPr/>
            <p:nvPr/>
          </p:nvSpPr>
          <p:spPr>
            <a:xfrm>
              <a:off x="8064686" y="2987878"/>
              <a:ext cx="17365" cy="895585"/>
            </a:xfrm>
            <a:custGeom>
              <a:rect b="b" l="l" r="r" t="t"/>
              <a:pathLst>
                <a:path extrusionOk="0" h="42652" w="827">
                  <a:moveTo>
                    <a:pt x="415" y="0"/>
                  </a:moveTo>
                  <a:cubicBezTo>
                    <a:pt x="185" y="0"/>
                    <a:pt x="0" y="185"/>
                    <a:pt x="0" y="415"/>
                  </a:cubicBezTo>
                  <a:lnTo>
                    <a:pt x="0" y="42239"/>
                  </a:lnTo>
                  <a:cubicBezTo>
                    <a:pt x="0" y="42466"/>
                    <a:pt x="185" y="42651"/>
                    <a:pt x="415" y="42651"/>
                  </a:cubicBezTo>
                  <a:cubicBezTo>
                    <a:pt x="642" y="42651"/>
                    <a:pt x="827" y="42466"/>
                    <a:pt x="827" y="42239"/>
                  </a:cubicBezTo>
                  <a:lnTo>
                    <a:pt x="827" y="415"/>
                  </a:lnTo>
                  <a:cubicBezTo>
                    <a:pt x="827" y="185"/>
                    <a:pt x="642" y="0"/>
                    <a:pt x="4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0"/>
            <p:cNvSpPr/>
            <p:nvPr/>
          </p:nvSpPr>
          <p:spPr>
            <a:xfrm>
              <a:off x="7985907" y="3095988"/>
              <a:ext cx="97344" cy="95266"/>
            </a:xfrm>
            <a:custGeom>
              <a:rect b="b" l="l" r="r" t="t"/>
              <a:pathLst>
                <a:path extrusionOk="0" h="4537" w="4636">
                  <a:moveTo>
                    <a:pt x="453" y="1"/>
                  </a:moveTo>
                  <a:cubicBezTo>
                    <a:pt x="349" y="1"/>
                    <a:pt x="245" y="39"/>
                    <a:pt x="166" y="118"/>
                  </a:cubicBezTo>
                  <a:cubicBezTo>
                    <a:pt x="1" y="280"/>
                    <a:pt x="1" y="545"/>
                    <a:pt x="163" y="707"/>
                  </a:cubicBezTo>
                  <a:lnTo>
                    <a:pt x="3790" y="4411"/>
                  </a:lnTo>
                  <a:cubicBezTo>
                    <a:pt x="3867" y="4489"/>
                    <a:pt x="3972" y="4534"/>
                    <a:pt x="4084" y="4536"/>
                  </a:cubicBezTo>
                  <a:lnTo>
                    <a:pt x="4084" y="4534"/>
                  </a:lnTo>
                  <a:cubicBezTo>
                    <a:pt x="4451" y="4534"/>
                    <a:pt x="4636" y="4094"/>
                    <a:pt x="4379" y="3832"/>
                  </a:cubicBezTo>
                  <a:lnTo>
                    <a:pt x="755" y="130"/>
                  </a:lnTo>
                  <a:cubicBezTo>
                    <a:pt x="674" y="44"/>
                    <a:pt x="563" y="1"/>
                    <a:pt x="4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0"/>
            <p:cNvSpPr/>
            <p:nvPr/>
          </p:nvSpPr>
          <p:spPr>
            <a:xfrm>
              <a:off x="7932555" y="3235381"/>
              <a:ext cx="150699" cy="148515"/>
            </a:xfrm>
            <a:custGeom>
              <a:rect b="b" l="l" r="r" t="t"/>
              <a:pathLst>
                <a:path extrusionOk="0" h="7073" w="7177">
                  <a:moveTo>
                    <a:pt x="455" y="0"/>
                  </a:moveTo>
                  <a:cubicBezTo>
                    <a:pt x="350" y="0"/>
                    <a:pt x="246" y="40"/>
                    <a:pt x="165" y="119"/>
                  </a:cubicBezTo>
                  <a:cubicBezTo>
                    <a:pt x="3" y="281"/>
                    <a:pt x="1" y="540"/>
                    <a:pt x="160" y="705"/>
                  </a:cubicBezTo>
                  <a:lnTo>
                    <a:pt x="6331" y="6950"/>
                  </a:lnTo>
                  <a:cubicBezTo>
                    <a:pt x="6408" y="7030"/>
                    <a:pt x="6516" y="7073"/>
                    <a:pt x="6625" y="7073"/>
                  </a:cubicBezTo>
                  <a:cubicBezTo>
                    <a:pt x="6992" y="7073"/>
                    <a:pt x="7177" y="6631"/>
                    <a:pt x="6920" y="6371"/>
                  </a:cubicBezTo>
                  <a:lnTo>
                    <a:pt x="750" y="124"/>
                  </a:lnTo>
                  <a:cubicBezTo>
                    <a:pt x="669" y="42"/>
                    <a:pt x="562" y="0"/>
                    <a:pt x="4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0"/>
            <p:cNvSpPr/>
            <p:nvPr/>
          </p:nvSpPr>
          <p:spPr>
            <a:xfrm>
              <a:off x="8063993" y="3245774"/>
              <a:ext cx="127434" cy="141166"/>
            </a:xfrm>
            <a:custGeom>
              <a:rect b="b" l="l" r="r" t="t"/>
              <a:pathLst>
                <a:path extrusionOk="0" h="6723" w="6069">
                  <a:moveTo>
                    <a:pt x="5609" y="1"/>
                  </a:moveTo>
                  <a:cubicBezTo>
                    <a:pt x="5491" y="1"/>
                    <a:pt x="5374" y="51"/>
                    <a:pt x="5293" y="148"/>
                  </a:cubicBezTo>
                  <a:lnTo>
                    <a:pt x="233" y="6039"/>
                  </a:lnTo>
                  <a:cubicBezTo>
                    <a:pt x="1" y="6306"/>
                    <a:pt x="191" y="6720"/>
                    <a:pt x="545" y="6723"/>
                  </a:cubicBezTo>
                  <a:cubicBezTo>
                    <a:pt x="665" y="6723"/>
                    <a:pt x="777" y="6668"/>
                    <a:pt x="857" y="6578"/>
                  </a:cubicBezTo>
                  <a:lnTo>
                    <a:pt x="5919" y="684"/>
                  </a:lnTo>
                  <a:cubicBezTo>
                    <a:pt x="6069" y="512"/>
                    <a:pt x="6051" y="250"/>
                    <a:pt x="5877" y="100"/>
                  </a:cubicBezTo>
                  <a:cubicBezTo>
                    <a:pt x="5799" y="34"/>
                    <a:pt x="5703" y="1"/>
                    <a:pt x="56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0"/>
            <p:cNvSpPr/>
            <p:nvPr/>
          </p:nvSpPr>
          <p:spPr>
            <a:xfrm>
              <a:off x="7115614" y="3738261"/>
              <a:ext cx="612560" cy="367057"/>
            </a:xfrm>
            <a:custGeom>
              <a:rect b="b" l="l" r="r" t="t"/>
              <a:pathLst>
                <a:path extrusionOk="0" h="17481" w="29173">
                  <a:moveTo>
                    <a:pt x="0" y="0"/>
                  </a:moveTo>
                  <a:lnTo>
                    <a:pt x="0" y="17481"/>
                  </a:lnTo>
                  <a:lnTo>
                    <a:pt x="29172" y="17481"/>
                  </a:lnTo>
                  <a:lnTo>
                    <a:pt x="29172" y="0"/>
                  </a:lnTo>
                  <a:close/>
                </a:path>
              </a:pathLst>
            </a:custGeom>
            <a:solidFill>
              <a:srgbClr val="FF5E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0"/>
            <p:cNvSpPr/>
            <p:nvPr/>
          </p:nvSpPr>
          <p:spPr>
            <a:xfrm>
              <a:off x="7114145" y="3453364"/>
              <a:ext cx="812666" cy="284936"/>
            </a:xfrm>
            <a:custGeom>
              <a:rect b="b" l="l" r="r" t="t"/>
              <a:pathLst>
                <a:path extrusionOk="0" h="13570" w="38703">
                  <a:moveTo>
                    <a:pt x="9461" y="1"/>
                  </a:moveTo>
                  <a:lnTo>
                    <a:pt x="1" y="13569"/>
                  </a:lnTo>
                  <a:lnTo>
                    <a:pt x="29242" y="13569"/>
                  </a:lnTo>
                  <a:lnTo>
                    <a:pt x="3870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0"/>
            <p:cNvSpPr/>
            <p:nvPr/>
          </p:nvSpPr>
          <p:spPr>
            <a:xfrm>
              <a:off x="7728122" y="3738261"/>
              <a:ext cx="395509" cy="367057"/>
            </a:xfrm>
            <a:custGeom>
              <a:rect b="b" l="l" r="r" t="t"/>
              <a:pathLst>
                <a:path extrusionOk="0" h="17481" w="18836">
                  <a:moveTo>
                    <a:pt x="0" y="0"/>
                  </a:moveTo>
                  <a:lnTo>
                    <a:pt x="0" y="17481"/>
                  </a:lnTo>
                  <a:lnTo>
                    <a:pt x="18836" y="17481"/>
                  </a:lnTo>
                  <a:lnTo>
                    <a:pt x="188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0"/>
            <p:cNvSpPr/>
            <p:nvPr/>
          </p:nvSpPr>
          <p:spPr>
            <a:xfrm>
              <a:off x="7728122" y="3453364"/>
              <a:ext cx="395509" cy="284936"/>
            </a:xfrm>
            <a:custGeom>
              <a:rect b="b" l="l" r="r" t="t"/>
              <a:pathLst>
                <a:path extrusionOk="0" h="13570" w="18836">
                  <a:moveTo>
                    <a:pt x="9460" y="1"/>
                  </a:moveTo>
                  <a:lnTo>
                    <a:pt x="0" y="13569"/>
                  </a:lnTo>
                  <a:lnTo>
                    <a:pt x="18836" y="13569"/>
                  </a:lnTo>
                  <a:lnTo>
                    <a:pt x="94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0"/>
            <p:cNvSpPr/>
            <p:nvPr/>
          </p:nvSpPr>
          <p:spPr>
            <a:xfrm>
              <a:off x="7264500" y="3850422"/>
              <a:ext cx="344065" cy="142783"/>
            </a:xfrm>
            <a:custGeom>
              <a:rect b="b" l="l" r="r" t="t"/>
              <a:pathLst>
                <a:path extrusionOk="0" h="6800" w="16386">
                  <a:moveTo>
                    <a:pt x="1" y="0"/>
                  </a:moveTo>
                  <a:lnTo>
                    <a:pt x="1" y="6799"/>
                  </a:lnTo>
                  <a:lnTo>
                    <a:pt x="16385" y="6799"/>
                  </a:lnTo>
                  <a:lnTo>
                    <a:pt x="16385" y="0"/>
                  </a:lnTo>
                  <a:close/>
                </a:path>
              </a:pathLst>
            </a:custGeom>
            <a:solidFill>
              <a:srgbClr val="2E6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0"/>
            <p:cNvSpPr/>
            <p:nvPr/>
          </p:nvSpPr>
          <p:spPr>
            <a:xfrm>
              <a:off x="7880200" y="3774836"/>
              <a:ext cx="91276" cy="91213"/>
            </a:xfrm>
            <a:custGeom>
              <a:rect b="b" l="l" r="r" t="t"/>
              <a:pathLst>
                <a:path extrusionOk="0" h="4344" w="4347">
                  <a:moveTo>
                    <a:pt x="1" y="1"/>
                  </a:moveTo>
                  <a:lnTo>
                    <a:pt x="1" y="4344"/>
                  </a:lnTo>
                  <a:lnTo>
                    <a:pt x="4347" y="4344"/>
                  </a:lnTo>
                  <a:lnTo>
                    <a:pt x="4347" y="1"/>
                  </a:lnTo>
                  <a:close/>
                </a:path>
              </a:pathLst>
            </a:custGeom>
            <a:solidFill>
              <a:srgbClr val="00C4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0"/>
            <p:cNvSpPr/>
            <p:nvPr/>
          </p:nvSpPr>
          <p:spPr>
            <a:xfrm>
              <a:off x="7880200" y="3925190"/>
              <a:ext cx="91276" cy="91276"/>
            </a:xfrm>
            <a:custGeom>
              <a:rect b="b" l="l" r="r" t="t"/>
              <a:pathLst>
                <a:path extrusionOk="0" h="4347" w="4347">
                  <a:moveTo>
                    <a:pt x="1" y="1"/>
                  </a:moveTo>
                  <a:lnTo>
                    <a:pt x="1" y="4347"/>
                  </a:lnTo>
                  <a:lnTo>
                    <a:pt x="4347" y="4347"/>
                  </a:lnTo>
                  <a:lnTo>
                    <a:pt x="4347" y="1"/>
                  </a:lnTo>
                  <a:close/>
                </a:path>
              </a:pathLst>
            </a:custGeom>
            <a:solidFill>
              <a:srgbClr val="00C4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0"/>
            <p:cNvSpPr/>
            <p:nvPr/>
          </p:nvSpPr>
          <p:spPr>
            <a:xfrm>
              <a:off x="7858153" y="3486013"/>
              <a:ext cx="45922" cy="8672"/>
            </a:xfrm>
            <a:custGeom>
              <a:rect b="b" l="l" r="r" t="t"/>
              <a:pathLst>
                <a:path extrusionOk="0" h="413" w="2187">
                  <a:moveTo>
                    <a:pt x="207" y="1"/>
                  </a:moveTo>
                  <a:cubicBezTo>
                    <a:pt x="92" y="1"/>
                    <a:pt x="0" y="93"/>
                    <a:pt x="0" y="205"/>
                  </a:cubicBezTo>
                  <a:cubicBezTo>
                    <a:pt x="3" y="320"/>
                    <a:pt x="92" y="410"/>
                    <a:pt x="207" y="412"/>
                  </a:cubicBezTo>
                  <a:lnTo>
                    <a:pt x="1897" y="412"/>
                  </a:lnTo>
                  <a:lnTo>
                    <a:pt x="218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0"/>
            <p:cNvSpPr/>
            <p:nvPr/>
          </p:nvSpPr>
          <p:spPr>
            <a:xfrm>
              <a:off x="7824916" y="3526367"/>
              <a:ext cx="50961" cy="8672"/>
            </a:xfrm>
            <a:custGeom>
              <a:rect b="b" l="l" r="r" t="t"/>
              <a:pathLst>
                <a:path extrusionOk="0" h="413" w="2427">
                  <a:moveTo>
                    <a:pt x="208" y="1"/>
                  </a:moveTo>
                  <a:cubicBezTo>
                    <a:pt x="93" y="1"/>
                    <a:pt x="1" y="93"/>
                    <a:pt x="1" y="208"/>
                  </a:cubicBezTo>
                  <a:cubicBezTo>
                    <a:pt x="1" y="319"/>
                    <a:pt x="91" y="413"/>
                    <a:pt x="203" y="413"/>
                  </a:cubicBezTo>
                  <a:cubicBezTo>
                    <a:pt x="205" y="413"/>
                    <a:pt x="206" y="413"/>
                    <a:pt x="208" y="412"/>
                  </a:cubicBezTo>
                  <a:lnTo>
                    <a:pt x="2137" y="412"/>
                  </a:lnTo>
                  <a:lnTo>
                    <a:pt x="24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0"/>
            <p:cNvSpPr/>
            <p:nvPr/>
          </p:nvSpPr>
          <p:spPr>
            <a:xfrm>
              <a:off x="7798775" y="3566890"/>
              <a:ext cx="48798" cy="8651"/>
            </a:xfrm>
            <a:custGeom>
              <a:rect b="b" l="l" r="r" t="t"/>
              <a:pathLst>
                <a:path extrusionOk="0" h="412" w="2324">
                  <a:moveTo>
                    <a:pt x="207" y="0"/>
                  </a:moveTo>
                  <a:cubicBezTo>
                    <a:pt x="92" y="0"/>
                    <a:pt x="0" y="92"/>
                    <a:pt x="0" y="207"/>
                  </a:cubicBezTo>
                  <a:cubicBezTo>
                    <a:pt x="0" y="320"/>
                    <a:pt x="92" y="409"/>
                    <a:pt x="207" y="412"/>
                  </a:cubicBezTo>
                  <a:lnTo>
                    <a:pt x="2037" y="412"/>
                  </a:lnTo>
                  <a:lnTo>
                    <a:pt x="23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0"/>
            <p:cNvSpPr/>
            <p:nvPr/>
          </p:nvSpPr>
          <p:spPr>
            <a:xfrm>
              <a:off x="7770682" y="3607287"/>
              <a:ext cx="48756" cy="8672"/>
            </a:xfrm>
            <a:custGeom>
              <a:rect b="b" l="l" r="r" t="t"/>
              <a:pathLst>
                <a:path extrusionOk="0" h="413" w="2322">
                  <a:moveTo>
                    <a:pt x="205" y="1"/>
                  </a:moveTo>
                  <a:cubicBezTo>
                    <a:pt x="92" y="1"/>
                    <a:pt x="0" y="93"/>
                    <a:pt x="0" y="208"/>
                  </a:cubicBezTo>
                  <a:cubicBezTo>
                    <a:pt x="0" y="320"/>
                    <a:pt x="92" y="412"/>
                    <a:pt x="205" y="412"/>
                  </a:cubicBezTo>
                  <a:lnTo>
                    <a:pt x="2032" y="412"/>
                  </a:lnTo>
                  <a:lnTo>
                    <a:pt x="232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0"/>
            <p:cNvSpPr/>
            <p:nvPr/>
          </p:nvSpPr>
          <p:spPr>
            <a:xfrm>
              <a:off x="7745508" y="3647704"/>
              <a:ext cx="45733" cy="8651"/>
            </a:xfrm>
            <a:custGeom>
              <a:rect b="b" l="l" r="r" t="t"/>
              <a:pathLst>
                <a:path extrusionOk="0" h="412" w="2178">
                  <a:moveTo>
                    <a:pt x="208" y="0"/>
                  </a:moveTo>
                  <a:cubicBezTo>
                    <a:pt x="93" y="3"/>
                    <a:pt x="1" y="92"/>
                    <a:pt x="1" y="207"/>
                  </a:cubicBezTo>
                  <a:cubicBezTo>
                    <a:pt x="1" y="320"/>
                    <a:pt x="93" y="412"/>
                    <a:pt x="208" y="412"/>
                  </a:cubicBezTo>
                  <a:lnTo>
                    <a:pt x="1888" y="412"/>
                  </a:lnTo>
                  <a:lnTo>
                    <a:pt x="217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0"/>
            <p:cNvSpPr/>
            <p:nvPr/>
          </p:nvSpPr>
          <p:spPr>
            <a:xfrm>
              <a:off x="7715273" y="3688206"/>
              <a:ext cx="47664" cy="8672"/>
            </a:xfrm>
            <a:custGeom>
              <a:rect b="b" l="l" r="r" t="t"/>
              <a:pathLst>
                <a:path extrusionOk="0" h="413" w="2270">
                  <a:moveTo>
                    <a:pt x="206" y="1"/>
                  </a:moveTo>
                  <a:cubicBezTo>
                    <a:pt x="93" y="1"/>
                    <a:pt x="1" y="92"/>
                    <a:pt x="3" y="205"/>
                  </a:cubicBezTo>
                  <a:cubicBezTo>
                    <a:pt x="3" y="320"/>
                    <a:pt x="96" y="412"/>
                    <a:pt x="210" y="412"/>
                  </a:cubicBezTo>
                  <a:lnTo>
                    <a:pt x="1985" y="412"/>
                  </a:lnTo>
                  <a:lnTo>
                    <a:pt x="2270" y="1"/>
                  </a:lnTo>
                  <a:lnTo>
                    <a:pt x="210" y="1"/>
                  </a:lnTo>
                  <a:cubicBezTo>
                    <a:pt x="209" y="1"/>
                    <a:pt x="207" y="1"/>
                    <a:pt x="2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0"/>
            <p:cNvSpPr/>
            <p:nvPr/>
          </p:nvSpPr>
          <p:spPr>
            <a:xfrm>
              <a:off x="5643025" y="3361088"/>
              <a:ext cx="475131" cy="530943"/>
            </a:xfrm>
            <a:custGeom>
              <a:rect b="b" l="l" r="r" t="t"/>
              <a:pathLst>
                <a:path extrusionOk="0" h="25286" w="22628">
                  <a:moveTo>
                    <a:pt x="11313" y="0"/>
                  </a:moveTo>
                  <a:lnTo>
                    <a:pt x="1" y="25286"/>
                  </a:lnTo>
                  <a:lnTo>
                    <a:pt x="22628" y="25286"/>
                  </a:lnTo>
                  <a:lnTo>
                    <a:pt x="1131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0"/>
            <p:cNvSpPr/>
            <p:nvPr/>
          </p:nvSpPr>
          <p:spPr>
            <a:xfrm>
              <a:off x="5871383" y="3466908"/>
              <a:ext cx="18415" cy="707784"/>
            </a:xfrm>
            <a:custGeom>
              <a:rect b="b" l="l" r="r" t="t"/>
              <a:pathLst>
                <a:path extrusionOk="0" h="33708" w="877">
                  <a:moveTo>
                    <a:pt x="439" y="0"/>
                  </a:moveTo>
                  <a:cubicBezTo>
                    <a:pt x="197" y="0"/>
                    <a:pt x="0" y="197"/>
                    <a:pt x="0" y="437"/>
                  </a:cubicBezTo>
                  <a:lnTo>
                    <a:pt x="0" y="33271"/>
                  </a:lnTo>
                  <a:cubicBezTo>
                    <a:pt x="0" y="33510"/>
                    <a:pt x="197" y="33707"/>
                    <a:pt x="437" y="33707"/>
                  </a:cubicBezTo>
                  <a:cubicBezTo>
                    <a:pt x="679" y="33707"/>
                    <a:pt x="876" y="33510"/>
                    <a:pt x="876" y="33268"/>
                  </a:cubicBezTo>
                  <a:lnTo>
                    <a:pt x="876" y="437"/>
                  </a:lnTo>
                  <a:cubicBezTo>
                    <a:pt x="876" y="197"/>
                    <a:pt x="679" y="0"/>
                    <a:pt x="4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0"/>
            <p:cNvSpPr/>
            <p:nvPr/>
          </p:nvSpPr>
          <p:spPr>
            <a:xfrm>
              <a:off x="5806798" y="3555407"/>
              <a:ext cx="84704" cy="81953"/>
            </a:xfrm>
            <a:custGeom>
              <a:rect b="b" l="l" r="r" t="t"/>
              <a:pathLst>
                <a:path extrusionOk="0" h="3903" w="4034">
                  <a:moveTo>
                    <a:pt x="484" y="0"/>
                  </a:moveTo>
                  <a:cubicBezTo>
                    <a:pt x="373" y="0"/>
                    <a:pt x="263" y="42"/>
                    <a:pt x="178" y="126"/>
                  </a:cubicBezTo>
                  <a:cubicBezTo>
                    <a:pt x="6" y="296"/>
                    <a:pt x="1" y="573"/>
                    <a:pt x="171" y="745"/>
                  </a:cubicBezTo>
                  <a:lnTo>
                    <a:pt x="3136" y="3773"/>
                  </a:lnTo>
                  <a:cubicBezTo>
                    <a:pt x="3216" y="3855"/>
                    <a:pt x="3328" y="3902"/>
                    <a:pt x="3448" y="3902"/>
                  </a:cubicBezTo>
                  <a:cubicBezTo>
                    <a:pt x="3449" y="3902"/>
                    <a:pt x="3450" y="3902"/>
                    <a:pt x="3451" y="3902"/>
                  </a:cubicBezTo>
                  <a:cubicBezTo>
                    <a:pt x="3838" y="3902"/>
                    <a:pt x="4034" y="3435"/>
                    <a:pt x="3760" y="3159"/>
                  </a:cubicBezTo>
                  <a:lnTo>
                    <a:pt x="797" y="133"/>
                  </a:lnTo>
                  <a:cubicBezTo>
                    <a:pt x="711" y="45"/>
                    <a:pt x="597" y="0"/>
                    <a:pt x="4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0"/>
            <p:cNvSpPr/>
            <p:nvPr/>
          </p:nvSpPr>
          <p:spPr>
            <a:xfrm>
              <a:off x="5763104" y="3669290"/>
              <a:ext cx="128400" cy="125670"/>
            </a:xfrm>
            <a:custGeom>
              <a:rect b="b" l="l" r="r" t="t"/>
              <a:pathLst>
                <a:path extrusionOk="0" h="5985" w="6115">
                  <a:moveTo>
                    <a:pt x="482" y="0"/>
                  </a:moveTo>
                  <a:cubicBezTo>
                    <a:pt x="371" y="0"/>
                    <a:pt x="260" y="42"/>
                    <a:pt x="175" y="126"/>
                  </a:cubicBezTo>
                  <a:cubicBezTo>
                    <a:pt x="3" y="296"/>
                    <a:pt x="0" y="573"/>
                    <a:pt x="170" y="747"/>
                  </a:cubicBezTo>
                  <a:lnTo>
                    <a:pt x="5217" y="5854"/>
                  </a:lnTo>
                  <a:cubicBezTo>
                    <a:pt x="5299" y="5939"/>
                    <a:pt x="5412" y="5984"/>
                    <a:pt x="5529" y="5984"/>
                  </a:cubicBezTo>
                  <a:cubicBezTo>
                    <a:pt x="5531" y="5984"/>
                    <a:pt x="5533" y="5984"/>
                    <a:pt x="5535" y="5984"/>
                  </a:cubicBezTo>
                  <a:cubicBezTo>
                    <a:pt x="5920" y="5984"/>
                    <a:pt x="6114" y="5513"/>
                    <a:pt x="5841" y="5240"/>
                  </a:cubicBezTo>
                  <a:lnTo>
                    <a:pt x="794" y="131"/>
                  </a:lnTo>
                  <a:cubicBezTo>
                    <a:pt x="708" y="44"/>
                    <a:pt x="595" y="0"/>
                    <a:pt x="4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0"/>
            <p:cNvSpPr/>
            <p:nvPr/>
          </p:nvSpPr>
          <p:spPr>
            <a:xfrm>
              <a:off x="5944433" y="3546440"/>
              <a:ext cx="677799" cy="558219"/>
            </a:xfrm>
            <a:custGeom>
              <a:rect b="b" l="l" r="r" t="t"/>
              <a:pathLst>
                <a:path extrusionOk="0" h="26585" w="32280">
                  <a:moveTo>
                    <a:pt x="0" y="1"/>
                  </a:moveTo>
                  <a:lnTo>
                    <a:pt x="0" y="26584"/>
                  </a:lnTo>
                  <a:lnTo>
                    <a:pt x="32280" y="26584"/>
                  </a:lnTo>
                  <a:lnTo>
                    <a:pt x="32280" y="1"/>
                  </a:ln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0"/>
            <p:cNvSpPr/>
            <p:nvPr/>
          </p:nvSpPr>
          <p:spPr>
            <a:xfrm>
              <a:off x="5944433" y="3546440"/>
              <a:ext cx="677799" cy="48294"/>
            </a:xfrm>
            <a:custGeom>
              <a:rect b="b" l="l" r="r" t="t"/>
              <a:pathLst>
                <a:path extrusionOk="0" h="2300" w="32280">
                  <a:moveTo>
                    <a:pt x="0" y="1"/>
                  </a:moveTo>
                  <a:lnTo>
                    <a:pt x="0" y="2300"/>
                  </a:lnTo>
                  <a:lnTo>
                    <a:pt x="32280" y="2300"/>
                  </a:lnTo>
                  <a:lnTo>
                    <a:pt x="32280" y="1"/>
                  </a:lnTo>
                  <a:close/>
                </a:path>
              </a:pathLst>
            </a:custGeom>
            <a:solidFill>
              <a:srgbClr val="FF5E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0"/>
            <p:cNvSpPr/>
            <p:nvPr/>
          </p:nvSpPr>
          <p:spPr>
            <a:xfrm>
              <a:off x="5944433" y="3113120"/>
              <a:ext cx="979953" cy="433367"/>
            </a:xfrm>
            <a:custGeom>
              <a:rect b="b" l="l" r="r" t="t"/>
              <a:pathLst>
                <a:path extrusionOk="0" h="20639" w="46670">
                  <a:moveTo>
                    <a:pt x="14388" y="1"/>
                  </a:moveTo>
                  <a:lnTo>
                    <a:pt x="0" y="20639"/>
                  </a:lnTo>
                  <a:lnTo>
                    <a:pt x="32280" y="20639"/>
                  </a:lnTo>
                  <a:lnTo>
                    <a:pt x="4667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0"/>
            <p:cNvSpPr/>
            <p:nvPr/>
          </p:nvSpPr>
          <p:spPr>
            <a:xfrm>
              <a:off x="6622177" y="3546440"/>
              <a:ext cx="601494" cy="558219"/>
            </a:xfrm>
            <a:custGeom>
              <a:rect b="b" l="l" r="r" t="t"/>
              <a:pathLst>
                <a:path extrusionOk="0" h="26585" w="28646">
                  <a:moveTo>
                    <a:pt x="1" y="1"/>
                  </a:moveTo>
                  <a:lnTo>
                    <a:pt x="1" y="26584"/>
                  </a:lnTo>
                  <a:lnTo>
                    <a:pt x="28646" y="26584"/>
                  </a:lnTo>
                  <a:lnTo>
                    <a:pt x="286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0"/>
            <p:cNvSpPr/>
            <p:nvPr/>
          </p:nvSpPr>
          <p:spPr>
            <a:xfrm>
              <a:off x="6622177" y="3113183"/>
              <a:ext cx="601494" cy="433304"/>
            </a:xfrm>
            <a:custGeom>
              <a:rect b="b" l="l" r="r" t="t"/>
              <a:pathLst>
                <a:path extrusionOk="0" h="20636" w="28646">
                  <a:moveTo>
                    <a:pt x="14391" y="0"/>
                  </a:moveTo>
                  <a:lnTo>
                    <a:pt x="1" y="20636"/>
                  </a:lnTo>
                  <a:lnTo>
                    <a:pt x="28646" y="20636"/>
                  </a:lnTo>
                  <a:lnTo>
                    <a:pt x="143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0"/>
            <p:cNvSpPr/>
            <p:nvPr/>
          </p:nvSpPr>
          <p:spPr>
            <a:xfrm>
              <a:off x="6064134" y="3690725"/>
              <a:ext cx="155361" cy="177744"/>
            </a:xfrm>
            <a:custGeom>
              <a:rect b="b" l="l" r="r" t="t"/>
              <a:pathLst>
                <a:path extrusionOk="0" h="8465" w="7399">
                  <a:moveTo>
                    <a:pt x="0" y="0"/>
                  </a:moveTo>
                  <a:lnTo>
                    <a:pt x="0" y="8465"/>
                  </a:lnTo>
                  <a:lnTo>
                    <a:pt x="7399" y="8465"/>
                  </a:lnTo>
                  <a:lnTo>
                    <a:pt x="7399" y="0"/>
                  </a:lnTo>
                  <a:close/>
                </a:path>
              </a:pathLst>
            </a:custGeom>
            <a:solidFill>
              <a:srgbClr val="FF5E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0"/>
            <p:cNvSpPr/>
            <p:nvPr/>
          </p:nvSpPr>
          <p:spPr>
            <a:xfrm>
              <a:off x="6032639" y="3861571"/>
              <a:ext cx="218311" cy="42331"/>
            </a:xfrm>
            <a:custGeom>
              <a:rect b="b" l="l" r="r" t="t"/>
              <a:pathLst>
                <a:path extrusionOk="0" h="2016" w="10397">
                  <a:moveTo>
                    <a:pt x="0" y="1"/>
                  </a:moveTo>
                  <a:lnTo>
                    <a:pt x="0" y="2015"/>
                  </a:lnTo>
                  <a:lnTo>
                    <a:pt x="10396" y="2015"/>
                  </a:lnTo>
                  <a:lnTo>
                    <a:pt x="10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0"/>
            <p:cNvSpPr/>
            <p:nvPr/>
          </p:nvSpPr>
          <p:spPr>
            <a:xfrm>
              <a:off x="6137034" y="3690725"/>
              <a:ext cx="8672" cy="192064"/>
            </a:xfrm>
            <a:custGeom>
              <a:rect b="b" l="l" r="r" t="t"/>
              <a:pathLst>
                <a:path extrusionOk="0" h="9147" w="413">
                  <a:moveTo>
                    <a:pt x="0" y="0"/>
                  </a:moveTo>
                  <a:lnTo>
                    <a:pt x="0" y="9146"/>
                  </a:lnTo>
                  <a:lnTo>
                    <a:pt x="412" y="9146"/>
                  </a:lnTo>
                  <a:lnTo>
                    <a:pt x="4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0"/>
            <p:cNvSpPr/>
            <p:nvPr/>
          </p:nvSpPr>
          <p:spPr>
            <a:xfrm>
              <a:off x="6161620" y="3771960"/>
              <a:ext cx="4304" cy="18352"/>
            </a:xfrm>
            <a:custGeom>
              <a:rect b="b" l="l" r="r" t="t"/>
              <a:pathLst>
                <a:path extrusionOk="0" h="874" w="205">
                  <a:moveTo>
                    <a:pt x="0" y="0"/>
                  </a:moveTo>
                  <a:lnTo>
                    <a:pt x="0" y="874"/>
                  </a:lnTo>
                  <a:lnTo>
                    <a:pt x="205" y="874"/>
                  </a:lnTo>
                  <a:lnTo>
                    <a:pt x="2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0"/>
            <p:cNvSpPr/>
            <p:nvPr/>
          </p:nvSpPr>
          <p:spPr>
            <a:xfrm>
              <a:off x="6117276" y="3771960"/>
              <a:ext cx="4325" cy="18352"/>
            </a:xfrm>
            <a:custGeom>
              <a:rect b="b" l="l" r="r" t="t"/>
              <a:pathLst>
                <a:path extrusionOk="0" h="874" w="206">
                  <a:moveTo>
                    <a:pt x="0" y="0"/>
                  </a:moveTo>
                  <a:lnTo>
                    <a:pt x="0" y="874"/>
                  </a:lnTo>
                  <a:lnTo>
                    <a:pt x="205" y="874"/>
                  </a:lnTo>
                  <a:lnTo>
                    <a:pt x="2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0"/>
            <p:cNvSpPr/>
            <p:nvPr/>
          </p:nvSpPr>
          <p:spPr>
            <a:xfrm>
              <a:off x="6351176" y="3690725"/>
              <a:ext cx="155423" cy="177744"/>
            </a:xfrm>
            <a:custGeom>
              <a:rect b="b" l="l" r="r" t="t"/>
              <a:pathLst>
                <a:path extrusionOk="0" h="8465" w="7402">
                  <a:moveTo>
                    <a:pt x="0" y="0"/>
                  </a:moveTo>
                  <a:lnTo>
                    <a:pt x="0" y="8465"/>
                  </a:lnTo>
                  <a:lnTo>
                    <a:pt x="7401" y="8465"/>
                  </a:lnTo>
                  <a:lnTo>
                    <a:pt x="7401" y="0"/>
                  </a:lnTo>
                  <a:close/>
                </a:path>
              </a:pathLst>
            </a:custGeom>
            <a:solidFill>
              <a:srgbClr val="FF5E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0"/>
            <p:cNvSpPr/>
            <p:nvPr/>
          </p:nvSpPr>
          <p:spPr>
            <a:xfrm>
              <a:off x="6319724" y="3861571"/>
              <a:ext cx="218311" cy="42331"/>
            </a:xfrm>
            <a:custGeom>
              <a:rect b="b" l="l" r="r" t="t"/>
              <a:pathLst>
                <a:path extrusionOk="0" h="2016" w="10397">
                  <a:moveTo>
                    <a:pt x="1" y="1"/>
                  </a:moveTo>
                  <a:lnTo>
                    <a:pt x="1" y="2015"/>
                  </a:lnTo>
                  <a:lnTo>
                    <a:pt x="10397" y="2015"/>
                  </a:lnTo>
                  <a:lnTo>
                    <a:pt x="1039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0"/>
            <p:cNvSpPr/>
            <p:nvPr/>
          </p:nvSpPr>
          <p:spPr>
            <a:xfrm>
              <a:off x="6424328" y="3690725"/>
              <a:ext cx="8672" cy="192064"/>
            </a:xfrm>
            <a:custGeom>
              <a:rect b="b" l="l" r="r" t="t"/>
              <a:pathLst>
                <a:path extrusionOk="0" h="9147" w="413">
                  <a:moveTo>
                    <a:pt x="1" y="0"/>
                  </a:moveTo>
                  <a:lnTo>
                    <a:pt x="1" y="9146"/>
                  </a:lnTo>
                  <a:lnTo>
                    <a:pt x="413" y="9146"/>
                  </a:lnTo>
                  <a:lnTo>
                    <a:pt x="41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0"/>
            <p:cNvSpPr/>
            <p:nvPr/>
          </p:nvSpPr>
          <p:spPr>
            <a:xfrm>
              <a:off x="6448873" y="3771960"/>
              <a:ext cx="4367" cy="18352"/>
            </a:xfrm>
            <a:custGeom>
              <a:rect b="b" l="l" r="r" t="t"/>
              <a:pathLst>
                <a:path extrusionOk="0" h="874" w="208">
                  <a:moveTo>
                    <a:pt x="0" y="0"/>
                  </a:moveTo>
                  <a:lnTo>
                    <a:pt x="0" y="874"/>
                  </a:lnTo>
                  <a:lnTo>
                    <a:pt x="207" y="874"/>
                  </a:lnTo>
                  <a:lnTo>
                    <a:pt x="20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0"/>
            <p:cNvSpPr/>
            <p:nvPr/>
          </p:nvSpPr>
          <p:spPr>
            <a:xfrm>
              <a:off x="6404528" y="3771960"/>
              <a:ext cx="4367" cy="18352"/>
            </a:xfrm>
            <a:custGeom>
              <a:rect b="b" l="l" r="r" t="t"/>
              <a:pathLst>
                <a:path extrusionOk="0" h="874" w="208">
                  <a:moveTo>
                    <a:pt x="0" y="0"/>
                  </a:moveTo>
                  <a:lnTo>
                    <a:pt x="0" y="874"/>
                  </a:lnTo>
                  <a:lnTo>
                    <a:pt x="208" y="874"/>
                  </a:lnTo>
                  <a:lnTo>
                    <a:pt x="2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0"/>
            <p:cNvSpPr/>
            <p:nvPr/>
          </p:nvSpPr>
          <p:spPr>
            <a:xfrm>
              <a:off x="6819607" y="3627044"/>
              <a:ext cx="210668" cy="478344"/>
            </a:xfrm>
            <a:custGeom>
              <a:rect b="b" l="l" r="r" t="t"/>
              <a:pathLst>
                <a:path extrusionOk="0" h="22781" w="10033">
                  <a:moveTo>
                    <a:pt x="4813" y="1"/>
                  </a:moveTo>
                  <a:cubicBezTo>
                    <a:pt x="2122" y="108"/>
                    <a:pt x="1" y="2320"/>
                    <a:pt x="3" y="5010"/>
                  </a:cubicBezTo>
                  <a:lnTo>
                    <a:pt x="3" y="22780"/>
                  </a:lnTo>
                  <a:lnTo>
                    <a:pt x="10032" y="22780"/>
                  </a:lnTo>
                  <a:lnTo>
                    <a:pt x="10032" y="5010"/>
                  </a:lnTo>
                  <a:cubicBezTo>
                    <a:pt x="10032" y="2322"/>
                    <a:pt x="7911" y="110"/>
                    <a:pt x="5225" y="1"/>
                  </a:cubicBezTo>
                  <a:lnTo>
                    <a:pt x="5225" y="22748"/>
                  </a:lnTo>
                  <a:lnTo>
                    <a:pt x="4813" y="22748"/>
                  </a:lnTo>
                  <a:lnTo>
                    <a:pt x="4813" y="1"/>
                  </a:ln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0"/>
            <p:cNvSpPr/>
            <p:nvPr/>
          </p:nvSpPr>
          <p:spPr>
            <a:xfrm>
              <a:off x="6836173" y="3392160"/>
              <a:ext cx="84494" cy="84452"/>
            </a:xfrm>
            <a:custGeom>
              <a:rect b="b" l="l" r="r" t="t"/>
              <a:pathLst>
                <a:path extrusionOk="0" h="4022" w="4024">
                  <a:moveTo>
                    <a:pt x="4024" y="0"/>
                  </a:moveTo>
                  <a:cubicBezTo>
                    <a:pt x="1845" y="105"/>
                    <a:pt x="105" y="1845"/>
                    <a:pt x="0" y="4021"/>
                  </a:cubicBezTo>
                  <a:lnTo>
                    <a:pt x="4024" y="4021"/>
                  </a:lnTo>
                  <a:lnTo>
                    <a:pt x="4024" y="0"/>
                  </a:ln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0"/>
            <p:cNvSpPr/>
            <p:nvPr/>
          </p:nvSpPr>
          <p:spPr>
            <a:xfrm>
              <a:off x="6836173" y="3485278"/>
              <a:ext cx="84494" cy="84452"/>
            </a:xfrm>
            <a:custGeom>
              <a:rect b="b" l="l" r="r" t="t"/>
              <a:pathLst>
                <a:path extrusionOk="0" h="4022" w="4024">
                  <a:moveTo>
                    <a:pt x="0" y="1"/>
                  </a:moveTo>
                  <a:cubicBezTo>
                    <a:pt x="105" y="2177"/>
                    <a:pt x="1845" y="3917"/>
                    <a:pt x="4024" y="4022"/>
                  </a:cubicBezTo>
                  <a:lnTo>
                    <a:pt x="4024" y="1"/>
                  </a:ln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0"/>
            <p:cNvSpPr/>
            <p:nvPr/>
          </p:nvSpPr>
          <p:spPr>
            <a:xfrm>
              <a:off x="6929292" y="3485278"/>
              <a:ext cx="84515" cy="84452"/>
            </a:xfrm>
            <a:custGeom>
              <a:rect b="b" l="l" r="r" t="t"/>
              <a:pathLst>
                <a:path extrusionOk="0" h="4022" w="4025">
                  <a:moveTo>
                    <a:pt x="1" y="1"/>
                  </a:moveTo>
                  <a:lnTo>
                    <a:pt x="1" y="4022"/>
                  </a:lnTo>
                  <a:cubicBezTo>
                    <a:pt x="2177" y="3917"/>
                    <a:pt x="3917" y="2175"/>
                    <a:pt x="4025" y="1"/>
                  </a:cubicBez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0"/>
            <p:cNvSpPr/>
            <p:nvPr/>
          </p:nvSpPr>
          <p:spPr>
            <a:xfrm>
              <a:off x="6929292" y="3392160"/>
              <a:ext cx="84515" cy="84452"/>
            </a:xfrm>
            <a:custGeom>
              <a:rect b="b" l="l" r="r" t="t"/>
              <a:pathLst>
                <a:path extrusionOk="0" h="4022" w="4025">
                  <a:moveTo>
                    <a:pt x="1" y="0"/>
                  </a:moveTo>
                  <a:lnTo>
                    <a:pt x="1" y="4021"/>
                  </a:lnTo>
                  <a:lnTo>
                    <a:pt x="4025" y="4021"/>
                  </a:lnTo>
                  <a:cubicBezTo>
                    <a:pt x="3917" y="1845"/>
                    <a:pt x="2177" y="105"/>
                    <a:pt x="1" y="0"/>
                  </a:cubicBez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0"/>
            <p:cNvSpPr/>
            <p:nvPr/>
          </p:nvSpPr>
          <p:spPr>
            <a:xfrm>
              <a:off x="6950477" y="3871314"/>
              <a:ext cx="14320" cy="14341"/>
            </a:xfrm>
            <a:custGeom>
              <a:rect b="b" l="l" r="r" t="t"/>
              <a:pathLst>
                <a:path extrusionOk="0" h="683" w="682">
                  <a:moveTo>
                    <a:pt x="340" y="1"/>
                  </a:moveTo>
                  <a:cubicBezTo>
                    <a:pt x="153" y="1"/>
                    <a:pt x="0" y="156"/>
                    <a:pt x="0" y="343"/>
                  </a:cubicBezTo>
                  <a:cubicBezTo>
                    <a:pt x="0" y="530"/>
                    <a:pt x="153" y="682"/>
                    <a:pt x="340" y="682"/>
                  </a:cubicBezTo>
                  <a:cubicBezTo>
                    <a:pt x="527" y="682"/>
                    <a:pt x="682" y="530"/>
                    <a:pt x="682" y="343"/>
                  </a:cubicBezTo>
                  <a:cubicBezTo>
                    <a:pt x="682" y="156"/>
                    <a:pt x="527" y="1"/>
                    <a:pt x="3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0"/>
            <p:cNvSpPr/>
            <p:nvPr/>
          </p:nvSpPr>
          <p:spPr>
            <a:xfrm>
              <a:off x="6885535" y="3871314"/>
              <a:ext cx="14278" cy="14341"/>
            </a:xfrm>
            <a:custGeom>
              <a:rect b="b" l="l" r="r" t="t"/>
              <a:pathLst>
                <a:path extrusionOk="0" h="683" w="680">
                  <a:moveTo>
                    <a:pt x="340" y="1"/>
                  </a:moveTo>
                  <a:cubicBezTo>
                    <a:pt x="153" y="1"/>
                    <a:pt x="1" y="156"/>
                    <a:pt x="1" y="343"/>
                  </a:cubicBezTo>
                  <a:cubicBezTo>
                    <a:pt x="1" y="530"/>
                    <a:pt x="153" y="682"/>
                    <a:pt x="340" y="682"/>
                  </a:cubicBezTo>
                  <a:cubicBezTo>
                    <a:pt x="527" y="682"/>
                    <a:pt x="680" y="530"/>
                    <a:pt x="680" y="343"/>
                  </a:cubicBezTo>
                  <a:cubicBezTo>
                    <a:pt x="680" y="156"/>
                    <a:pt x="527" y="1"/>
                    <a:pt x="3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0"/>
            <p:cNvSpPr/>
            <p:nvPr/>
          </p:nvSpPr>
          <p:spPr>
            <a:xfrm>
              <a:off x="7121388" y="3487482"/>
              <a:ext cx="414806" cy="421525"/>
            </a:xfrm>
            <a:custGeom>
              <a:rect b="b" l="l" r="r" t="t"/>
              <a:pathLst>
                <a:path extrusionOk="0" h="20075" w="19755">
                  <a:moveTo>
                    <a:pt x="9877" y="1"/>
                  </a:moveTo>
                  <a:lnTo>
                    <a:pt x="0" y="20074"/>
                  </a:lnTo>
                  <a:lnTo>
                    <a:pt x="19754" y="20074"/>
                  </a:lnTo>
                  <a:lnTo>
                    <a:pt x="9877" y="1"/>
                  </a:lnTo>
                  <a:close/>
                </a:path>
              </a:pathLst>
            </a:custGeom>
            <a:solidFill>
              <a:srgbClr val="00C4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0"/>
            <p:cNvSpPr/>
            <p:nvPr/>
          </p:nvSpPr>
          <p:spPr>
            <a:xfrm>
              <a:off x="7322156" y="3587424"/>
              <a:ext cx="13228" cy="546145"/>
            </a:xfrm>
            <a:custGeom>
              <a:rect b="b" l="l" r="r" t="t"/>
              <a:pathLst>
                <a:path extrusionOk="0" h="26010" w="630">
                  <a:moveTo>
                    <a:pt x="315" y="1"/>
                  </a:moveTo>
                  <a:cubicBezTo>
                    <a:pt x="140" y="1"/>
                    <a:pt x="1" y="145"/>
                    <a:pt x="6" y="320"/>
                  </a:cubicBezTo>
                  <a:lnTo>
                    <a:pt x="6" y="25698"/>
                  </a:lnTo>
                  <a:cubicBezTo>
                    <a:pt x="6" y="25870"/>
                    <a:pt x="143" y="26007"/>
                    <a:pt x="315" y="26010"/>
                  </a:cubicBezTo>
                  <a:cubicBezTo>
                    <a:pt x="487" y="26010"/>
                    <a:pt x="625" y="25870"/>
                    <a:pt x="625" y="25698"/>
                  </a:cubicBezTo>
                  <a:lnTo>
                    <a:pt x="625" y="320"/>
                  </a:lnTo>
                  <a:cubicBezTo>
                    <a:pt x="630" y="145"/>
                    <a:pt x="490" y="1"/>
                    <a:pt x="3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0"/>
            <p:cNvSpPr/>
            <p:nvPr/>
          </p:nvSpPr>
          <p:spPr>
            <a:xfrm>
              <a:off x="7261834" y="3681823"/>
              <a:ext cx="74709" cy="72714"/>
            </a:xfrm>
            <a:custGeom>
              <a:rect b="b" l="l" r="r" t="t"/>
              <a:pathLst>
                <a:path extrusionOk="0" h="3463" w="3558">
                  <a:moveTo>
                    <a:pt x="341" y="1"/>
                  </a:moveTo>
                  <a:cubicBezTo>
                    <a:pt x="262" y="1"/>
                    <a:pt x="184" y="30"/>
                    <a:pt x="123" y="90"/>
                  </a:cubicBezTo>
                  <a:cubicBezTo>
                    <a:pt x="1" y="212"/>
                    <a:pt x="1" y="412"/>
                    <a:pt x="125" y="534"/>
                  </a:cubicBezTo>
                  <a:lnTo>
                    <a:pt x="2923" y="3367"/>
                  </a:lnTo>
                  <a:cubicBezTo>
                    <a:pt x="2981" y="3427"/>
                    <a:pt x="3061" y="3462"/>
                    <a:pt x="3143" y="3462"/>
                  </a:cubicBezTo>
                  <a:lnTo>
                    <a:pt x="3146" y="3462"/>
                  </a:lnTo>
                  <a:cubicBezTo>
                    <a:pt x="3420" y="3462"/>
                    <a:pt x="3557" y="3130"/>
                    <a:pt x="3365" y="2935"/>
                  </a:cubicBezTo>
                  <a:lnTo>
                    <a:pt x="567" y="97"/>
                  </a:lnTo>
                  <a:cubicBezTo>
                    <a:pt x="506" y="33"/>
                    <a:pt x="423" y="1"/>
                    <a:pt x="3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0"/>
            <p:cNvSpPr/>
            <p:nvPr/>
          </p:nvSpPr>
          <p:spPr>
            <a:xfrm>
              <a:off x="7249719" y="3775151"/>
              <a:ext cx="86825" cy="84872"/>
            </a:xfrm>
            <a:custGeom>
              <a:rect b="b" l="l" r="r" t="t"/>
              <a:pathLst>
                <a:path extrusionOk="0" h="4042" w="4135">
                  <a:moveTo>
                    <a:pt x="343" y="1"/>
                  </a:moveTo>
                  <a:cubicBezTo>
                    <a:pt x="263" y="1"/>
                    <a:pt x="184" y="31"/>
                    <a:pt x="123" y="90"/>
                  </a:cubicBezTo>
                  <a:cubicBezTo>
                    <a:pt x="3" y="213"/>
                    <a:pt x="1" y="407"/>
                    <a:pt x="123" y="530"/>
                  </a:cubicBezTo>
                  <a:lnTo>
                    <a:pt x="3500" y="3949"/>
                  </a:lnTo>
                  <a:cubicBezTo>
                    <a:pt x="3558" y="4009"/>
                    <a:pt x="3638" y="4042"/>
                    <a:pt x="3720" y="4042"/>
                  </a:cubicBezTo>
                  <a:cubicBezTo>
                    <a:pt x="3995" y="4042"/>
                    <a:pt x="4134" y="3710"/>
                    <a:pt x="3942" y="3515"/>
                  </a:cubicBezTo>
                  <a:lnTo>
                    <a:pt x="563" y="93"/>
                  </a:lnTo>
                  <a:cubicBezTo>
                    <a:pt x="502" y="31"/>
                    <a:pt x="423" y="1"/>
                    <a:pt x="3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0"/>
            <p:cNvSpPr/>
            <p:nvPr/>
          </p:nvSpPr>
          <p:spPr>
            <a:xfrm>
              <a:off x="7323311" y="3649678"/>
              <a:ext cx="58625" cy="67003"/>
            </a:xfrm>
            <a:custGeom>
              <a:rect b="b" l="l" r="r" t="t"/>
              <a:pathLst>
                <a:path extrusionOk="0" h="3191" w="2792">
                  <a:moveTo>
                    <a:pt x="2443" y="0"/>
                  </a:moveTo>
                  <a:cubicBezTo>
                    <a:pt x="2353" y="0"/>
                    <a:pt x="2263" y="40"/>
                    <a:pt x="2202" y="116"/>
                  </a:cubicBezTo>
                  <a:lnTo>
                    <a:pt x="163" y="2689"/>
                  </a:lnTo>
                  <a:cubicBezTo>
                    <a:pt x="0" y="2891"/>
                    <a:pt x="143" y="3191"/>
                    <a:pt x="402" y="3191"/>
                  </a:cubicBezTo>
                  <a:cubicBezTo>
                    <a:pt x="497" y="3191"/>
                    <a:pt x="587" y="3149"/>
                    <a:pt x="647" y="3074"/>
                  </a:cubicBezTo>
                  <a:lnTo>
                    <a:pt x="2686" y="500"/>
                  </a:lnTo>
                  <a:cubicBezTo>
                    <a:pt x="2791" y="365"/>
                    <a:pt x="2769" y="173"/>
                    <a:pt x="2636" y="68"/>
                  </a:cubicBezTo>
                  <a:cubicBezTo>
                    <a:pt x="2579" y="22"/>
                    <a:pt x="2511" y="0"/>
                    <a:pt x="24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0"/>
            <p:cNvSpPr/>
            <p:nvPr/>
          </p:nvSpPr>
          <p:spPr>
            <a:xfrm>
              <a:off x="7326083" y="3724151"/>
              <a:ext cx="91843" cy="101229"/>
            </a:xfrm>
            <a:custGeom>
              <a:rect b="b" l="l" r="r" t="t"/>
              <a:pathLst>
                <a:path extrusionOk="0" h="4821" w="4374">
                  <a:moveTo>
                    <a:pt x="4027" y="0"/>
                  </a:moveTo>
                  <a:cubicBezTo>
                    <a:pt x="3940" y="0"/>
                    <a:pt x="3854" y="37"/>
                    <a:pt x="3792" y="108"/>
                  </a:cubicBezTo>
                  <a:lnTo>
                    <a:pt x="175" y="4309"/>
                  </a:lnTo>
                  <a:cubicBezTo>
                    <a:pt x="1" y="4509"/>
                    <a:pt x="146" y="4821"/>
                    <a:pt x="410" y="4821"/>
                  </a:cubicBezTo>
                  <a:cubicBezTo>
                    <a:pt x="500" y="4818"/>
                    <a:pt x="585" y="4781"/>
                    <a:pt x="645" y="4711"/>
                  </a:cubicBezTo>
                  <a:lnTo>
                    <a:pt x="4262" y="515"/>
                  </a:lnTo>
                  <a:cubicBezTo>
                    <a:pt x="4374" y="385"/>
                    <a:pt x="4359" y="188"/>
                    <a:pt x="4229" y="76"/>
                  </a:cubicBezTo>
                  <a:cubicBezTo>
                    <a:pt x="4171" y="25"/>
                    <a:pt x="4099" y="0"/>
                    <a:pt x="40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2" name="Google Shape;752;p30"/>
          <p:cNvGrpSpPr/>
          <p:nvPr/>
        </p:nvGrpSpPr>
        <p:grpSpPr>
          <a:xfrm>
            <a:off x="4539205" y="3040058"/>
            <a:ext cx="689550" cy="1481022"/>
            <a:chOff x="4914495" y="2682804"/>
            <a:chExt cx="662328" cy="1422555"/>
          </a:xfrm>
        </p:grpSpPr>
        <p:sp>
          <p:nvSpPr>
            <p:cNvPr id="753" name="Google Shape;753;p30"/>
            <p:cNvSpPr/>
            <p:nvPr/>
          </p:nvSpPr>
          <p:spPr>
            <a:xfrm>
              <a:off x="5196078" y="3085930"/>
              <a:ext cx="100452" cy="1019429"/>
            </a:xfrm>
            <a:custGeom>
              <a:rect b="b" l="l" r="r" t="t"/>
              <a:pathLst>
                <a:path extrusionOk="0" h="48550" w="4784">
                  <a:moveTo>
                    <a:pt x="2804" y="0"/>
                  </a:moveTo>
                  <a:lnTo>
                    <a:pt x="2065" y="43"/>
                  </a:lnTo>
                  <a:lnTo>
                    <a:pt x="1" y="48550"/>
                  </a:lnTo>
                  <a:lnTo>
                    <a:pt x="4783" y="48550"/>
                  </a:lnTo>
                  <a:lnTo>
                    <a:pt x="28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0"/>
            <p:cNvSpPr/>
            <p:nvPr/>
          </p:nvSpPr>
          <p:spPr>
            <a:xfrm>
              <a:off x="5195511" y="2682804"/>
              <a:ext cx="101586" cy="358406"/>
            </a:xfrm>
            <a:custGeom>
              <a:rect b="b" l="l" r="r" t="t"/>
              <a:pathLst>
                <a:path extrusionOk="0" h="17069" w="4838">
                  <a:moveTo>
                    <a:pt x="2419" y="0"/>
                  </a:moveTo>
                  <a:cubicBezTo>
                    <a:pt x="1083" y="0"/>
                    <a:pt x="0" y="3822"/>
                    <a:pt x="0" y="8535"/>
                  </a:cubicBezTo>
                  <a:cubicBezTo>
                    <a:pt x="0" y="13247"/>
                    <a:pt x="1083" y="17069"/>
                    <a:pt x="2419" y="17069"/>
                  </a:cubicBezTo>
                  <a:cubicBezTo>
                    <a:pt x="3754" y="17069"/>
                    <a:pt x="4837" y="13247"/>
                    <a:pt x="4837" y="8535"/>
                  </a:cubicBezTo>
                  <a:cubicBezTo>
                    <a:pt x="4837" y="3822"/>
                    <a:pt x="3754" y="0"/>
                    <a:pt x="24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0"/>
            <p:cNvSpPr/>
            <p:nvPr/>
          </p:nvSpPr>
          <p:spPr>
            <a:xfrm>
              <a:off x="5198598" y="2682846"/>
              <a:ext cx="95455" cy="130059"/>
            </a:xfrm>
            <a:custGeom>
              <a:rect b="b" l="l" r="r" t="t"/>
              <a:pathLst>
                <a:path extrusionOk="0" h="6194" w="4546">
                  <a:moveTo>
                    <a:pt x="2272" y="1"/>
                  </a:moveTo>
                  <a:cubicBezTo>
                    <a:pt x="1748" y="1"/>
                    <a:pt x="437" y="2617"/>
                    <a:pt x="0" y="6194"/>
                  </a:cubicBezTo>
                  <a:lnTo>
                    <a:pt x="4546" y="6194"/>
                  </a:lnTo>
                  <a:cubicBezTo>
                    <a:pt x="4109" y="2617"/>
                    <a:pt x="2791" y="1"/>
                    <a:pt x="2272" y="1"/>
                  </a:cubicBez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0"/>
            <p:cNvSpPr/>
            <p:nvPr/>
          </p:nvSpPr>
          <p:spPr>
            <a:xfrm>
              <a:off x="5245924" y="3059769"/>
              <a:ext cx="330900" cy="213419"/>
            </a:xfrm>
            <a:custGeom>
              <a:rect b="b" l="l" r="r" t="t"/>
              <a:pathLst>
                <a:path extrusionOk="0" h="10164" w="15759">
                  <a:moveTo>
                    <a:pt x="1845" y="0"/>
                  </a:moveTo>
                  <a:cubicBezTo>
                    <a:pt x="1304" y="0"/>
                    <a:pt x="916" y="136"/>
                    <a:pt x="729" y="423"/>
                  </a:cubicBezTo>
                  <a:cubicBezTo>
                    <a:pt x="0" y="1541"/>
                    <a:pt x="2611" y="4536"/>
                    <a:pt x="6560" y="7107"/>
                  </a:cubicBezTo>
                  <a:cubicBezTo>
                    <a:pt x="9495" y="9021"/>
                    <a:pt x="12345" y="10163"/>
                    <a:pt x="13913" y="10163"/>
                  </a:cubicBezTo>
                  <a:cubicBezTo>
                    <a:pt x="14454" y="10163"/>
                    <a:pt x="14842" y="10027"/>
                    <a:pt x="15029" y="9741"/>
                  </a:cubicBezTo>
                  <a:cubicBezTo>
                    <a:pt x="15758" y="8622"/>
                    <a:pt x="13150" y="5630"/>
                    <a:pt x="9201" y="3056"/>
                  </a:cubicBezTo>
                  <a:cubicBezTo>
                    <a:pt x="6264" y="1142"/>
                    <a:pt x="3414" y="0"/>
                    <a:pt x="18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0"/>
            <p:cNvSpPr/>
            <p:nvPr/>
          </p:nvSpPr>
          <p:spPr>
            <a:xfrm>
              <a:off x="5423638" y="3152425"/>
              <a:ext cx="143833" cy="115759"/>
            </a:xfrm>
            <a:custGeom>
              <a:rect b="b" l="l" r="r" t="t"/>
              <a:pathLst>
                <a:path extrusionOk="0" h="5513" w="6850">
                  <a:moveTo>
                    <a:pt x="2567" y="1"/>
                  </a:moveTo>
                  <a:lnTo>
                    <a:pt x="1" y="3793"/>
                  </a:lnTo>
                  <a:cubicBezTo>
                    <a:pt x="2436" y="5008"/>
                    <a:pt x="4704" y="5513"/>
                    <a:pt x="5835" y="5513"/>
                  </a:cubicBezTo>
                  <a:cubicBezTo>
                    <a:pt x="6233" y="5513"/>
                    <a:pt x="6490" y="5451"/>
                    <a:pt x="6565" y="5335"/>
                  </a:cubicBezTo>
                  <a:cubicBezTo>
                    <a:pt x="6850" y="4893"/>
                    <a:pt x="5360" y="2337"/>
                    <a:pt x="2567" y="1"/>
                  </a:cubicBez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0"/>
            <p:cNvSpPr/>
            <p:nvPr/>
          </p:nvSpPr>
          <p:spPr>
            <a:xfrm>
              <a:off x="4914495" y="3059979"/>
              <a:ext cx="330837" cy="213440"/>
            </a:xfrm>
            <a:custGeom>
              <a:rect b="b" l="l" r="r" t="t"/>
              <a:pathLst>
                <a:path extrusionOk="0" h="10165" w="15756">
                  <a:moveTo>
                    <a:pt x="13911" y="0"/>
                  </a:moveTo>
                  <a:cubicBezTo>
                    <a:pt x="12343" y="0"/>
                    <a:pt x="9494" y="1142"/>
                    <a:pt x="6557" y="3056"/>
                  </a:cubicBezTo>
                  <a:cubicBezTo>
                    <a:pt x="2608" y="5630"/>
                    <a:pt x="0" y="8622"/>
                    <a:pt x="729" y="9741"/>
                  </a:cubicBezTo>
                  <a:cubicBezTo>
                    <a:pt x="916" y="10028"/>
                    <a:pt x="1304" y="10164"/>
                    <a:pt x="1845" y="10164"/>
                  </a:cubicBezTo>
                  <a:cubicBezTo>
                    <a:pt x="3413" y="10164"/>
                    <a:pt x="6262" y="9021"/>
                    <a:pt x="9198" y="7110"/>
                  </a:cubicBezTo>
                  <a:cubicBezTo>
                    <a:pt x="13147" y="4536"/>
                    <a:pt x="15755" y="1543"/>
                    <a:pt x="15026" y="423"/>
                  </a:cubicBezTo>
                  <a:cubicBezTo>
                    <a:pt x="14840" y="136"/>
                    <a:pt x="14451" y="0"/>
                    <a:pt x="139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0"/>
            <p:cNvSpPr/>
            <p:nvPr/>
          </p:nvSpPr>
          <p:spPr>
            <a:xfrm>
              <a:off x="4923859" y="3152425"/>
              <a:ext cx="143854" cy="115759"/>
            </a:xfrm>
            <a:custGeom>
              <a:rect b="b" l="l" r="r" t="t"/>
              <a:pathLst>
                <a:path extrusionOk="0" h="5513" w="6851">
                  <a:moveTo>
                    <a:pt x="4282" y="1"/>
                  </a:moveTo>
                  <a:cubicBezTo>
                    <a:pt x="1493" y="2337"/>
                    <a:pt x="1" y="4893"/>
                    <a:pt x="285" y="5335"/>
                  </a:cubicBezTo>
                  <a:cubicBezTo>
                    <a:pt x="360" y="5451"/>
                    <a:pt x="617" y="5513"/>
                    <a:pt x="1015" y="5513"/>
                  </a:cubicBezTo>
                  <a:cubicBezTo>
                    <a:pt x="2147" y="5513"/>
                    <a:pt x="4417" y="5008"/>
                    <a:pt x="6850" y="3793"/>
                  </a:cubicBezTo>
                  <a:lnTo>
                    <a:pt x="4282" y="1"/>
                  </a:ln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0"/>
            <p:cNvSpPr/>
            <p:nvPr/>
          </p:nvSpPr>
          <p:spPr>
            <a:xfrm>
              <a:off x="5212749" y="3033566"/>
              <a:ext cx="67045" cy="67003"/>
            </a:xfrm>
            <a:custGeom>
              <a:rect b="b" l="l" r="r" t="t"/>
              <a:pathLst>
                <a:path extrusionOk="0" h="3191" w="3193">
                  <a:moveTo>
                    <a:pt x="1598" y="1"/>
                  </a:moveTo>
                  <a:cubicBezTo>
                    <a:pt x="717" y="1"/>
                    <a:pt x="0" y="715"/>
                    <a:pt x="0" y="1596"/>
                  </a:cubicBezTo>
                  <a:cubicBezTo>
                    <a:pt x="0" y="2477"/>
                    <a:pt x="717" y="3191"/>
                    <a:pt x="1598" y="3191"/>
                  </a:cubicBezTo>
                  <a:cubicBezTo>
                    <a:pt x="2479" y="3191"/>
                    <a:pt x="3193" y="2477"/>
                    <a:pt x="3193" y="1596"/>
                  </a:cubicBezTo>
                  <a:cubicBezTo>
                    <a:pt x="3193" y="715"/>
                    <a:pt x="2479" y="1"/>
                    <a:pt x="1598" y="1"/>
                  </a:cubicBez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1" name="Google Shape;761;p30"/>
          <p:cNvGrpSpPr/>
          <p:nvPr/>
        </p:nvGrpSpPr>
        <p:grpSpPr>
          <a:xfrm>
            <a:off x="1911758" y="3116840"/>
            <a:ext cx="548673" cy="1178445"/>
            <a:chOff x="4914495" y="2682804"/>
            <a:chExt cx="662328" cy="1422555"/>
          </a:xfrm>
        </p:grpSpPr>
        <p:sp>
          <p:nvSpPr>
            <p:cNvPr id="762" name="Google Shape;762;p30"/>
            <p:cNvSpPr/>
            <p:nvPr/>
          </p:nvSpPr>
          <p:spPr>
            <a:xfrm>
              <a:off x="5196078" y="3085930"/>
              <a:ext cx="100452" cy="1019429"/>
            </a:xfrm>
            <a:custGeom>
              <a:rect b="b" l="l" r="r" t="t"/>
              <a:pathLst>
                <a:path extrusionOk="0" h="48550" w="4784">
                  <a:moveTo>
                    <a:pt x="2804" y="0"/>
                  </a:moveTo>
                  <a:lnTo>
                    <a:pt x="2065" y="43"/>
                  </a:lnTo>
                  <a:lnTo>
                    <a:pt x="1" y="48550"/>
                  </a:lnTo>
                  <a:lnTo>
                    <a:pt x="4783" y="48550"/>
                  </a:lnTo>
                  <a:lnTo>
                    <a:pt x="28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0"/>
            <p:cNvSpPr/>
            <p:nvPr/>
          </p:nvSpPr>
          <p:spPr>
            <a:xfrm>
              <a:off x="5195511" y="2682804"/>
              <a:ext cx="101586" cy="358406"/>
            </a:xfrm>
            <a:custGeom>
              <a:rect b="b" l="l" r="r" t="t"/>
              <a:pathLst>
                <a:path extrusionOk="0" h="17069" w="4838">
                  <a:moveTo>
                    <a:pt x="2419" y="0"/>
                  </a:moveTo>
                  <a:cubicBezTo>
                    <a:pt x="1083" y="0"/>
                    <a:pt x="0" y="3822"/>
                    <a:pt x="0" y="8535"/>
                  </a:cubicBezTo>
                  <a:cubicBezTo>
                    <a:pt x="0" y="13247"/>
                    <a:pt x="1083" y="17069"/>
                    <a:pt x="2419" y="17069"/>
                  </a:cubicBezTo>
                  <a:cubicBezTo>
                    <a:pt x="3754" y="17069"/>
                    <a:pt x="4837" y="13247"/>
                    <a:pt x="4837" y="8535"/>
                  </a:cubicBezTo>
                  <a:cubicBezTo>
                    <a:pt x="4837" y="3822"/>
                    <a:pt x="3754" y="0"/>
                    <a:pt x="24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0"/>
            <p:cNvSpPr/>
            <p:nvPr/>
          </p:nvSpPr>
          <p:spPr>
            <a:xfrm>
              <a:off x="5198598" y="2682846"/>
              <a:ext cx="95455" cy="130059"/>
            </a:xfrm>
            <a:custGeom>
              <a:rect b="b" l="l" r="r" t="t"/>
              <a:pathLst>
                <a:path extrusionOk="0" h="6194" w="4546">
                  <a:moveTo>
                    <a:pt x="2272" y="1"/>
                  </a:moveTo>
                  <a:cubicBezTo>
                    <a:pt x="1748" y="1"/>
                    <a:pt x="437" y="2617"/>
                    <a:pt x="0" y="6194"/>
                  </a:cubicBezTo>
                  <a:lnTo>
                    <a:pt x="4546" y="6194"/>
                  </a:lnTo>
                  <a:cubicBezTo>
                    <a:pt x="4109" y="2617"/>
                    <a:pt x="2791" y="1"/>
                    <a:pt x="2272" y="1"/>
                  </a:cubicBez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0"/>
            <p:cNvSpPr/>
            <p:nvPr/>
          </p:nvSpPr>
          <p:spPr>
            <a:xfrm>
              <a:off x="5245924" y="3059769"/>
              <a:ext cx="330900" cy="213419"/>
            </a:xfrm>
            <a:custGeom>
              <a:rect b="b" l="l" r="r" t="t"/>
              <a:pathLst>
                <a:path extrusionOk="0" h="10164" w="15759">
                  <a:moveTo>
                    <a:pt x="1845" y="0"/>
                  </a:moveTo>
                  <a:cubicBezTo>
                    <a:pt x="1304" y="0"/>
                    <a:pt x="916" y="136"/>
                    <a:pt x="729" y="423"/>
                  </a:cubicBezTo>
                  <a:cubicBezTo>
                    <a:pt x="0" y="1541"/>
                    <a:pt x="2611" y="4536"/>
                    <a:pt x="6560" y="7107"/>
                  </a:cubicBezTo>
                  <a:cubicBezTo>
                    <a:pt x="9495" y="9021"/>
                    <a:pt x="12345" y="10163"/>
                    <a:pt x="13913" y="10163"/>
                  </a:cubicBezTo>
                  <a:cubicBezTo>
                    <a:pt x="14454" y="10163"/>
                    <a:pt x="14842" y="10027"/>
                    <a:pt x="15029" y="9741"/>
                  </a:cubicBezTo>
                  <a:cubicBezTo>
                    <a:pt x="15758" y="8622"/>
                    <a:pt x="13150" y="5630"/>
                    <a:pt x="9201" y="3056"/>
                  </a:cubicBezTo>
                  <a:cubicBezTo>
                    <a:pt x="6264" y="1142"/>
                    <a:pt x="3414" y="0"/>
                    <a:pt x="18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0"/>
            <p:cNvSpPr/>
            <p:nvPr/>
          </p:nvSpPr>
          <p:spPr>
            <a:xfrm>
              <a:off x="5423638" y="3152425"/>
              <a:ext cx="143833" cy="115759"/>
            </a:xfrm>
            <a:custGeom>
              <a:rect b="b" l="l" r="r" t="t"/>
              <a:pathLst>
                <a:path extrusionOk="0" h="5513" w="6850">
                  <a:moveTo>
                    <a:pt x="2567" y="1"/>
                  </a:moveTo>
                  <a:lnTo>
                    <a:pt x="1" y="3793"/>
                  </a:lnTo>
                  <a:cubicBezTo>
                    <a:pt x="2436" y="5008"/>
                    <a:pt x="4704" y="5513"/>
                    <a:pt x="5835" y="5513"/>
                  </a:cubicBezTo>
                  <a:cubicBezTo>
                    <a:pt x="6233" y="5513"/>
                    <a:pt x="6490" y="5451"/>
                    <a:pt x="6565" y="5335"/>
                  </a:cubicBezTo>
                  <a:cubicBezTo>
                    <a:pt x="6850" y="4893"/>
                    <a:pt x="5360" y="2337"/>
                    <a:pt x="2567" y="1"/>
                  </a:cubicBez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0"/>
            <p:cNvSpPr/>
            <p:nvPr/>
          </p:nvSpPr>
          <p:spPr>
            <a:xfrm>
              <a:off x="4914495" y="3059979"/>
              <a:ext cx="330837" cy="213440"/>
            </a:xfrm>
            <a:custGeom>
              <a:rect b="b" l="l" r="r" t="t"/>
              <a:pathLst>
                <a:path extrusionOk="0" h="10165" w="15756">
                  <a:moveTo>
                    <a:pt x="13911" y="0"/>
                  </a:moveTo>
                  <a:cubicBezTo>
                    <a:pt x="12343" y="0"/>
                    <a:pt x="9494" y="1142"/>
                    <a:pt x="6557" y="3056"/>
                  </a:cubicBezTo>
                  <a:cubicBezTo>
                    <a:pt x="2608" y="5630"/>
                    <a:pt x="0" y="8622"/>
                    <a:pt x="729" y="9741"/>
                  </a:cubicBezTo>
                  <a:cubicBezTo>
                    <a:pt x="916" y="10028"/>
                    <a:pt x="1304" y="10164"/>
                    <a:pt x="1845" y="10164"/>
                  </a:cubicBezTo>
                  <a:cubicBezTo>
                    <a:pt x="3413" y="10164"/>
                    <a:pt x="6262" y="9021"/>
                    <a:pt x="9198" y="7110"/>
                  </a:cubicBezTo>
                  <a:cubicBezTo>
                    <a:pt x="13147" y="4536"/>
                    <a:pt x="15755" y="1543"/>
                    <a:pt x="15026" y="423"/>
                  </a:cubicBezTo>
                  <a:cubicBezTo>
                    <a:pt x="14840" y="136"/>
                    <a:pt x="14451" y="0"/>
                    <a:pt x="139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0"/>
            <p:cNvSpPr/>
            <p:nvPr/>
          </p:nvSpPr>
          <p:spPr>
            <a:xfrm>
              <a:off x="4923859" y="3152425"/>
              <a:ext cx="143854" cy="115759"/>
            </a:xfrm>
            <a:custGeom>
              <a:rect b="b" l="l" r="r" t="t"/>
              <a:pathLst>
                <a:path extrusionOk="0" h="5513" w="6851">
                  <a:moveTo>
                    <a:pt x="4282" y="1"/>
                  </a:moveTo>
                  <a:cubicBezTo>
                    <a:pt x="1493" y="2337"/>
                    <a:pt x="1" y="4893"/>
                    <a:pt x="285" y="5335"/>
                  </a:cubicBezTo>
                  <a:cubicBezTo>
                    <a:pt x="360" y="5451"/>
                    <a:pt x="617" y="5513"/>
                    <a:pt x="1015" y="5513"/>
                  </a:cubicBezTo>
                  <a:cubicBezTo>
                    <a:pt x="2147" y="5513"/>
                    <a:pt x="4417" y="5008"/>
                    <a:pt x="6850" y="3793"/>
                  </a:cubicBezTo>
                  <a:lnTo>
                    <a:pt x="4282" y="1"/>
                  </a:ln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0"/>
            <p:cNvSpPr/>
            <p:nvPr/>
          </p:nvSpPr>
          <p:spPr>
            <a:xfrm>
              <a:off x="5212749" y="3033566"/>
              <a:ext cx="67045" cy="67003"/>
            </a:xfrm>
            <a:custGeom>
              <a:rect b="b" l="l" r="r" t="t"/>
              <a:pathLst>
                <a:path extrusionOk="0" h="3191" w="3193">
                  <a:moveTo>
                    <a:pt x="1598" y="1"/>
                  </a:moveTo>
                  <a:cubicBezTo>
                    <a:pt x="717" y="1"/>
                    <a:pt x="0" y="715"/>
                    <a:pt x="0" y="1596"/>
                  </a:cubicBezTo>
                  <a:cubicBezTo>
                    <a:pt x="0" y="2477"/>
                    <a:pt x="717" y="3191"/>
                    <a:pt x="1598" y="3191"/>
                  </a:cubicBezTo>
                  <a:cubicBezTo>
                    <a:pt x="2479" y="3191"/>
                    <a:pt x="3193" y="2477"/>
                    <a:pt x="3193" y="1596"/>
                  </a:cubicBezTo>
                  <a:cubicBezTo>
                    <a:pt x="3193" y="715"/>
                    <a:pt x="2479" y="1"/>
                    <a:pt x="1598" y="1"/>
                  </a:cubicBez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0" name="Google Shape;770;p30"/>
          <p:cNvGrpSpPr/>
          <p:nvPr/>
        </p:nvGrpSpPr>
        <p:grpSpPr>
          <a:xfrm>
            <a:off x="320417" y="3511374"/>
            <a:ext cx="581022" cy="1027546"/>
            <a:chOff x="-452058" y="1401842"/>
            <a:chExt cx="581022" cy="1027546"/>
          </a:xfrm>
        </p:grpSpPr>
        <p:sp>
          <p:nvSpPr>
            <p:cNvPr id="771" name="Google Shape;771;p30"/>
            <p:cNvSpPr/>
            <p:nvPr/>
          </p:nvSpPr>
          <p:spPr>
            <a:xfrm>
              <a:off x="-452058" y="1401842"/>
              <a:ext cx="581022" cy="649285"/>
            </a:xfrm>
            <a:custGeom>
              <a:rect b="b" l="l" r="r" t="t"/>
              <a:pathLst>
                <a:path extrusionOk="0" h="30922" w="27671">
                  <a:moveTo>
                    <a:pt x="13837" y="0"/>
                  </a:moveTo>
                  <a:lnTo>
                    <a:pt x="1" y="30922"/>
                  </a:lnTo>
                  <a:lnTo>
                    <a:pt x="27670" y="30922"/>
                  </a:lnTo>
                  <a:lnTo>
                    <a:pt x="13837" y="0"/>
                  </a:lnTo>
                  <a:close/>
                </a:path>
              </a:pathLst>
            </a:custGeom>
            <a:solidFill>
              <a:srgbClr val="00C4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0"/>
            <p:cNvSpPr/>
            <p:nvPr/>
          </p:nvSpPr>
          <p:spPr>
            <a:xfrm>
              <a:off x="-170244" y="1533803"/>
              <a:ext cx="17365" cy="895585"/>
            </a:xfrm>
            <a:custGeom>
              <a:rect b="b" l="l" r="r" t="t"/>
              <a:pathLst>
                <a:path extrusionOk="0" h="42652" w="827">
                  <a:moveTo>
                    <a:pt x="415" y="0"/>
                  </a:moveTo>
                  <a:cubicBezTo>
                    <a:pt x="185" y="0"/>
                    <a:pt x="0" y="185"/>
                    <a:pt x="0" y="415"/>
                  </a:cubicBezTo>
                  <a:lnTo>
                    <a:pt x="0" y="42239"/>
                  </a:lnTo>
                  <a:cubicBezTo>
                    <a:pt x="0" y="42466"/>
                    <a:pt x="185" y="42651"/>
                    <a:pt x="415" y="42651"/>
                  </a:cubicBezTo>
                  <a:cubicBezTo>
                    <a:pt x="642" y="42651"/>
                    <a:pt x="827" y="42466"/>
                    <a:pt x="827" y="42239"/>
                  </a:cubicBezTo>
                  <a:lnTo>
                    <a:pt x="827" y="415"/>
                  </a:lnTo>
                  <a:cubicBezTo>
                    <a:pt x="827" y="185"/>
                    <a:pt x="642" y="0"/>
                    <a:pt x="4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0"/>
            <p:cNvSpPr/>
            <p:nvPr/>
          </p:nvSpPr>
          <p:spPr>
            <a:xfrm>
              <a:off x="-249023" y="1641913"/>
              <a:ext cx="97344" cy="95266"/>
            </a:xfrm>
            <a:custGeom>
              <a:rect b="b" l="l" r="r" t="t"/>
              <a:pathLst>
                <a:path extrusionOk="0" h="4537" w="4636">
                  <a:moveTo>
                    <a:pt x="453" y="1"/>
                  </a:moveTo>
                  <a:cubicBezTo>
                    <a:pt x="349" y="1"/>
                    <a:pt x="245" y="39"/>
                    <a:pt x="166" y="118"/>
                  </a:cubicBezTo>
                  <a:cubicBezTo>
                    <a:pt x="1" y="280"/>
                    <a:pt x="1" y="545"/>
                    <a:pt x="163" y="707"/>
                  </a:cubicBezTo>
                  <a:lnTo>
                    <a:pt x="3790" y="4411"/>
                  </a:lnTo>
                  <a:cubicBezTo>
                    <a:pt x="3867" y="4489"/>
                    <a:pt x="3972" y="4534"/>
                    <a:pt x="4084" y="4536"/>
                  </a:cubicBezTo>
                  <a:lnTo>
                    <a:pt x="4084" y="4534"/>
                  </a:lnTo>
                  <a:cubicBezTo>
                    <a:pt x="4451" y="4534"/>
                    <a:pt x="4636" y="4094"/>
                    <a:pt x="4379" y="3832"/>
                  </a:cubicBezTo>
                  <a:lnTo>
                    <a:pt x="755" y="130"/>
                  </a:lnTo>
                  <a:cubicBezTo>
                    <a:pt x="674" y="44"/>
                    <a:pt x="563" y="1"/>
                    <a:pt x="4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0"/>
            <p:cNvSpPr/>
            <p:nvPr/>
          </p:nvSpPr>
          <p:spPr>
            <a:xfrm>
              <a:off x="-302375" y="1781306"/>
              <a:ext cx="150699" cy="148515"/>
            </a:xfrm>
            <a:custGeom>
              <a:rect b="b" l="l" r="r" t="t"/>
              <a:pathLst>
                <a:path extrusionOk="0" h="7073" w="7177">
                  <a:moveTo>
                    <a:pt x="455" y="0"/>
                  </a:moveTo>
                  <a:cubicBezTo>
                    <a:pt x="350" y="0"/>
                    <a:pt x="246" y="40"/>
                    <a:pt x="165" y="119"/>
                  </a:cubicBezTo>
                  <a:cubicBezTo>
                    <a:pt x="3" y="281"/>
                    <a:pt x="1" y="540"/>
                    <a:pt x="160" y="705"/>
                  </a:cubicBezTo>
                  <a:lnTo>
                    <a:pt x="6331" y="6950"/>
                  </a:lnTo>
                  <a:cubicBezTo>
                    <a:pt x="6408" y="7030"/>
                    <a:pt x="6516" y="7073"/>
                    <a:pt x="6625" y="7073"/>
                  </a:cubicBezTo>
                  <a:cubicBezTo>
                    <a:pt x="6992" y="7073"/>
                    <a:pt x="7177" y="6631"/>
                    <a:pt x="6920" y="6371"/>
                  </a:cubicBezTo>
                  <a:lnTo>
                    <a:pt x="750" y="124"/>
                  </a:lnTo>
                  <a:cubicBezTo>
                    <a:pt x="669" y="42"/>
                    <a:pt x="562" y="0"/>
                    <a:pt x="4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0"/>
            <p:cNvSpPr/>
            <p:nvPr/>
          </p:nvSpPr>
          <p:spPr>
            <a:xfrm>
              <a:off x="-170937" y="1791699"/>
              <a:ext cx="127434" cy="141166"/>
            </a:xfrm>
            <a:custGeom>
              <a:rect b="b" l="l" r="r" t="t"/>
              <a:pathLst>
                <a:path extrusionOk="0" h="6723" w="6069">
                  <a:moveTo>
                    <a:pt x="5609" y="1"/>
                  </a:moveTo>
                  <a:cubicBezTo>
                    <a:pt x="5491" y="1"/>
                    <a:pt x="5374" y="51"/>
                    <a:pt x="5293" y="148"/>
                  </a:cubicBezTo>
                  <a:lnTo>
                    <a:pt x="233" y="6039"/>
                  </a:lnTo>
                  <a:cubicBezTo>
                    <a:pt x="1" y="6306"/>
                    <a:pt x="191" y="6720"/>
                    <a:pt x="545" y="6723"/>
                  </a:cubicBezTo>
                  <a:cubicBezTo>
                    <a:pt x="665" y="6723"/>
                    <a:pt x="777" y="6668"/>
                    <a:pt x="857" y="6578"/>
                  </a:cubicBezTo>
                  <a:lnTo>
                    <a:pt x="5919" y="684"/>
                  </a:lnTo>
                  <a:cubicBezTo>
                    <a:pt x="6069" y="512"/>
                    <a:pt x="6051" y="250"/>
                    <a:pt x="5877" y="100"/>
                  </a:cubicBezTo>
                  <a:cubicBezTo>
                    <a:pt x="5799" y="34"/>
                    <a:pt x="5703" y="1"/>
                    <a:pt x="56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0"/>
            <p:cNvSpPr/>
            <p:nvPr/>
          </p:nvSpPr>
          <p:spPr>
            <a:xfrm>
              <a:off x="-179672" y="2031938"/>
              <a:ext cx="45922" cy="8672"/>
            </a:xfrm>
            <a:custGeom>
              <a:rect b="b" l="l" r="r" t="t"/>
              <a:pathLst>
                <a:path extrusionOk="0" h="413" w="2187">
                  <a:moveTo>
                    <a:pt x="207" y="1"/>
                  </a:moveTo>
                  <a:cubicBezTo>
                    <a:pt x="92" y="1"/>
                    <a:pt x="0" y="93"/>
                    <a:pt x="0" y="205"/>
                  </a:cubicBezTo>
                  <a:cubicBezTo>
                    <a:pt x="3" y="320"/>
                    <a:pt x="92" y="410"/>
                    <a:pt x="207" y="412"/>
                  </a:cubicBezTo>
                  <a:lnTo>
                    <a:pt x="1897" y="412"/>
                  </a:lnTo>
                  <a:lnTo>
                    <a:pt x="218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0"/>
            <p:cNvSpPr/>
            <p:nvPr/>
          </p:nvSpPr>
          <p:spPr>
            <a:xfrm>
              <a:off x="-212909" y="2072292"/>
              <a:ext cx="50961" cy="8672"/>
            </a:xfrm>
            <a:custGeom>
              <a:rect b="b" l="l" r="r" t="t"/>
              <a:pathLst>
                <a:path extrusionOk="0" h="413" w="2427">
                  <a:moveTo>
                    <a:pt x="208" y="1"/>
                  </a:moveTo>
                  <a:cubicBezTo>
                    <a:pt x="93" y="1"/>
                    <a:pt x="1" y="93"/>
                    <a:pt x="1" y="208"/>
                  </a:cubicBezTo>
                  <a:cubicBezTo>
                    <a:pt x="1" y="319"/>
                    <a:pt x="91" y="413"/>
                    <a:pt x="203" y="413"/>
                  </a:cubicBezTo>
                  <a:cubicBezTo>
                    <a:pt x="205" y="413"/>
                    <a:pt x="206" y="413"/>
                    <a:pt x="208" y="412"/>
                  </a:cubicBezTo>
                  <a:lnTo>
                    <a:pt x="2137" y="412"/>
                  </a:lnTo>
                  <a:lnTo>
                    <a:pt x="24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8" name="Google Shape;778;p30"/>
          <p:cNvGrpSpPr/>
          <p:nvPr/>
        </p:nvGrpSpPr>
        <p:grpSpPr>
          <a:xfrm>
            <a:off x="2004707" y="3876759"/>
            <a:ext cx="1009487" cy="651955"/>
            <a:chOff x="-792968" y="2696339"/>
            <a:chExt cx="1009487" cy="651955"/>
          </a:xfrm>
        </p:grpSpPr>
        <p:sp>
          <p:nvSpPr>
            <p:cNvPr id="779" name="Google Shape;779;p30"/>
            <p:cNvSpPr/>
            <p:nvPr/>
          </p:nvSpPr>
          <p:spPr>
            <a:xfrm>
              <a:off x="-791498" y="2981236"/>
              <a:ext cx="612560" cy="367057"/>
            </a:xfrm>
            <a:custGeom>
              <a:rect b="b" l="l" r="r" t="t"/>
              <a:pathLst>
                <a:path extrusionOk="0" h="17481" w="29173">
                  <a:moveTo>
                    <a:pt x="0" y="0"/>
                  </a:moveTo>
                  <a:lnTo>
                    <a:pt x="0" y="17481"/>
                  </a:lnTo>
                  <a:lnTo>
                    <a:pt x="29172" y="17481"/>
                  </a:lnTo>
                  <a:lnTo>
                    <a:pt x="2917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0"/>
            <p:cNvSpPr/>
            <p:nvPr/>
          </p:nvSpPr>
          <p:spPr>
            <a:xfrm>
              <a:off x="-792968" y="2696339"/>
              <a:ext cx="812666" cy="284936"/>
            </a:xfrm>
            <a:custGeom>
              <a:rect b="b" l="l" r="r" t="t"/>
              <a:pathLst>
                <a:path extrusionOk="0" h="13570" w="38703">
                  <a:moveTo>
                    <a:pt x="9461" y="1"/>
                  </a:moveTo>
                  <a:lnTo>
                    <a:pt x="1" y="13569"/>
                  </a:lnTo>
                  <a:lnTo>
                    <a:pt x="29242" y="13569"/>
                  </a:lnTo>
                  <a:lnTo>
                    <a:pt x="3870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0"/>
            <p:cNvSpPr/>
            <p:nvPr/>
          </p:nvSpPr>
          <p:spPr>
            <a:xfrm>
              <a:off x="-178990" y="2981236"/>
              <a:ext cx="395509" cy="367057"/>
            </a:xfrm>
            <a:custGeom>
              <a:rect b="b" l="l" r="r" t="t"/>
              <a:pathLst>
                <a:path extrusionOk="0" h="17481" w="18836">
                  <a:moveTo>
                    <a:pt x="0" y="0"/>
                  </a:moveTo>
                  <a:lnTo>
                    <a:pt x="0" y="17481"/>
                  </a:lnTo>
                  <a:lnTo>
                    <a:pt x="18836" y="17481"/>
                  </a:lnTo>
                  <a:lnTo>
                    <a:pt x="188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0"/>
            <p:cNvSpPr/>
            <p:nvPr/>
          </p:nvSpPr>
          <p:spPr>
            <a:xfrm>
              <a:off x="-178990" y="2696339"/>
              <a:ext cx="395509" cy="284936"/>
            </a:xfrm>
            <a:custGeom>
              <a:rect b="b" l="l" r="r" t="t"/>
              <a:pathLst>
                <a:path extrusionOk="0" h="13570" w="18836">
                  <a:moveTo>
                    <a:pt x="9460" y="1"/>
                  </a:moveTo>
                  <a:lnTo>
                    <a:pt x="0" y="13569"/>
                  </a:lnTo>
                  <a:lnTo>
                    <a:pt x="18836" y="13569"/>
                  </a:lnTo>
                  <a:lnTo>
                    <a:pt x="94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0"/>
            <p:cNvSpPr/>
            <p:nvPr/>
          </p:nvSpPr>
          <p:spPr>
            <a:xfrm>
              <a:off x="-642612" y="3093397"/>
              <a:ext cx="344065" cy="142783"/>
            </a:xfrm>
            <a:custGeom>
              <a:rect b="b" l="l" r="r" t="t"/>
              <a:pathLst>
                <a:path extrusionOk="0" h="6800" w="16386">
                  <a:moveTo>
                    <a:pt x="1" y="0"/>
                  </a:moveTo>
                  <a:lnTo>
                    <a:pt x="1" y="6799"/>
                  </a:lnTo>
                  <a:lnTo>
                    <a:pt x="16385" y="6799"/>
                  </a:lnTo>
                  <a:lnTo>
                    <a:pt x="163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0"/>
            <p:cNvSpPr/>
            <p:nvPr/>
          </p:nvSpPr>
          <p:spPr>
            <a:xfrm>
              <a:off x="-26913" y="3017811"/>
              <a:ext cx="91276" cy="91213"/>
            </a:xfrm>
            <a:custGeom>
              <a:rect b="b" l="l" r="r" t="t"/>
              <a:pathLst>
                <a:path extrusionOk="0" h="4344" w="4347">
                  <a:moveTo>
                    <a:pt x="1" y="1"/>
                  </a:moveTo>
                  <a:lnTo>
                    <a:pt x="1" y="4344"/>
                  </a:lnTo>
                  <a:lnTo>
                    <a:pt x="4347" y="4344"/>
                  </a:lnTo>
                  <a:lnTo>
                    <a:pt x="43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0"/>
            <p:cNvSpPr/>
            <p:nvPr/>
          </p:nvSpPr>
          <p:spPr>
            <a:xfrm>
              <a:off x="-26913" y="3168165"/>
              <a:ext cx="91276" cy="91276"/>
            </a:xfrm>
            <a:custGeom>
              <a:rect b="b" l="l" r="r" t="t"/>
              <a:pathLst>
                <a:path extrusionOk="0" h="4347" w="4347">
                  <a:moveTo>
                    <a:pt x="1" y="1"/>
                  </a:moveTo>
                  <a:lnTo>
                    <a:pt x="1" y="4347"/>
                  </a:lnTo>
                  <a:lnTo>
                    <a:pt x="4347" y="4347"/>
                  </a:lnTo>
                  <a:lnTo>
                    <a:pt x="43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0"/>
            <p:cNvSpPr/>
            <p:nvPr/>
          </p:nvSpPr>
          <p:spPr>
            <a:xfrm>
              <a:off x="-108337" y="2809865"/>
              <a:ext cx="48798" cy="8651"/>
            </a:xfrm>
            <a:custGeom>
              <a:rect b="b" l="l" r="r" t="t"/>
              <a:pathLst>
                <a:path extrusionOk="0" h="412" w="2324">
                  <a:moveTo>
                    <a:pt x="207" y="0"/>
                  </a:moveTo>
                  <a:cubicBezTo>
                    <a:pt x="92" y="0"/>
                    <a:pt x="0" y="92"/>
                    <a:pt x="0" y="207"/>
                  </a:cubicBezTo>
                  <a:cubicBezTo>
                    <a:pt x="0" y="320"/>
                    <a:pt x="92" y="409"/>
                    <a:pt x="207" y="412"/>
                  </a:cubicBezTo>
                  <a:lnTo>
                    <a:pt x="2037" y="412"/>
                  </a:lnTo>
                  <a:lnTo>
                    <a:pt x="23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0"/>
            <p:cNvSpPr/>
            <p:nvPr/>
          </p:nvSpPr>
          <p:spPr>
            <a:xfrm>
              <a:off x="-136430" y="2850262"/>
              <a:ext cx="48756" cy="8672"/>
            </a:xfrm>
            <a:custGeom>
              <a:rect b="b" l="l" r="r" t="t"/>
              <a:pathLst>
                <a:path extrusionOk="0" h="413" w="2322">
                  <a:moveTo>
                    <a:pt x="205" y="1"/>
                  </a:moveTo>
                  <a:cubicBezTo>
                    <a:pt x="92" y="1"/>
                    <a:pt x="0" y="93"/>
                    <a:pt x="0" y="208"/>
                  </a:cubicBezTo>
                  <a:cubicBezTo>
                    <a:pt x="0" y="320"/>
                    <a:pt x="92" y="412"/>
                    <a:pt x="205" y="412"/>
                  </a:cubicBezTo>
                  <a:lnTo>
                    <a:pt x="2032" y="412"/>
                  </a:lnTo>
                  <a:lnTo>
                    <a:pt x="232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0"/>
            <p:cNvSpPr/>
            <p:nvPr/>
          </p:nvSpPr>
          <p:spPr>
            <a:xfrm>
              <a:off x="-161605" y="2890679"/>
              <a:ext cx="45733" cy="8651"/>
            </a:xfrm>
            <a:custGeom>
              <a:rect b="b" l="l" r="r" t="t"/>
              <a:pathLst>
                <a:path extrusionOk="0" h="412" w="2178">
                  <a:moveTo>
                    <a:pt x="208" y="0"/>
                  </a:moveTo>
                  <a:cubicBezTo>
                    <a:pt x="93" y="3"/>
                    <a:pt x="1" y="92"/>
                    <a:pt x="1" y="207"/>
                  </a:cubicBezTo>
                  <a:cubicBezTo>
                    <a:pt x="1" y="320"/>
                    <a:pt x="93" y="412"/>
                    <a:pt x="208" y="412"/>
                  </a:cubicBezTo>
                  <a:lnTo>
                    <a:pt x="1888" y="412"/>
                  </a:lnTo>
                  <a:lnTo>
                    <a:pt x="217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0"/>
            <p:cNvSpPr/>
            <p:nvPr/>
          </p:nvSpPr>
          <p:spPr>
            <a:xfrm>
              <a:off x="-191840" y="2931181"/>
              <a:ext cx="47664" cy="8672"/>
            </a:xfrm>
            <a:custGeom>
              <a:rect b="b" l="l" r="r" t="t"/>
              <a:pathLst>
                <a:path extrusionOk="0" h="413" w="2270">
                  <a:moveTo>
                    <a:pt x="206" y="1"/>
                  </a:moveTo>
                  <a:cubicBezTo>
                    <a:pt x="93" y="1"/>
                    <a:pt x="1" y="92"/>
                    <a:pt x="3" y="205"/>
                  </a:cubicBezTo>
                  <a:cubicBezTo>
                    <a:pt x="3" y="320"/>
                    <a:pt x="96" y="412"/>
                    <a:pt x="210" y="412"/>
                  </a:cubicBezTo>
                  <a:lnTo>
                    <a:pt x="1985" y="412"/>
                  </a:lnTo>
                  <a:lnTo>
                    <a:pt x="2270" y="1"/>
                  </a:lnTo>
                  <a:lnTo>
                    <a:pt x="210" y="1"/>
                  </a:lnTo>
                  <a:cubicBezTo>
                    <a:pt x="209" y="1"/>
                    <a:pt x="207" y="1"/>
                    <a:pt x="2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30"/>
          <p:cNvGrpSpPr/>
          <p:nvPr/>
        </p:nvGrpSpPr>
        <p:grpSpPr>
          <a:xfrm>
            <a:off x="807108" y="3536441"/>
            <a:ext cx="1279238" cy="992268"/>
            <a:chOff x="-2093392" y="1659045"/>
            <a:chExt cx="1279238" cy="992268"/>
          </a:xfrm>
        </p:grpSpPr>
        <p:sp>
          <p:nvSpPr>
            <p:cNvPr id="791" name="Google Shape;791;p30"/>
            <p:cNvSpPr/>
            <p:nvPr/>
          </p:nvSpPr>
          <p:spPr>
            <a:xfrm>
              <a:off x="-2093392" y="2092365"/>
              <a:ext cx="677799" cy="558219"/>
            </a:xfrm>
            <a:custGeom>
              <a:rect b="b" l="l" r="r" t="t"/>
              <a:pathLst>
                <a:path extrusionOk="0" h="26585" w="32280">
                  <a:moveTo>
                    <a:pt x="0" y="1"/>
                  </a:moveTo>
                  <a:lnTo>
                    <a:pt x="0" y="26584"/>
                  </a:lnTo>
                  <a:lnTo>
                    <a:pt x="32280" y="26584"/>
                  </a:lnTo>
                  <a:lnTo>
                    <a:pt x="322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0"/>
            <p:cNvSpPr/>
            <p:nvPr/>
          </p:nvSpPr>
          <p:spPr>
            <a:xfrm>
              <a:off x="-2093392" y="2092365"/>
              <a:ext cx="677799" cy="48294"/>
            </a:xfrm>
            <a:custGeom>
              <a:rect b="b" l="l" r="r" t="t"/>
              <a:pathLst>
                <a:path extrusionOk="0" h="2300" w="32280">
                  <a:moveTo>
                    <a:pt x="0" y="1"/>
                  </a:moveTo>
                  <a:lnTo>
                    <a:pt x="0" y="2300"/>
                  </a:lnTo>
                  <a:lnTo>
                    <a:pt x="32280" y="2300"/>
                  </a:lnTo>
                  <a:lnTo>
                    <a:pt x="32280" y="1"/>
                  </a:lnTo>
                  <a:close/>
                </a:path>
              </a:pathLst>
            </a:custGeom>
            <a:solidFill>
              <a:srgbClr val="FF5E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0"/>
            <p:cNvSpPr/>
            <p:nvPr/>
          </p:nvSpPr>
          <p:spPr>
            <a:xfrm>
              <a:off x="-2093392" y="1659045"/>
              <a:ext cx="979953" cy="433367"/>
            </a:xfrm>
            <a:custGeom>
              <a:rect b="b" l="l" r="r" t="t"/>
              <a:pathLst>
                <a:path extrusionOk="0" h="20639" w="46670">
                  <a:moveTo>
                    <a:pt x="14388" y="1"/>
                  </a:moveTo>
                  <a:lnTo>
                    <a:pt x="0" y="20639"/>
                  </a:lnTo>
                  <a:lnTo>
                    <a:pt x="32280" y="20639"/>
                  </a:lnTo>
                  <a:lnTo>
                    <a:pt x="4667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0"/>
            <p:cNvSpPr/>
            <p:nvPr/>
          </p:nvSpPr>
          <p:spPr>
            <a:xfrm>
              <a:off x="-1415648" y="2092365"/>
              <a:ext cx="601494" cy="558219"/>
            </a:xfrm>
            <a:custGeom>
              <a:rect b="b" l="l" r="r" t="t"/>
              <a:pathLst>
                <a:path extrusionOk="0" h="26585" w="28646">
                  <a:moveTo>
                    <a:pt x="1" y="1"/>
                  </a:moveTo>
                  <a:lnTo>
                    <a:pt x="1" y="26584"/>
                  </a:lnTo>
                  <a:lnTo>
                    <a:pt x="28646" y="26584"/>
                  </a:lnTo>
                  <a:lnTo>
                    <a:pt x="286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0"/>
            <p:cNvSpPr/>
            <p:nvPr/>
          </p:nvSpPr>
          <p:spPr>
            <a:xfrm>
              <a:off x="-1415648" y="1659108"/>
              <a:ext cx="601494" cy="433304"/>
            </a:xfrm>
            <a:custGeom>
              <a:rect b="b" l="l" r="r" t="t"/>
              <a:pathLst>
                <a:path extrusionOk="0" h="20636" w="28646">
                  <a:moveTo>
                    <a:pt x="14391" y="0"/>
                  </a:moveTo>
                  <a:lnTo>
                    <a:pt x="1" y="20636"/>
                  </a:lnTo>
                  <a:lnTo>
                    <a:pt x="28646" y="20636"/>
                  </a:lnTo>
                  <a:lnTo>
                    <a:pt x="143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0"/>
            <p:cNvSpPr/>
            <p:nvPr/>
          </p:nvSpPr>
          <p:spPr>
            <a:xfrm>
              <a:off x="-1973691" y="2236650"/>
              <a:ext cx="155361" cy="177744"/>
            </a:xfrm>
            <a:custGeom>
              <a:rect b="b" l="l" r="r" t="t"/>
              <a:pathLst>
                <a:path extrusionOk="0" h="8465" w="7399">
                  <a:moveTo>
                    <a:pt x="0" y="0"/>
                  </a:moveTo>
                  <a:lnTo>
                    <a:pt x="0" y="8465"/>
                  </a:lnTo>
                  <a:lnTo>
                    <a:pt x="7399" y="8465"/>
                  </a:lnTo>
                  <a:lnTo>
                    <a:pt x="73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0"/>
            <p:cNvSpPr/>
            <p:nvPr/>
          </p:nvSpPr>
          <p:spPr>
            <a:xfrm>
              <a:off x="-2005186" y="2407496"/>
              <a:ext cx="218311" cy="42331"/>
            </a:xfrm>
            <a:custGeom>
              <a:rect b="b" l="l" r="r" t="t"/>
              <a:pathLst>
                <a:path extrusionOk="0" h="2016" w="10397">
                  <a:moveTo>
                    <a:pt x="0" y="1"/>
                  </a:moveTo>
                  <a:lnTo>
                    <a:pt x="0" y="2015"/>
                  </a:lnTo>
                  <a:lnTo>
                    <a:pt x="10396" y="2015"/>
                  </a:lnTo>
                  <a:lnTo>
                    <a:pt x="10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0"/>
            <p:cNvSpPr/>
            <p:nvPr/>
          </p:nvSpPr>
          <p:spPr>
            <a:xfrm>
              <a:off x="-1900791" y="2236650"/>
              <a:ext cx="8672" cy="192064"/>
            </a:xfrm>
            <a:custGeom>
              <a:rect b="b" l="l" r="r" t="t"/>
              <a:pathLst>
                <a:path extrusionOk="0" h="9147" w="413">
                  <a:moveTo>
                    <a:pt x="0" y="0"/>
                  </a:moveTo>
                  <a:lnTo>
                    <a:pt x="0" y="9146"/>
                  </a:lnTo>
                  <a:lnTo>
                    <a:pt x="412" y="9146"/>
                  </a:lnTo>
                  <a:lnTo>
                    <a:pt x="4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0"/>
            <p:cNvSpPr/>
            <p:nvPr/>
          </p:nvSpPr>
          <p:spPr>
            <a:xfrm>
              <a:off x="-1876205" y="2317885"/>
              <a:ext cx="4304" cy="18352"/>
            </a:xfrm>
            <a:custGeom>
              <a:rect b="b" l="l" r="r" t="t"/>
              <a:pathLst>
                <a:path extrusionOk="0" h="874" w="205">
                  <a:moveTo>
                    <a:pt x="0" y="0"/>
                  </a:moveTo>
                  <a:lnTo>
                    <a:pt x="0" y="874"/>
                  </a:lnTo>
                  <a:lnTo>
                    <a:pt x="205" y="874"/>
                  </a:lnTo>
                  <a:lnTo>
                    <a:pt x="2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0"/>
            <p:cNvSpPr/>
            <p:nvPr/>
          </p:nvSpPr>
          <p:spPr>
            <a:xfrm>
              <a:off x="-1920549" y="2317885"/>
              <a:ext cx="4325" cy="18352"/>
            </a:xfrm>
            <a:custGeom>
              <a:rect b="b" l="l" r="r" t="t"/>
              <a:pathLst>
                <a:path extrusionOk="0" h="874" w="206">
                  <a:moveTo>
                    <a:pt x="0" y="0"/>
                  </a:moveTo>
                  <a:lnTo>
                    <a:pt x="0" y="874"/>
                  </a:lnTo>
                  <a:lnTo>
                    <a:pt x="205" y="874"/>
                  </a:lnTo>
                  <a:lnTo>
                    <a:pt x="2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0"/>
            <p:cNvSpPr/>
            <p:nvPr/>
          </p:nvSpPr>
          <p:spPr>
            <a:xfrm>
              <a:off x="-1686649" y="2236650"/>
              <a:ext cx="155423" cy="177744"/>
            </a:xfrm>
            <a:custGeom>
              <a:rect b="b" l="l" r="r" t="t"/>
              <a:pathLst>
                <a:path extrusionOk="0" h="8465" w="7402">
                  <a:moveTo>
                    <a:pt x="0" y="0"/>
                  </a:moveTo>
                  <a:lnTo>
                    <a:pt x="0" y="8465"/>
                  </a:lnTo>
                  <a:lnTo>
                    <a:pt x="7401" y="8465"/>
                  </a:lnTo>
                  <a:lnTo>
                    <a:pt x="740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0"/>
            <p:cNvSpPr/>
            <p:nvPr/>
          </p:nvSpPr>
          <p:spPr>
            <a:xfrm>
              <a:off x="-1718101" y="2407496"/>
              <a:ext cx="218311" cy="42331"/>
            </a:xfrm>
            <a:custGeom>
              <a:rect b="b" l="l" r="r" t="t"/>
              <a:pathLst>
                <a:path extrusionOk="0" h="2016" w="10397">
                  <a:moveTo>
                    <a:pt x="1" y="1"/>
                  </a:moveTo>
                  <a:lnTo>
                    <a:pt x="1" y="2015"/>
                  </a:lnTo>
                  <a:lnTo>
                    <a:pt x="10397" y="2015"/>
                  </a:lnTo>
                  <a:lnTo>
                    <a:pt x="1039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0"/>
            <p:cNvSpPr/>
            <p:nvPr/>
          </p:nvSpPr>
          <p:spPr>
            <a:xfrm>
              <a:off x="-1613497" y="2236650"/>
              <a:ext cx="8672" cy="192064"/>
            </a:xfrm>
            <a:custGeom>
              <a:rect b="b" l="l" r="r" t="t"/>
              <a:pathLst>
                <a:path extrusionOk="0" h="9147" w="413">
                  <a:moveTo>
                    <a:pt x="1" y="0"/>
                  </a:moveTo>
                  <a:lnTo>
                    <a:pt x="1" y="9146"/>
                  </a:lnTo>
                  <a:lnTo>
                    <a:pt x="413" y="9146"/>
                  </a:lnTo>
                  <a:lnTo>
                    <a:pt x="41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0"/>
            <p:cNvSpPr/>
            <p:nvPr/>
          </p:nvSpPr>
          <p:spPr>
            <a:xfrm>
              <a:off x="-1588952" y="2317885"/>
              <a:ext cx="4367" cy="18352"/>
            </a:xfrm>
            <a:custGeom>
              <a:rect b="b" l="l" r="r" t="t"/>
              <a:pathLst>
                <a:path extrusionOk="0" h="874" w="208">
                  <a:moveTo>
                    <a:pt x="0" y="0"/>
                  </a:moveTo>
                  <a:lnTo>
                    <a:pt x="0" y="874"/>
                  </a:lnTo>
                  <a:lnTo>
                    <a:pt x="207" y="874"/>
                  </a:lnTo>
                  <a:lnTo>
                    <a:pt x="20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0"/>
            <p:cNvSpPr/>
            <p:nvPr/>
          </p:nvSpPr>
          <p:spPr>
            <a:xfrm>
              <a:off x="-1633297" y="2317885"/>
              <a:ext cx="4367" cy="18352"/>
            </a:xfrm>
            <a:custGeom>
              <a:rect b="b" l="l" r="r" t="t"/>
              <a:pathLst>
                <a:path extrusionOk="0" h="874" w="208">
                  <a:moveTo>
                    <a:pt x="0" y="0"/>
                  </a:moveTo>
                  <a:lnTo>
                    <a:pt x="0" y="874"/>
                  </a:lnTo>
                  <a:lnTo>
                    <a:pt x="208" y="874"/>
                  </a:lnTo>
                  <a:lnTo>
                    <a:pt x="2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0"/>
            <p:cNvSpPr/>
            <p:nvPr/>
          </p:nvSpPr>
          <p:spPr>
            <a:xfrm>
              <a:off x="-1218218" y="2172969"/>
              <a:ext cx="210668" cy="478344"/>
            </a:xfrm>
            <a:custGeom>
              <a:rect b="b" l="l" r="r" t="t"/>
              <a:pathLst>
                <a:path extrusionOk="0" h="22781" w="10033">
                  <a:moveTo>
                    <a:pt x="4813" y="1"/>
                  </a:moveTo>
                  <a:cubicBezTo>
                    <a:pt x="2122" y="108"/>
                    <a:pt x="1" y="2320"/>
                    <a:pt x="3" y="5010"/>
                  </a:cubicBezTo>
                  <a:lnTo>
                    <a:pt x="3" y="22780"/>
                  </a:lnTo>
                  <a:lnTo>
                    <a:pt x="10032" y="22780"/>
                  </a:lnTo>
                  <a:lnTo>
                    <a:pt x="10032" y="5010"/>
                  </a:lnTo>
                  <a:cubicBezTo>
                    <a:pt x="10032" y="2322"/>
                    <a:pt x="7911" y="110"/>
                    <a:pt x="5225" y="1"/>
                  </a:cubicBezTo>
                  <a:lnTo>
                    <a:pt x="5225" y="22748"/>
                  </a:lnTo>
                  <a:lnTo>
                    <a:pt x="4813" y="22748"/>
                  </a:lnTo>
                  <a:lnTo>
                    <a:pt x="48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0"/>
            <p:cNvSpPr/>
            <p:nvPr/>
          </p:nvSpPr>
          <p:spPr>
            <a:xfrm>
              <a:off x="-1201652" y="1938085"/>
              <a:ext cx="84494" cy="84452"/>
            </a:xfrm>
            <a:custGeom>
              <a:rect b="b" l="l" r="r" t="t"/>
              <a:pathLst>
                <a:path extrusionOk="0" h="4022" w="4024">
                  <a:moveTo>
                    <a:pt x="4024" y="0"/>
                  </a:moveTo>
                  <a:cubicBezTo>
                    <a:pt x="1845" y="105"/>
                    <a:pt x="105" y="1845"/>
                    <a:pt x="0" y="4021"/>
                  </a:cubicBezTo>
                  <a:lnTo>
                    <a:pt x="4024" y="4021"/>
                  </a:lnTo>
                  <a:lnTo>
                    <a:pt x="402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0"/>
            <p:cNvSpPr/>
            <p:nvPr/>
          </p:nvSpPr>
          <p:spPr>
            <a:xfrm>
              <a:off x="-1201652" y="2031203"/>
              <a:ext cx="84494" cy="84452"/>
            </a:xfrm>
            <a:custGeom>
              <a:rect b="b" l="l" r="r" t="t"/>
              <a:pathLst>
                <a:path extrusionOk="0" h="4022" w="4024">
                  <a:moveTo>
                    <a:pt x="0" y="1"/>
                  </a:moveTo>
                  <a:cubicBezTo>
                    <a:pt x="105" y="2177"/>
                    <a:pt x="1845" y="3917"/>
                    <a:pt x="4024" y="4022"/>
                  </a:cubicBezTo>
                  <a:lnTo>
                    <a:pt x="40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0"/>
            <p:cNvSpPr/>
            <p:nvPr/>
          </p:nvSpPr>
          <p:spPr>
            <a:xfrm>
              <a:off x="-1108533" y="2031203"/>
              <a:ext cx="84515" cy="84452"/>
            </a:xfrm>
            <a:custGeom>
              <a:rect b="b" l="l" r="r" t="t"/>
              <a:pathLst>
                <a:path extrusionOk="0" h="4022" w="4025">
                  <a:moveTo>
                    <a:pt x="1" y="1"/>
                  </a:moveTo>
                  <a:lnTo>
                    <a:pt x="1" y="4022"/>
                  </a:lnTo>
                  <a:cubicBezTo>
                    <a:pt x="2177" y="3917"/>
                    <a:pt x="3917" y="2175"/>
                    <a:pt x="40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0"/>
            <p:cNvSpPr/>
            <p:nvPr/>
          </p:nvSpPr>
          <p:spPr>
            <a:xfrm>
              <a:off x="-1108533" y="1938085"/>
              <a:ext cx="84515" cy="84452"/>
            </a:xfrm>
            <a:custGeom>
              <a:rect b="b" l="l" r="r" t="t"/>
              <a:pathLst>
                <a:path extrusionOk="0" h="4022" w="4025">
                  <a:moveTo>
                    <a:pt x="1" y="0"/>
                  </a:moveTo>
                  <a:lnTo>
                    <a:pt x="1" y="4021"/>
                  </a:lnTo>
                  <a:lnTo>
                    <a:pt x="4025" y="4021"/>
                  </a:lnTo>
                  <a:cubicBezTo>
                    <a:pt x="3917" y="1845"/>
                    <a:pt x="2177" y="105"/>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0"/>
            <p:cNvSpPr/>
            <p:nvPr/>
          </p:nvSpPr>
          <p:spPr>
            <a:xfrm>
              <a:off x="-1087348" y="2417239"/>
              <a:ext cx="14320" cy="14341"/>
            </a:xfrm>
            <a:custGeom>
              <a:rect b="b" l="l" r="r" t="t"/>
              <a:pathLst>
                <a:path extrusionOk="0" h="683" w="682">
                  <a:moveTo>
                    <a:pt x="340" y="1"/>
                  </a:moveTo>
                  <a:cubicBezTo>
                    <a:pt x="153" y="1"/>
                    <a:pt x="0" y="156"/>
                    <a:pt x="0" y="343"/>
                  </a:cubicBezTo>
                  <a:cubicBezTo>
                    <a:pt x="0" y="530"/>
                    <a:pt x="153" y="682"/>
                    <a:pt x="340" y="682"/>
                  </a:cubicBezTo>
                  <a:cubicBezTo>
                    <a:pt x="527" y="682"/>
                    <a:pt x="682" y="530"/>
                    <a:pt x="682" y="343"/>
                  </a:cubicBezTo>
                  <a:cubicBezTo>
                    <a:pt x="682" y="156"/>
                    <a:pt x="527" y="1"/>
                    <a:pt x="3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0"/>
            <p:cNvSpPr/>
            <p:nvPr/>
          </p:nvSpPr>
          <p:spPr>
            <a:xfrm>
              <a:off x="-1152290" y="2417239"/>
              <a:ext cx="14278" cy="14341"/>
            </a:xfrm>
            <a:custGeom>
              <a:rect b="b" l="l" r="r" t="t"/>
              <a:pathLst>
                <a:path extrusionOk="0" h="683" w="680">
                  <a:moveTo>
                    <a:pt x="340" y="1"/>
                  </a:moveTo>
                  <a:cubicBezTo>
                    <a:pt x="153" y="1"/>
                    <a:pt x="1" y="156"/>
                    <a:pt x="1" y="343"/>
                  </a:cubicBezTo>
                  <a:cubicBezTo>
                    <a:pt x="1" y="530"/>
                    <a:pt x="153" y="682"/>
                    <a:pt x="340" y="682"/>
                  </a:cubicBezTo>
                  <a:cubicBezTo>
                    <a:pt x="527" y="682"/>
                    <a:pt x="680" y="530"/>
                    <a:pt x="680" y="343"/>
                  </a:cubicBezTo>
                  <a:cubicBezTo>
                    <a:pt x="680" y="156"/>
                    <a:pt x="527" y="1"/>
                    <a:pt x="3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3" name="Google Shape;813;p30"/>
          <p:cNvGrpSpPr/>
          <p:nvPr/>
        </p:nvGrpSpPr>
        <p:grpSpPr>
          <a:xfrm>
            <a:off x="3417531" y="3756507"/>
            <a:ext cx="493785" cy="769166"/>
            <a:chOff x="7121388" y="3487482"/>
            <a:chExt cx="414806" cy="646087"/>
          </a:xfrm>
        </p:grpSpPr>
        <p:sp>
          <p:nvSpPr>
            <p:cNvPr id="814" name="Google Shape;814;p30"/>
            <p:cNvSpPr/>
            <p:nvPr/>
          </p:nvSpPr>
          <p:spPr>
            <a:xfrm>
              <a:off x="7121388" y="3487482"/>
              <a:ext cx="414806" cy="421525"/>
            </a:xfrm>
            <a:custGeom>
              <a:rect b="b" l="l" r="r" t="t"/>
              <a:pathLst>
                <a:path extrusionOk="0" h="20075" w="19755">
                  <a:moveTo>
                    <a:pt x="9877" y="1"/>
                  </a:moveTo>
                  <a:lnTo>
                    <a:pt x="0" y="20074"/>
                  </a:lnTo>
                  <a:lnTo>
                    <a:pt x="19754" y="20074"/>
                  </a:lnTo>
                  <a:lnTo>
                    <a:pt x="987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0"/>
            <p:cNvSpPr/>
            <p:nvPr/>
          </p:nvSpPr>
          <p:spPr>
            <a:xfrm>
              <a:off x="7322156" y="3587424"/>
              <a:ext cx="13228" cy="546145"/>
            </a:xfrm>
            <a:custGeom>
              <a:rect b="b" l="l" r="r" t="t"/>
              <a:pathLst>
                <a:path extrusionOk="0" h="26010" w="630">
                  <a:moveTo>
                    <a:pt x="315" y="1"/>
                  </a:moveTo>
                  <a:cubicBezTo>
                    <a:pt x="140" y="1"/>
                    <a:pt x="1" y="145"/>
                    <a:pt x="6" y="320"/>
                  </a:cubicBezTo>
                  <a:lnTo>
                    <a:pt x="6" y="25698"/>
                  </a:lnTo>
                  <a:cubicBezTo>
                    <a:pt x="6" y="25870"/>
                    <a:pt x="143" y="26007"/>
                    <a:pt x="315" y="26010"/>
                  </a:cubicBezTo>
                  <a:cubicBezTo>
                    <a:pt x="487" y="26010"/>
                    <a:pt x="625" y="25870"/>
                    <a:pt x="625" y="25698"/>
                  </a:cubicBezTo>
                  <a:lnTo>
                    <a:pt x="625" y="320"/>
                  </a:lnTo>
                  <a:cubicBezTo>
                    <a:pt x="630" y="145"/>
                    <a:pt x="490" y="1"/>
                    <a:pt x="3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0"/>
            <p:cNvSpPr/>
            <p:nvPr/>
          </p:nvSpPr>
          <p:spPr>
            <a:xfrm>
              <a:off x="7261834" y="3681823"/>
              <a:ext cx="74709" cy="72714"/>
            </a:xfrm>
            <a:custGeom>
              <a:rect b="b" l="l" r="r" t="t"/>
              <a:pathLst>
                <a:path extrusionOk="0" h="3463" w="3558">
                  <a:moveTo>
                    <a:pt x="341" y="1"/>
                  </a:moveTo>
                  <a:cubicBezTo>
                    <a:pt x="262" y="1"/>
                    <a:pt x="184" y="30"/>
                    <a:pt x="123" y="90"/>
                  </a:cubicBezTo>
                  <a:cubicBezTo>
                    <a:pt x="1" y="212"/>
                    <a:pt x="1" y="412"/>
                    <a:pt x="125" y="534"/>
                  </a:cubicBezTo>
                  <a:lnTo>
                    <a:pt x="2923" y="3367"/>
                  </a:lnTo>
                  <a:cubicBezTo>
                    <a:pt x="2981" y="3427"/>
                    <a:pt x="3061" y="3462"/>
                    <a:pt x="3143" y="3462"/>
                  </a:cubicBezTo>
                  <a:lnTo>
                    <a:pt x="3146" y="3462"/>
                  </a:lnTo>
                  <a:cubicBezTo>
                    <a:pt x="3420" y="3462"/>
                    <a:pt x="3557" y="3130"/>
                    <a:pt x="3365" y="2935"/>
                  </a:cubicBezTo>
                  <a:lnTo>
                    <a:pt x="567" y="97"/>
                  </a:lnTo>
                  <a:cubicBezTo>
                    <a:pt x="506" y="33"/>
                    <a:pt x="423" y="1"/>
                    <a:pt x="3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0"/>
            <p:cNvSpPr/>
            <p:nvPr/>
          </p:nvSpPr>
          <p:spPr>
            <a:xfrm>
              <a:off x="7249719" y="3775151"/>
              <a:ext cx="86825" cy="84872"/>
            </a:xfrm>
            <a:custGeom>
              <a:rect b="b" l="l" r="r" t="t"/>
              <a:pathLst>
                <a:path extrusionOk="0" h="4042" w="4135">
                  <a:moveTo>
                    <a:pt x="343" y="1"/>
                  </a:moveTo>
                  <a:cubicBezTo>
                    <a:pt x="263" y="1"/>
                    <a:pt x="184" y="31"/>
                    <a:pt x="123" y="90"/>
                  </a:cubicBezTo>
                  <a:cubicBezTo>
                    <a:pt x="3" y="213"/>
                    <a:pt x="1" y="407"/>
                    <a:pt x="123" y="530"/>
                  </a:cubicBezTo>
                  <a:lnTo>
                    <a:pt x="3500" y="3949"/>
                  </a:lnTo>
                  <a:cubicBezTo>
                    <a:pt x="3558" y="4009"/>
                    <a:pt x="3638" y="4042"/>
                    <a:pt x="3720" y="4042"/>
                  </a:cubicBezTo>
                  <a:cubicBezTo>
                    <a:pt x="3995" y="4042"/>
                    <a:pt x="4134" y="3710"/>
                    <a:pt x="3942" y="3515"/>
                  </a:cubicBezTo>
                  <a:lnTo>
                    <a:pt x="563" y="93"/>
                  </a:lnTo>
                  <a:cubicBezTo>
                    <a:pt x="502" y="31"/>
                    <a:pt x="423" y="1"/>
                    <a:pt x="3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0"/>
            <p:cNvSpPr/>
            <p:nvPr/>
          </p:nvSpPr>
          <p:spPr>
            <a:xfrm>
              <a:off x="7323311" y="3649678"/>
              <a:ext cx="58625" cy="67003"/>
            </a:xfrm>
            <a:custGeom>
              <a:rect b="b" l="l" r="r" t="t"/>
              <a:pathLst>
                <a:path extrusionOk="0" h="3191" w="2792">
                  <a:moveTo>
                    <a:pt x="2443" y="0"/>
                  </a:moveTo>
                  <a:cubicBezTo>
                    <a:pt x="2353" y="0"/>
                    <a:pt x="2263" y="40"/>
                    <a:pt x="2202" y="116"/>
                  </a:cubicBezTo>
                  <a:lnTo>
                    <a:pt x="163" y="2689"/>
                  </a:lnTo>
                  <a:cubicBezTo>
                    <a:pt x="0" y="2891"/>
                    <a:pt x="143" y="3191"/>
                    <a:pt x="402" y="3191"/>
                  </a:cubicBezTo>
                  <a:cubicBezTo>
                    <a:pt x="497" y="3191"/>
                    <a:pt x="587" y="3149"/>
                    <a:pt x="647" y="3074"/>
                  </a:cubicBezTo>
                  <a:lnTo>
                    <a:pt x="2686" y="500"/>
                  </a:lnTo>
                  <a:cubicBezTo>
                    <a:pt x="2791" y="365"/>
                    <a:pt x="2769" y="173"/>
                    <a:pt x="2636" y="68"/>
                  </a:cubicBezTo>
                  <a:cubicBezTo>
                    <a:pt x="2579" y="22"/>
                    <a:pt x="2511" y="0"/>
                    <a:pt x="24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0"/>
            <p:cNvSpPr/>
            <p:nvPr/>
          </p:nvSpPr>
          <p:spPr>
            <a:xfrm>
              <a:off x="7326083" y="3724151"/>
              <a:ext cx="91843" cy="101229"/>
            </a:xfrm>
            <a:custGeom>
              <a:rect b="b" l="l" r="r" t="t"/>
              <a:pathLst>
                <a:path extrusionOk="0" h="4821" w="4374">
                  <a:moveTo>
                    <a:pt x="4027" y="0"/>
                  </a:moveTo>
                  <a:cubicBezTo>
                    <a:pt x="3940" y="0"/>
                    <a:pt x="3854" y="37"/>
                    <a:pt x="3792" y="108"/>
                  </a:cubicBezTo>
                  <a:lnTo>
                    <a:pt x="175" y="4309"/>
                  </a:lnTo>
                  <a:cubicBezTo>
                    <a:pt x="1" y="4509"/>
                    <a:pt x="146" y="4821"/>
                    <a:pt x="410" y="4821"/>
                  </a:cubicBezTo>
                  <a:cubicBezTo>
                    <a:pt x="500" y="4818"/>
                    <a:pt x="585" y="4781"/>
                    <a:pt x="645" y="4711"/>
                  </a:cubicBezTo>
                  <a:lnTo>
                    <a:pt x="4262" y="515"/>
                  </a:lnTo>
                  <a:cubicBezTo>
                    <a:pt x="4374" y="385"/>
                    <a:pt x="4359" y="188"/>
                    <a:pt x="4229" y="76"/>
                  </a:cubicBezTo>
                  <a:cubicBezTo>
                    <a:pt x="4171" y="25"/>
                    <a:pt x="4099" y="0"/>
                    <a:pt x="40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0" name="Google Shape;820;p30"/>
          <p:cNvGrpSpPr/>
          <p:nvPr/>
        </p:nvGrpSpPr>
        <p:grpSpPr>
          <a:xfrm>
            <a:off x="8075814" y="2563859"/>
            <a:ext cx="912672" cy="1960993"/>
            <a:chOff x="7954569" y="2682804"/>
            <a:chExt cx="662076" cy="1422555"/>
          </a:xfrm>
        </p:grpSpPr>
        <p:sp>
          <p:nvSpPr>
            <p:cNvPr id="821" name="Google Shape;821;p30"/>
            <p:cNvSpPr/>
            <p:nvPr/>
          </p:nvSpPr>
          <p:spPr>
            <a:xfrm>
              <a:off x="8236068" y="3085930"/>
              <a:ext cx="100431" cy="1019429"/>
            </a:xfrm>
            <a:custGeom>
              <a:rect b="b" l="l" r="r" t="t"/>
              <a:pathLst>
                <a:path extrusionOk="0" h="48550" w="4783">
                  <a:moveTo>
                    <a:pt x="2804" y="0"/>
                  </a:moveTo>
                  <a:lnTo>
                    <a:pt x="2065" y="43"/>
                  </a:lnTo>
                  <a:lnTo>
                    <a:pt x="0" y="48550"/>
                  </a:lnTo>
                  <a:lnTo>
                    <a:pt x="4783" y="48550"/>
                  </a:lnTo>
                  <a:lnTo>
                    <a:pt x="28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0"/>
            <p:cNvSpPr/>
            <p:nvPr/>
          </p:nvSpPr>
          <p:spPr>
            <a:xfrm>
              <a:off x="8235480" y="2682804"/>
              <a:ext cx="101607" cy="358406"/>
            </a:xfrm>
            <a:custGeom>
              <a:rect b="b" l="l" r="r" t="t"/>
              <a:pathLst>
                <a:path extrusionOk="0" h="17069" w="4839">
                  <a:moveTo>
                    <a:pt x="2420" y="0"/>
                  </a:moveTo>
                  <a:cubicBezTo>
                    <a:pt x="1084" y="0"/>
                    <a:pt x="1" y="3822"/>
                    <a:pt x="1" y="8535"/>
                  </a:cubicBezTo>
                  <a:cubicBezTo>
                    <a:pt x="1" y="13247"/>
                    <a:pt x="1084" y="17069"/>
                    <a:pt x="2420" y="17069"/>
                  </a:cubicBezTo>
                  <a:cubicBezTo>
                    <a:pt x="3755" y="17069"/>
                    <a:pt x="4838" y="13247"/>
                    <a:pt x="4838" y="8535"/>
                  </a:cubicBezTo>
                  <a:cubicBezTo>
                    <a:pt x="4838" y="3822"/>
                    <a:pt x="3755" y="0"/>
                    <a:pt x="24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0"/>
            <p:cNvSpPr/>
            <p:nvPr/>
          </p:nvSpPr>
          <p:spPr>
            <a:xfrm>
              <a:off x="8238630" y="2682846"/>
              <a:ext cx="95413" cy="130059"/>
            </a:xfrm>
            <a:custGeom>
              <a:rect b="b" l="l" r="r" t="t"/>
              <a:pathLst>
                <a:path extrusionOk="0" h="6194" w="4544">
                  <a:moveTo>
                    <a:pt x="2272" y="1"/>
                  </a:moveTo>
                  <a:cubicBezTo>
                    <a:pt x="1748" y="1"/>
                    <a:pt x="438" y="2617"/>
                    <a:pt x="1" y="6194"/>
                  </a:cubicBezTo>
                  <a:lnTo>
                    <a:pt x="4544" y="6194"/>
                  </a:lnTo>
                  <a:cubicBezTo>
                    <a:pt x="4107" y="2617"/>
                    <a:pt x="2796" y="1"/>
                    <a:pt x="2272" y="1"/>
                  </a:cubicBez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0"/>
            <p:cNvSpPr/>
            <p:nvPr/>
          </p:nvSpPr>
          <p:spPr>
            <a:xfrm>
              <a:off x="8285746" y="3059664"/>
              <a:ext cx="330900" cy="213419"/>
            </a:xfrm>
            <a:custGeom>
              <a:rect b="b" l="l" r="r" t="t"/>
              <a:pathLst>
                <a:path extrusionOk="0" h="10164" w="15759">
                  <a:moveTo>
                    <a:pt x="1845" y="0"/>
                  </a:moveTo>
                  <a:cubicBezTo>
                    <a:pt x="1305" y="0"/>
                    <a:pt x="916" y="136"/>
                    <a:pt x="730" y="423"/>
                  </a:cubicBezTo>
                  <a:cubicBezTo>
                    <a:pt x="1" y="1541"/>
                    <a:pt x="2609" y="4534"/>
                    <a:pt x="6558" y="7107"/>
                  </a:cubicBezTo>
                  <a:cubicBezTo>
                    <a:pt x="9494" y="9021"/>
                    <a:pt x="12344" y="10163"/>
                    <a:pt x="13913" y="10163"/>
                  </a:cubicBezTo>
                  <a:cubicBezTo>
                    <a:pt x="14454" y="10163"/>
                    <a:pt x="14842" y="10027"/>
                    <a:pt x="15030" y="9741"/>
                  </a:cubicBezTo>
                  <a:cubicBezTo>
                    <a:pt x="15759" y="8622"/>
                    <a:pt x="13148" y="5627"/>
                    <a:pt x="9199" y="3056"/>
                  </a:cubicBezTo>
                  <a:cubicBezTo>
                    <a:pt x="6262" y="1142"/>
                    <a:pt x="3413" y="0"/>
                    <a:pt x="18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0"/>
            <p:cNvSpPr/>
            <p:nvPr/>
          </p:nvSpPr>
          <p:spPr>
            <a:xfrm>
              <a:off x="8463628" y="3152425"/>
              <a:ext cx="143833" cy="115759"/>
            </a:xfrm>
            <a:custGeom>
              <a:rect b="b" l="l" r="r" t="t"/>
              <a:pathLst>
                <a:path extrusionOk="0" h="5513" w="6850">
                  <a:moveTo>
                    <a:pt x="2566" y="1"/>
                  </a:moveTo>
                  <a:lnTo>
                    <a:pt x="0" y="3793"/>
                  </a:lnTo>
                  <a:cubicBezTo>
                    <a:pt x="2435" y="5008"/>
                    <a:pt x="4704" y="5513"/>
                    <a:pt x="5835" y="5513"/>
                  </a:cubicBezTo>
                  <a:cubicBezTo>
                    <a:pt x="6233" y="5513"/>
                    <a:pt x="6490" y="5451"/>
                    <a:pt x="6565" y="5335"/>
                  </a:cubicBezTo>
                  <a:cubicBezTo>
                    <a:pt x="6850" y="4893"/>
                    <a:pt x="5360" y="2337"/>
                    <a:pt x="2566" y="1"/>
                  </a:cubicBez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0"/>
            <p:cNvSpPr/>
            <p:nvPr/>
          </p:nvSpPr>
          <p:spPr>
            <a:xfrm>
              <a:off x="7954569" y="3060147"/>
              <a:ext cx="330900" cy="213461"/>
            </a:xfrm>
            <a:custGeom>
              <a:rect b="b" l="l" r="r" t="t"/>
              <a:pathLst>
                <a:path extrusionOk="0" h="10166" w="15759">
                  <a:moveTo>
                    <a:pt x="13910" y="1"/>
                  </a:moveTo>
                  <a:cubicBezTo>
                    <a:pt x="12342" y="1"/>
                    <a:pt x="9493" y="1143"/>
                    <a:pt x="6558" y="3056"/>
                  </a:cubicBezTo>
                  <a:cubicBezTo>
                    <a:pt x="2609" y="5629"/>
                    <a:pt x="1" y="8622"/>
                    <a:pt x="730" y="9743"/>
                  </a:cubicBezTo>
                  <a:cubicBezTo>
                    <a:pt x="917" y="10029"/>
                    <a:pt x="1305" y="10165"/>
                    <a:pt x="1845" y="10165"/>
                  </a:cubicBezTo>
                  <a:cubicBezTo>
                    <a:pt x="3413" y="10165"/>
                    <a:pt x="6263" y="9023"/>
                    <a:pt x="9199" y="7109"/>
                  </a:cubicBezTo>
                  <a:cubicBezTo>
                    <a:pt x="13148" y="4536"/>
                    <a:pt x="15759" y="1543"/>
                    <a:pt x="15027" y="425"/>
                  </a:cubicBezTo>
                  <a:cubicBezTo>
                    <a:pt x="14840" y="137"/>
                    <a:pt x="14451" y="1"/>
                    <a:pt x="139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0"/>
            <p:cNvSpPr/>
            <p:nvPr/>
          </p:nvSpPr>
          <p:spPr>
            <a:xfrm>
              <a:off x="7963849" y="3152425"/>
              <a:ext cx="143833" cy="115759"/>
            </a:xfrm>
            <a:custGeom>
              <a:rect b="b" l="l" r="r" t="t"/>
              <a:pathLst>
                <a:path extrusionOk="0" h="5513" w="6850">
                  <a:moveTo>
                    <a:pt x="4284" y="1"/>
                  </a:moveTo>
                  <a:cubicBezTo>
                    <a:pt x="1491" y="2337"/>
                    <a:pt x="1" y="4893"/>
                    <a:pt x="285" y="5335"/>
                  </a:cubicBezTo>
                  <a:cubicBezTo>
                    <a:pt x="361" y="5451"/>
                    <a:pt x="618" y="5513"/>
                    <a:pt x="1015" y="5513"/>
                  </a:cubicBezTo>
                  <a:cubicBezTo>
                    <a:pt x="2148" y="5513"/>
                    <a:pt x="4417" y="5008"/>
                    <a:pt x="6850" y="3793"/>
                  </a:cubicBezTo>
                  <a:lnTo>
                    <a:pt x="4284" y="1"/>
                  </a:ln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0"/>
            <p:cNvSpPr/>
            <p:nvPr/>
          </p:nvSpPr>
          <p:spPr>
            <a:xfrm>
              <a:off x="8252739" y="3033566"/>
              <a:ext cx="67045" cy="67003"/>
            </a:xfrm>
            <a:custGeom>
              <a:rect b="b" l="l" r="r" t="t"/>
              <a:pathLst>
                <a:path extrusionOk="0" h="3191" w="3193">
                  <a:moveTo>
                    <a:pt x="1598" y="1"/>
                  </a:moveTo>
                  <a:cubicBezTo>
                    <a:pt x="717" y="1"/>
                    <a:pt x="0" y="715"/>
                    <a:pt x="0" y="1596"/>
                  </a:cubicBezTo>
                  <a:cubicBezTo>
                    <a:pt x="0" y="2477"/>
                    <a:pt x="717" y="3191"/>
                    <a:pt x="1598" y="3191"/>
                  </a:cubicBezTo>
                  <a:cubicBezTo>
                    <a:pt x="2479" y="3191"/>
                    <a:pt x="3193" y="2477"/>
                    <a:pt x="3193" y="1596"/>
                  </a:cubicBezTo>
                  <a:cubicBezTo>
                    <a:pt x="3193" y="715"/>
                    <a:pt x="2479" y="1"/>
                    <a:pt x="1598" y="1"/>
                  </a:cubicBezTo>
                  <a:close/>
                </a:path>
              </a:pathLst>
            </a:custGeom>
            <a:solidFill>
              <a:srgbClr val="FFA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29" name="Google Shape;829;p30"/>
          <p:cNvPicPr preferRelativeResize="0"/>
          <p:nvPr/>
        </p:nvPicPr>
        <p:blipFill>
          <a:blip r:embed="rId3">
            <a:alphaModFix/>
          </a:blip>
          <a:stretch>
            <a:fillRect/>
          </a:stretch>
        </p:blipFill>
        <p:spPr>
          <a:xfrm>
            <a:off x="6366900" y="2184163"/>
            <a:ext cx="2720374" cy="27203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39"/>
          <p:cNvSpPr txBox="1"/>
          <p:nvPr>
            <p:ph type="title"/>
          </p:nvPr>
        </p:nvSpPr>
        <p:spPr>
          <a:xfrm>
            <a:off x="617625" y="103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Residual Plot for House Price Prediction Model</a:t>
            </a:r>
            <a:endParaRPr/>
          </a:p>
        </p:txBody>
      </p:sp>
      <p:pic>
        <p:nvPicPr>
          <p:cNvPr id="921" name="Google Shape;921;p39"/>
          <p:cNvPicPr preferRelativeResize="0"/>
          <p:nvPr/>
        </p:nvPicPr>
        <p:blipFill>
          <a:blip r:embed="rId3">
            <a:alphaModFix/>
          </a:blip>
          <a:stretch>
            <a:fillRect/>
          </a:stretch>
        </p:blipFill>
        <p:spPr>
          <a:xfrm>
            <a:off x="1803425" y="774275"/>
            <a:ext cx="5537150" cy="3322325"/>
          </a:xfrm>
          <a:prstGeom prst="rect">
            <a:avLst/>
          </a:prstGeom>
          <a:noFill/>
          <a:ln>
            <a:noFill/>
          </a:ln>
        </p:spPr>
      </p:pic>
      <p:sp>
        <p:nvSpPr>
          <p:cNvPr id="922" name="Google Shape;922;p39"/>
          <p:cNvSpPr txBox="1"/>
          <p:nvPr/>
        </p:nvSpPr>
        <p:spPr>
          <a:xfrm>
            <a:off x="0" y="676525"/>
            <a:ext cx="1807200" cy="40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Assistant Medium"/>
                <a:ea typeface="Assistant Medium"/>
                <a:cs typeface="Assistant Medium"/>
                <a:sym typeface="Assistant Medium"/>
              </a:rPr>
              <a:t>The residual plot shows the differences between the actual house prices and the prices predicted by the model.</a:t>
            </a:r>
            <a:endParaRPr>
              <a:solidFill>
                <a:schemeClr val="dk1"/>
              </a:solidFill>
              <a:latin typeface="Assistant Medium"/>
              <a:ea typeface="Assistant Medium"/>
              <a:cs typeface="Assistant Medium"/>
              <a:sym typeface="Assistant Medium"/>
            </a:endParaRPr>
          </a:p>
          <a:p>
            <a:pPr indent="0" lvl="0" marL="0" rtl="0" algn="l">
              <a:spcBef>
                <a:spcPts val="0"/>
              </a:spcBef>
              <a:spcAft>
                <a:spcPts val="0"/>
              </a:spcAft>
              <a:buNone/>
            </a:pPr>
            <a:r>
              <a:t/>
            </a:r>
            <a:endParaRPr>
              <a:solidFill>
                <a:schemeClr val="dk1"/>
              </a:solidFill>
              <a:latin typeface="Assistant Medium"/>
              <a:ea typeface="Assistant Medium"/>
              <a:cs typeface="Assistant Medium"/>
              <a:sym typeface="Assistant Medium"/>
            </a:endParaRPr>
          </a:p>
          <a:p>
            <a:pPr indent="0" lvl="0" marL="0" rtl="0" algn="l">
              <a:spcBef>
                <a:spcPts val="0"/>
              </a:spcBef>
              <a:spcAft>
                <a:spcPts val="0"/>
              </a:spcAft>
              <a:buNone/>
            </a:pPr>
            <a:r>
              <a:rPr lang="en">
                <a:solidFill>
                  <a:schemeClr val="dk1"/>
                </a:solidFill>
                <a:latin typeface="Assistant Medium"/>
                <a:ea typeface="Assistant Medium"/>
                <a:cs typeface="Assistant Medium"/>
                <a:sym typeface="Assistant Medium"/>
              </a:rPr>
              <a:t>Residuals are the errors or deviations of the predicted values from the actual values.</a:t>
            </a:r>
            <a:endParaRPr>
              <a:solidFill>
                <a:schemeClr val="dk1"/>
              </a:solidFill>
              <a:latin typeface="Assistant Medium"/>
              <a:ea typeface="Assistant Medium"/>
              <a:cs typeface="Assistant Medium"/>
              <a:sym typeface="Assistant Medium"/>
            </a:endParaRPr>
          </a:p>
          <a:p>
            <a:pPr indent="0" lvl="0" marL="0" rtl="0" algn="l">
              <a:spcBef>
                <a:spcPts val="0"/>
              </a:spcBef>
              <a:spcAft>
                <a:spcPts val="0"/>
              </a:spcAft>
              <a:buNone/>
            </a:pPr>
            <a:r>
              <a:t/>
            </a:r>
            <a:endParaRPr>
              <a:solidFill>
                <a:schemeClr val="dk1"/>
              </a:solidFill>
              <a:latin typeface="Assistant Medium"/>
              <a:ea typeface="Assistant Medium"/>
              <a:cs typeface="Assistant Medium"/>
              <a:sym typeface="Assistant Medium"/>
            </a:endParaRPr>
          </a:p>
          <a:p>
            <a:pPr indent="0" lvl="0" marL="0" rtl="0" algn="l">
              <a:spcBef>
                <a:spcPts val="0"/>
              </a:spcBef>
              <a:spcAft>
                <a:spcPts val="0"/>
              </a:spcAft>
              <a:buClr>
                <a:schemeClr val="dk1"/>
              </a:buClr>
              <a:buSzPts val="1100"/>
              <a:buFont typeface="Arial"/>
              <a:buNone/>
            </a:pPr>
            <a:r>
              <a:rPr lang="en">
                <a:solidFill>
                  <a:schemeClr val="dk1"/>
                </a:solidFill>
                <a:latin typeface="Assistant Medium"/>
                <a:ea typeface="Assistant Medium"/>
                <a:cs typeface="Assistant Medium"/>
                <a:sym typeface="Assistant Medium"/>
              </a:rPr>
              <a:t>This helps in refining the model for better accuracy.</a:t>
            </a:r>
            <a:endParaRPr>
              <a:solidFill>
                <a:schemeClr val="dk1"/>
              </a:solidFill>
              <a:latin typeface="Assistant Medium"/>
              <a:ea typeface="Assistant Medium"/>
              <a:cs typeface="Assistant Medium"/>
              <a:sym typeface="Assistant Medium"/>
            </a:endParaRPr>
          </a:p>
        </p:txBody>
      </p:sp>
      <p:sp>
        <p:nvSpPr>
          <p:cNvPr id="923" name="Google Shape;923;p39"/>
          <p:cNvSpPr txBox="1"/>
          <p:nvPr/>
        </p:nvSpPr>
        <p:spPr>
          <a:xfrm>
            <a:off x="7251425" y="733388"/>
            <a:ext cx="1980300" cy="3404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Assistant Medium"/>
              <a:buChar char="●"/>
            </a:pPr>
            <a:r>
              <a:rPr lang="en">
                <a:solidFill>
                  <a:schemeClr val="dk1"/>
                </a:solidFill>
                <a:latin typeface="Assistant Medium"/>
                <a:ea typeface="Assistant Medium"/>
                <a:cs typeface="Assistant Medium"/>
                <a:sym typeface="Assistant Medium"/>
              </a:rPr>
              <a:t>Residuals are scattered around the zero-error line (red line).</a:t>
            </a:r>
            <a:endParaRPr>
              <a:solidFill>
                <a:schemeClr val="dk1"/>
              </a:solidFill>
              <a:latin typeface="Assistant Medium"/>
              <a:ea typeface="Assistant Medium"/>
              <a:cs typeface="Assistant Medium"/>
              <a:sym typeface="Assistant Medium"/>
            </a:endParaRPr>
          </a:p>
          <a:p>
            <a:pPr indent="0" lvl="0" marL="457200" rtl="0" algn="l">
              <a:spcBef>
                <a:spcPts val="0"/>
              </a:spcBef>
              <a:spcAft>
                <a:spcPts val="0"/>
              </a:spcAft>
              <a:buNone/>
            </a:pPr>
            <a:r>
              <a:t/>
            </a:r>
            <a:endParaRPr>
              <a:solidFill>
                <a:schemeClr val="dk1"/>
              </a:solidFill>
              <a:latin typeface="Assistant Medium"/>
              <a:ea typeface="Assistant Medium"/>
              <a:cs typeface="Assistant Medium"/>
              <a:sym typeface="Assistant Medium"/>
            </a:endParaRPr>
          </a:p>
          <a:p>
            <a:pPr indent="-317500" lvl="0" marL="457200" rtl="0" algn="l">
              <a:spcBef>
                <a:spcPts val="0"/>
              </a:spcBef>
              <a:spcAft>
                <a:spcPts val="0"/>
              </a:spcAft>
              <a:buClr>
                <a:schemeClr val="dk1"/>
              </a:buClr>
              <a:buSzPts val="1400"/>
              <a:buFont typeface="Assistant Medium"/>
              <a:buChar char="●"/>
            </a:pPr>
            <a:r>
              <a:rPr lang="en">
                <a:solidFill>
                  <a:schemeClr val="dk1"/>
                </a:solidFill>
                <a:latin typeface="Assistant Medium"/>
                <a:ea typeface="Assistant Medium"/>
                <a:cs typeface="Assistant Medium"/>
                <a:sym typeface="Assistant Medium"/>
              </a:rPr>
              <a:t>Most residuals are close to zero, indicating accurate predictions.</a:t>
            </a:r>
            <a:endParaRPr>
              <a:solidFill>
                <a:schemeClr val="dk1"/>
              </a:solidFill>
              <a:latin typeface="Assistant Medium"/>
              <a:ea typeface="Assistant Medium"/>
              <a:cs typeface="Assistant Medium"/>
              <a:sym typeface="Assistant Medium"/>
            </a:endParaRPr>
          </a:p>
          <a:p>
            <a:pPr indent="0" lvl="0" marL="457200" rtl="0" algn="l">
              <a:spcBef>
                <a:spcPts val="0"/>
              </a:spcBef>
              <a:spcAft>
                <a:spcPts val="0"/>
              </a:spcAft>
              <a:buNone/>
            </a:pPr>
            <a:r>
              <a:t/>
            </a:r>
            <a:endParaRPr>
              <a:solidFill>
                <a:schemeClr val="dk1"/>
              </a:solidFill>
              <a:latin typeface="Assistant Medium"/>
              <a:ea typeface="Assistant Medium"/>
              <a:cs typeface="Assistant Medium"/>
              <a:sym typeface="Assistant Medium"/>
            </a:endParaRPr>
          </a:p>
          <a:p>
            <a:pPr indent="-317500" lvl="0" marL="457200" rtl="0" algn="l">
              <a:spcBef>
                <a:spcPts val="0"/>
              </a:spcBef>
              <a:spcAft>
                <a:spcPts val="0"/>
              </a:spcAft>
              <a:buClr>
                <a:schemeClr val="dk1"/>
              </a:buClr>
              <a:buSzPts val="1400"/>
              <a:buFont typeface="Assistant Medium"/>
              <a:buChar char="●"/>
            </a:pPr>
            <a:r>
              <a:rPr lang="en">
                <a:solidFill>
                  <a:schemeClr val="dk1"/>
                </a:solidFill>
                <a:latin typeface="Assistant Medium"/>
                <a:ea typeface="Assistant Medium"/>
                <a:cs typeface="Assistant Medium"/>
                <a:sym typeface="Assistant Medium"/>
              </a:rPr>
              <a:t>A few outliers suggest larger errors in some predictions.</a:t>
            </a:r>
            <a:endParaRPr>
              <a:solidFill>
                <a:schemeClr val="dk1"/>
              </a:solidFill>
              <a:latin typeface="Assistant Medium"/>
              <a:ea typeface="Assistant Medium"/>
              <a:cs typeface="Assistant Medium"/>
              <a:sym typeface="Assistant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40"/>
          <p:cNvSpPr txBox="1"/>
          <p:nvPr>
            <p:ph type="title"/>
          </p:nvPr>
        </p:nvSpPr>
        <p:spPr>
          <a:xfrm>
            <a:off x="24725" y="124375"/>
            <a:ext cx="5949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Distribution of Residuals</a:t>
            </a:r>
            <a:endParaRPr/>
          </a:p>
        </p:txBody>
      </p:sp>
      <p:pic>
        <p:nvPicPr>
          <p:cNvPr id="929" name="Google Shape;929;p40"/>
          <p:cNvPicPr preferRelativeResize="0"/>
          <p:nvPr/>
        </p:nvPicPr>
        <p:blipFill>
          <a:blip r:embed="rId3">
            <a:alphaModFix/>
          </a:blip>
          <a:stretch>
            <a:fillRect/>
          </a:stretch>
        </p:blipFill>
        <p:spPr>
          <a:xfrm>
            <a:off x="152400" y="811875"/>
            <a:ext cx="5694550" cy="3416725"/>
          </a:xfrm>
          <a:prstGeom prst="rect">
            <a:avLst/>
          </a:prstGeom>
          <a:noFill/>
          <a:ln>
            <a:noFill/>
          </a:ln>
        </p:spPr>
      </p:pic>
      <p:sp>
        <p:nvSpPr>
          <p:cNvPr id="930" name="Google Shape;930;p40"/>
          <p:cNvSpPr txBox="1"/>
          <p:nvPr/>
        </p:nvSpPr>
        <p:spPr>
          <a:xfrm>
            <a:off x="5974625" y="180475"/>
            <a:ext cx="3101700" cy="46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ssistant Medium"/>
                <a:ea typeface="Assistant Medium"/>
                <a:cs typeface="Assistant Medium"/>
                <a:sym typeface="Assistant Medium"/>
              </a:rPr>
              <a:t>This plot shows the distribution of residuals (errors) between actual house prices and predicted prices.</a:t>
            </a:r>
            <a:endParaRPr>
              <a:solidFill>
                <a:schemeClr val="dk1"/>
              </a:solidFill>
              <a:latin typeface="Assistant Medium"/>
              <a:ea typeface="Assistant Medium"/>
              <a:cs typeface="Assistant Medium"/>
              <a:sym typeface="Assistant Medium"/>
            </a:endParaRPr>
          </a:p>
          <a:p>
            <a:pPr indent="0" lvl="0" marL="0" rtl="0" algn="l">
              <a:spcBef>
                <a:spcPts val="0"/>
              </a:spcBef>
              <a:spcAft>
                <a:spcPts val="0"/>
              </a:spcAft>
              <a:buNone/>
            </a:pPr>
            <a:r>
              <a:t/>
            </a:r>
            <a:endParaRPr>
              <a:solidFill>
                <a:schemeClr val="dk1"/>
              </a:solidFill>
              <a:latin typeface="Assistant Medium"/>
              <a:ea typeface="Assistant Medium"/>
              <a:cs typeface="Assistant Medium"/>
              <a:sym typeface="Assistant Medium"/>
            </a:endParaRPr>
          </a:p>
          <a:p>
            <a:pPr indent="-317500" lvl="0" marL="457200" rtl="0" algn="l">
              <a:spcBef>
                <a:spcPts val="0"/>
              </a:spcBef>
              <a:spcAft>
                <a:spcPts val="0"/>
              </a:spcAft>
              <a:buClr>
                <a:schemeClr val="dk1"/>
              </a:buClr>
              <a:buSzPts val="1400"/>
              <a:buFont typeface="Assistant Medium"/>
              <a:buChar char="●"/>
            </a:pPr>
            <a:r>
              <a:rPr lang="en">
                <a:solidFill>
                  <a:schemeClr val="dk1"/>
                </a:solidFill>
                <a:latin typeface="Assistant Medium"/>
                <a:ea typeface="Assistant Medium"/>
                <a:cs typeface="Assistant Medium"/>
                <a:sym typeface="Assistant Medium"/>
              </a:rPr>
              <a:t>Most residuals are centered around zero, indicating accurate predictions.</a:t>
            </a:r>
            <a:endParaRPr>
              <a:solidFill>
                <a:schemeClr val="dk1"/>
              </a:solidFill>
              <a:latin typeface="Assistant Medium"/>
              <a:ea typeface="Assistant Medium"/>
              <a:cs typeface="Assistant Medium"/>
              <a:sym typeface="Assistant Medium"/>
            </a:endParaRPr>
          </a:p>
          <a:p>
            <a:pPr indent="-317500" lvl="0" marL="457200" rtl="0" algn="l">
              <a:spcBef>
                <a:spcPts val="0"/>
              </a:spcBef>
              <a:spcAft>
                <a:spcPts val="0"/>
              </a:spcAft>
              <a:buClr>
                <a:schemeClr val="dk1"/>
              </a:buClr>
              <a:buSzPts val="1400"/>
              <a:buFont typeface="Assistant Medium"/>
              <a:buChar char="●"/>
            </a:pPr>
            <a:r>
              <a:rPr lang="en">
                <a:solidFill>
                  <a:schemeClr val="dk1"/>
                </a:solidFill>
                <a:latin typeface="Assistant Medium"/>
                <a:ea typeface="Assistant Medium"/>
                <a:cs typeface="Assistant Medium"/>
                <a:sym typeface="Assistant Medium"/>
              </a:rPr>
              <a:t>Few residuals on the extreme ends suggest larger errors in some predictions.</a:t>
            </a:r>
            <a:endParaRPr>
              <a:solidFill>
                <a:schemeClr val="dk1"/>
              </a:solidFill>
              <a:latin typeface="Assistant Medium"/>
              <a:ea typeface="Assistant Medium"/>
              <a:cs typeface="Assistant Medium"/>
              <a:sym typeface="Assistant Medium"/>
            </a:endParaRPr>
          </a:p>
          <a:p>
            <a:pPr indent="0" lvl="0" marL="457200" rtl="0" algn="l">
              <a:spcBef>
                <a:spcPts val="0"/>
              </a:spcBef>
              <a:spcAft>
                <a:spcPts val="0"/>
              </a:spcAft>
              <a:buNone/>
            </a:pPr>
            <a:r>
              <a:t/>
            </a:r>
            <a:endParaRPr>
              <a:solidFill>
                <a:schemeClr val="dk1"/>
              </a:solidFill>
              <a:latin typeface="Assistant Medium"/>
              <a:ea typeface="Assistant Medium"/>
              <a:cs typeface="Assistant Medium"/>
              <a:sym typeface="Assistant Medium"/>
            </a:endParaRPr>
          </a:p>
          <a:p>
            <a:pPr indent="0" lvl="0" marL="0" rtl="0" algn="l">
              <a:spcBef>
                <a:spcPts val="0"/>
              </a:spcBef>
              <a:spcAft>
                <a:spcPts val="0"/>
              </a:spcAft>
              <a:buNone/>
            </a:pPr>
            <a:r>
              <a:rPr lang="en">
                <a:solidFill>
                  <a:schemeClr val="dk1"/>
                </a:solidFill>
                <a:latin typeface="Assistant Medium"/>
                <a:ea typeface="Assistant Medium"/>
                <a:cs typeface="Assistant Medium"/>
                <a:sym typeface="Assistant Medium"/>
              </a:rPr>
              <a:t>Normal distribution around zero suggests unbiased model performance.</a:t>
            </a:r>
            <a:endParaRPr>
              <a:solidFill>
                <a:schemeClr val="dk1"/>
              </a:solidFill>
              <a:latin typeface="Assistant Medium"/>
              <a:ea typeface="Assistant Medium"/>
              <a:cs typeface="Assistant Medium"/>
              <a:sym typeface="Assistant Medium"/>
            </a:endParaRPr>
          </a:p>
          <a:p>
            <a:pPr indent="0" lvl="0" marL="0" rtl="0" algn="l">
              <a:spcBef>
                <a:spcPts val="0"/>
              </a:spcBef>
              <a:spcAft>
                <a:spcPts val="0"/>
              </a:spcAft>
              <a:buNone/>
            </a:pPr>
            <a:r>
              <a:t/>
            </a:r>
            <a:endParaRPr>
              <a:solidFill>
                <a:schemeClr val="dk1"/>
              </a:solidFill>
              <a:latin typeface="Assistant Medium"/>
              <a:ea typeface="Assistant Medium"/>
              <a:cs typeface="Assistant Medium"/>
              <a:sym typeface="Assistant Medium"/>
            </a:endParaRPr>
          </a:p>
          <a:p>
            <a:pPr indent="0" lvl="0" marL="0" rtl="0" algn="l">
              <a:spcBef>
                <a:spcPts val="0"/>
              </a:spcBef>
              <a:spcAft>
                <a:spcPts val="0"/>
              </a:spcAft>
              <a:buNone/>
            </a:pPr>
            <a:r>
              <a:rPr lang="en">
                <a:solidFill>
                  <a:schemeClr val="dk1"/>
                </a:solidFill>
                <a:latin typeface="Assistant Medium"/>
                <a:ea typeface="Assistant Medium"/>
                <a:cs typeface="Assistant Medium"/>
                <a:sym typeface="Assistant Medium"/>
              </a:rPr>
              <a:t>Outliers indicate areas for potential model improvement.</a:t>
            </a:r>
            <a:endParaRPr>
              <a:solidFill>
                <a:schemeClr val="dk1"/>
              </a:solidFill>
              <a:latin typeface="Assistant Medium"/>
              <a:ea typeface="Assistant Medium"/>
              <a:cs typeface="Assistant Medium"/>
              <a:sym typeface="Assistant Medium"/>
            </a:endParaRPr>
          </a:p>
          <a:p>
            <a:pPr indent="0" lvl="0" marL="0" rtl="0" algn="l">
              <a:spcBef>
                <a:spcPts val="0"/>
              </a:spcBef>
              <a:spcAft>
                <a:spcPts val="0"/>
              </a:spcAft>
              <a:buNone/>
            </a:pPr>
            <a:r>
              <a:t/>
            </a:r>
            <a:endParaRPr>
              <a:solidFill>
                <a:schemeClr val="dk1"/>
              </a:solidFill>
              <a:latin typeface="Assistant Medium"/>
              <a:ea typeface="Assistant Medium"/>
              <a:cs typeface="Assistant Medium"/>
              <a:sym typeface="Assistant Medium"/>
            </a:endParaRPr>
          </a:p>
          <a:p>
            <a:pPr indent="0" lvl="0" marL="0" rtl="0" algn="l">
              <a:spcBef>
                <a:spcPts val="0"/>
              </a:spcBef>
              <a:spcAft>
                <a:spcPts val="0"/>
              </a:spcAft>
              <a:buNone/>
            </a:pPr>
            <a:r>
              <a:rPr lang="en">
                <a:solidFill>
                  <a:schemeClr val="dk1"/>
                </a:solidFill>
                <a:latin typeface="Assistant Medium"/>
                <a:ea typeface="Assistant Medium"/>
                <a:cs typeface="Assistant Medium"/>
                <a:sym typeface="Assistant Medium"/>
              </a:rPr>
              <a:t>This helps in refining the model and addressing biases.</a:t>
            </a:r>
            <a:endParaRPr>
              <a:solidFill>
                <a:schemeClr val="dk1"/>
              </a:solidFill>
              <a:latin typeface="Assistant Medium"/>
              <a:ea typeface="Assistant Medium"/>
              <a:cs typeface="Assistant Medium"/>
              <a:sym typeface="Assistant Medium"/>
            </a:endParaRPr>
          </a:p>
          <a:p>
            <a:pPr indent="0" lvl="0" marL="0" rtl="0" algn="l">
              <a:spcBef>
                <a:spcPts val="0"/>
              </a:spcBef>
              <a:spcAft>
                <a:spcPts val="0"/>
              </a:spcAft>
              <a:buNone/>
            </a:pPr>
            <a:r>
              <a:t/>
            </a:r>
            <a:endParaRPr>
              <a:solidFill>
                <a:schemeClr val="dk1"/>
              </a:solidFill>
              <a:latin typeface="Assistant Medium"/>
              <a:ea typeface="Assistant Medium"/>
              <a:cs typeface="Assistant Medium"/>
              <a:sym typeface="Assistant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41"/>
          <p:cNvSpPr txBox="1"/>
          <p:nvPr>
            <p:ph idx="1" type="subTitle"/>
          </p:nvPr>
        </p:nvSpPr>
        <p:spPr>
          <a:xfrm>
            <a:off x="539250" y="167775"/>
            <a:ext cx="4614300" cy="5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Assistant ExtraBold"/>
                <a:ea typeface="Assistant ExtraBold"/>
                <a:cs typeface="Assistant ExtraBold"/>
                <a:sym typeface="Assistant ExtraBold"/>
              </a:rPr>
              <a:t>Challenges and Limitations</a:t>
            </a:r>
            <a:endParaRPr sz="2000">
              <a:latin typeface="Assistant ExtraBold"/>
              <a:ea typeface="Assistant ExtraBold"/>
              <a:cs typeface="Assistant ExtraBold"/>
              <a:sym typeface="Assistant ExtraBold"/>
            </a:endParaRPr>
          </a:p>
        </p:txBody>
      </p:sp>
      <p:sp>
        <p:nvSpPr>
          <p:cNvPr id="936" name="Google Shape;936;p41"/>
          <p:cNvSpPr txBox="1"/>
          <p:nvPr/>
        </p:nvSpPr>
        <p:spPr>
          <a:xfrm>
            <a:off x="939975" y="768900"/>
            <a:ext cx="6670200" cy="3605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Assistant Medium"/>
              <a:buChar char="●"/>
            </a:pPr>
            <a:r>
              <a:rPr lang="en">
                <a:solidFill>
                  <a:schemeClr val="dk1"/>
                </a:solidFill>
                <a:latin typeface="Assistant Medium"/>
                <a:ea typeface="Assistant Medium"/>
                <a:cs typeface="Assistant Medium"/>
                <a:sym typeface="Assistant Medium"/>
              </a:rPr>
              <a:t>Data Quality (missing values and inconsistencies)</a:t>
            </a:r>
            <a:endParaRPr>
              <a:solidFill>
                <a:schemeClr val="dk1"/>
              </a:solidFill>
              <a:latin typeface="Assistant Medium"/>
              <a:ea typeface="Assistant Medium"/>
              <a:cs typeface="Assistant Medium"/>
              <a:sym typeface="Assistant Medium"/>
            </a:endParaRPr>
          </a:p>
          <a:p>
            <a:pPr indent="0" lvl="0" marL="457200" rtl="0" algn="l">
              <a:spcBef>
                <a:spcPts val="0"/>
              </a:spcBef>
              <a:spcAft>
                <a:spcPts val="0"/>
              </a:spcAft>
              <a:buNone/>
            </a:pPr>
            <a:r>
              <a:t/>
            </a:r>
            <a:endParaRPr>
              <a:solidFill>
                <a:schemeClr val="dk1"/>
              </a:solidFill>
              <a:latin typeface="Assistant Medium"/>
              <a:ea typeface="Assistant Medium"/>
              <a:cs typeface="Assistant Medium"/>
              <a:sym typeface="Assistant Medium"/>
            </a:endParaRPr>
          </a:p>
          <a:p>
            <a:pPr indent="-317500" lvl="0" marL="457200" rtl="0" algn="l">
              <a:spcBef>
                <a:spcPts val="0"/>
              </a:spcBef>
              <a:spcAft>
                <a:spcPts val="0"/>
              </a:spcAft>
              <a:buClr>
                <a:schemeClr val="dk1"/>
              </a:buClr>
              <a:buSzPts val="1400"/>
              <a:buFont typeface="Assistant Medium"/>
              <a:buChar char="●"/>
            </a:pPr>
            <a:r>
              <a:rPr lang="en">
                <a:solidFill>
                  <a:schemeClr val="dk1"/>
                </a:solidFill>
                <a:latin typeface="Assistant Medium"/>
                <a:ea typeface="Assistant Medium"/>
                <a:cs typeface="Assistant Medium"/>
                <a:sym typeface="Assistant Medium"/>
              </a:rPr>
              <a:t>Feature Selection (relevant features without overfitting)</a:t>
            </a:r>
            <a:endParaRPr>
              <a:solidFill>
                <a:schemeClr val="dk1"/>
              </a:solidFill>
              <a:latin typeface="Assistant Medium"/>
              <a:ea typeface="Assistant Medium"/>
              <a:cs typeface="Assistant Medium"/>
              <a:sym typeface="Assistant Medium"/>
            </a:endParaRPr>
          </a:p>
          <a:p>
            <a:pPr indent="0" lvl="0" marL="457200" rtl="0" algn="l">
              <a:spcBef>
                <a:spcPts val="0"/>
              </a:spcBef>
              <a:spcAft>
                <a:spcPts val="0"/>
              </a:spcAft>
              <a:buNone/>
            </a:pPr>
            <a:r>
              <a:t/>
            </a:r>
            <a:endParaRPr>
              <a:solidFill>
                <a:schemeClr val="dk1"/>
              </a:solidFill>
              <a:latin typeface="Assistant Medium"/>
              <a:ea typeface="Assistant Medium"/>
              <a:cs typeface="Assistant Medium"/>
              <a:sym typeface="Assistant Medium"/>
            </a:endParaRPr>
          </a:p>
          <a:p>
            <a:pPr indent="-317500" lvl="0" marL="457200" rtl="0" algn="l">
              <a:spcBef>
                <a:spcPts val="0"/>
              </a:spcBef>
              <a:spcAft>
                <a:spcPts val="0"/>
              </a:spcAft>
              <a:buClr>
                <a:schemeClr val="dk1"/>
              </a:buClr>
              <a:buSzPts val="1400"/>
              <a:buFont typeface="Assistant Medium"/>
              <a:buChar char="●"/>
            </a:pPr>
            <a:r>
              <a:rPr lang="en">
                <a:solidFill>
                  <a:schemeClr val="dk1"/>
                </a:solidFill>
                <a:latin typeface="Assistant Medium"/>
                <a:ea typeface="Assistant Medium"/>
                <a:cs typeface="Assistant Medium"/>
                <a:sym typeface="Assistant Medium"/>
              </a:rPr>
              <a:t>Model Selection and Tuning (Choosing the right model and optimizing performance.)</a:t>
            </a:r>
            <a:endParaRPr>
              <a:solidFill>
                <a:schemeClr val="dk1"/>
              </a:solidFill>
              <a:latin typeface="Assistant Medium"/>
              <a:ea typeface="Assistant Medium"/>
              <a:cs typeface="Assistant Medium"/>
              <a:sym typeface="Assistant Medium"/>
            </a:endParaRPr>
          </a:p>
          <a:p>
            <a:pPr indent="0" lvl="0" marL="457200" rtl="0" algn="l">
              <a:spcBef>
                <a:spcPts val="0"/>
              </a:spcBef>
              <a:spcAft>
                <a:spcPts val="0"/>
              </a:spcAft>
              <a:buNone/>
            </a:pPr>
            <a:r>
              <a:t/>
            </a:r>
            <a:endParaRPr>
              <a:solidFill>
                <a:schemeClr val="dk1"/>
              </a:solidFill>
              <a:latin typeface="Assistant Medium"/>
              <a:ea typeface="Assistant Medium"/>
              <a:cs typeface="Assistant Medium"/>
              <a:sym typeface="Assistant Medium"/>
            </a:endParaRPr>
          </a:p>
          <a:p>
            <a:pPr indent="-317500" lvl="0" marL="457200" rtl="0" algn="l">
              <a:spcBef>
                <a:spcPts val="0"/>
              </a:spcBef>
              <a:spcAft>
                <a:spcPts val="0"/>
              </a:spcAft>
              <a:buClr>
                <a:schemeClr val="dk1"/>
              </a:buClr>
              <a:buSzPts val="1400"/>
              <a:buFont typeface="Assistant Medium"/>
              <a:buChar char="●"/>
            </a:pPr>
            <a:r>
              <a:rPr lang="en">
                <a:solidFill>
                  <a:schemeClr val="dk1"/>
                </a:solidFill>
                <a:latin typeface="Assistant Medium"/>
                <a:ea typeface="Assistant Medium"/>
                <a:cs typeface="Assistant Medium"/>
                <a:sym typeface="Assistant Medium"/>
              </a:rPr>
              <a:t>Data Limitations (prediction errors and limited generalization to different market conditions)</a:t>
            </a:r>
            <a:endParaRPr>
              <a:solidFill>
                <a:schemeClr val="dk1"/>
              </a:solidFill>
              <a:latin typeface="Assistant Medium"/>
              <a:ea typeface="Assistant Medium"/>
              <a:cs typeface="Assistant Medium"/>
              <a:sym typeface="Assistant Medium"/>
            </a:endParaRPr>
          </a:p>
          <a:p>
            <a:pPr indent="0" lvl="0" marL="457200" rtl="0" algn="l">
              <a:spcBef>
                <a:spcPts val="0"/>
              </a:spcBef>
              <a:spcAft>
                <a:spcPts val="0"/>
              </a:spcAft>
              <a:buNone/>
            </a:pPr>
            <a:r>
              <a:t/>
            </a:r>
            <a:endParaRPr>
              <a:solidFill>
                <a:schemeClr val="dk1"/>
              </a:solidFill>
              <a:latin typeface="Assistant Medium"/>
              <a:ea typeface="Assistant Medium"/>
              <a:cs typeface="Assistant Medium"/>
              <a:sym typeface="Assistant Medium"/>
            </a:endParaRPr>
          </a:p>
          <a:p>
            <a:pPr indent="-317500" lvl="0" marL="457200" rtl="0" algn="l">
              <a:spcBef>
                <a:spcPts val="0"/>
              </a:spcBef>
              <a:spcAft>
                <a:spcPts val="0"/>
              </a:spcAft>
              <a:buClr>
                <a:schemeClr val="dk1"/>
              </a:buClr>
              <a:buSzPts val="1400"/>
              <a:buFont typeface="Assistant Medium"/>
              <a:buChar char="●"/>
            </a:pPr>
            <a:r>
              <a:rPr lang="en">
                <a:solidFill>
                  <a:schemeClr val="dk1"/>
                </a:solidFill>
                <a:latin typeface="Assistant Medium"/>
                <a:ea typeface="Assistant Medium"/>
                <a:cs typeface="Assistant Medium"/>
                <a:sym typeface="Assistant Medium"/>
              </a:rPr>
              <a:t>Model Limitations</a:t>
            </a:r>
            <a:endParaRPr>
              <a:solidFill>
                <a:schemeClr val="dk1"/>
              </a:solidFill>
              <a:latin typeface="Assistant Medium"/>
              <a:ea typeface="Assistant Medium"/>
              <a:cs typeface="Assistant Medium"/>
              <a:sym typeface="Assistant Medium"/>
            </a:endParaRPr>
          </a:p>
          <a:p>
            <a:pPr indent="0" lvl="0" marL="457200" rtl="0" algn="l">
              <a:spcBef>
                <a:spcPts val="0"/>
              </a:spcBef>
              <a:spcAft>
                <a:spcPts val="0"/>
              </a:spcAft>
              <a:buNone/>
            </a:pPr>
            <a:r>
              <a:t/>
            </a:r>
            <a:endParaRPr>
              <a:solidFill>
                <a:schemeClr val="dk1"/>
              </a:solidFill>
              <a:latin typeface="Assistant Medium"/>
              <a:ea typeface="Assistant Medium"/>
              <a:cs typeface="Assistant Medium"/>
              <a:sym typeface="Assistant Medium"/>
            </a:endParaRPr>
          </a:p>
          <a:p>
            <a:pPr indent="-317500" lvl="0" marL="457200" rtl="0" algn="l">
              <a:spcBef>
                <a:spcPts val="0"/>
              </a:spcBef>
              <a:spcAft>
                <a:spcPts val="0"/>
              </a:spcAft>
              <a:buClr>
                <a:schemeClr val="dk1"/>
              </a:buClr>
              <a:buSzPts val="1400"/>
              <a:buFont typeface="Assistant Medium"/>
              <a:buChar char="●"/>
            </a:pPr>
            <a:r>
              <a:rPr lang="en">
                <a:solidFill>
                  <a:schemeClr val="dk1"/>
                </a:solidFill>
                <a:latin typeface="Assistant Medium"/>
                <a:ea typeface="Assistant Medium"/>
                <a:cs typeface="Assistant Medium"/>
                <a:sym typeface="Assistant Medium"/>
              </a:rPr>
              <a:t>Computational Constraints due to large datasets</a:t>
            </a:r>
            <a:endParaRPr>
              <a:solidFill>
                <a:schemeClr val="dk1"/>
              </a:solidFill>
              <a:latin typeface="Assistant Medium"/>
              <a:ea typeface="Assistant Medium"/>
              <a:cs typeface="Assistant Medium"/>
              <a:sym typeface="Assistant Medium"/>
            </a:endParaRPr>
          </a:p>
          <a:p>
            <a:pPr indent="0" lvl="0" marL="0" rtl="0" algn="l">
              <a:spcBef>
                <a:spcPts val="0"/>
              </a:spcBef>
              <a:spcAft>
                <a:spcPts val="0"/>
              </a:spcAft>
              <a:buNone/>
            </a:pPr>
            <a:r>
              <a:t/>
            </a:r>
            <a:endParaRPr>
              <a:solidFill>
                <a:schemeClr val="dk1"/>
              </a:solidFill>
              <a:latin typeface="Assistant Medium"/>
              <a:ea typeface="Assistant Medium"/>
              <a:cs typeface="Assistant Medium"/>
              <a:sym typeface="Assistant Medium"/>
            </a:endParaRPr>
          </a:p>
          <a:p>
            <a:pPr indent="0" lvl="0" marL="0" rtl="0" algn="l">
              <a:spcBef>
                <a:spcPts val="0"/>
              </a:spcBef>
              <a:spcAft>
                <a:spcPts val="0"/>
              </a:spcAft>
              <a:buNone/>
            </a:pPr>
            <a:r>
              <a:rPr lang="en">
                <a:solidFill>
                  <a:schemeClr val="dk1"/>
                </a:solidFill>
                <a:latin typeface="Assistant Medium"/>
                <a:ea typeface="Assistant Medium"/>
                <a:cs typeface="Assistant Medium"/>
                <a:sym typeface="Assistant Medium"/>
              </a:rPr>
              <a:t>Overall, this project provided valuable insights into data science and machine learning in housing market analysis.</a:t>
            </a:r>
            <a:endParaRPr>
              <a:solidFill>
                <a:schemeClr val="dk1"/>
              </a:solidFill>
              <a:latin typeface="Assistant Medium"/>
              <a:ea typeface="Assistant Medium"/>
              <a:cs typeface="Assistant Medium"/>
              <a:sym typeface="Assistant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42"/>
          <p:cNvSpPr txBox="1"/>
          <p:nvPr>
            <p:ph type="title"/>
          </p:nvPr>
        </p:nvSpPr>
        <p:spPr>
          <a:xfrm>
            <a:off x="544550" y="1713900"/>
            <a:ext cx="7704000" cy="171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END</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31"/>
          <p:cNvSpPr txBox="1"/>
          <p:nvPr>
            <p:ph type="ctrTitle"/>
          </p:nvPr>
        </p:nvSpPr>
        <p:spPr>
          <a:xfrm>
            <a:off x="223075" y="215300"/>
            <a:ext cx="3900300" cy="5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835" name="Google Shape;835;p31"/>
          <p:cNvSpPr txBox="1"/>
          <p:nvPr/>
        </p:nvSpPr>
        <p:spPr>
          <a:xfrm>
            <a:off x="0" y="919825"/>
            <a:ext cx="7644900" cy="367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latin typeface="Assistant Medium"/>
                <a:ea typeface="Assistant Medium"/>
                <a:cs typeface="Assistant Medium"/>
                <a:sym typeface="Assistant Medium"/>
              </a:rPr>
              <a:t>The dataset used for this project is the UK House Price Index. It includes various features related to house prices across different regions in the UK over time. The data is collected and published by the UK Government. The dataset is publicly available and can be accessed through the UK Government's official website.</a:t>
            </a:r>
            <a:endParaRPr>
              <a:solidFill>
                <a:schemeClr val="dk1"/>
              </a:solidFill>
              <a:latin typeface="Assistant Medium"/>
              <a:ea typeface="Assistant Medium"/>
              <a:cs typeface="Assistant Medium"/>
              <a:sym typeface="Assistant Medium"/>
            </a:endParaRPr>
          </a:p>
          <a:p>
            <a:pPr indent="-228600" lvl="0" marL="0" rtl="0" algn="l">
              <a:lnSpc>
                <a:spcPct val="115000"/>
              </a:lnSpc>
              <a:spcBef>
                <a:spcPts val="1200"/>
              </a:spcBef>
              <a:spcAft>
                <a:spcPts val="0"/>
              </a:spcAft>
              <a:buClr>
                <a:schemeClr val="dk1"/>
              </a:buClr>
              <a:buSzPts val="1100"/>
              <a:buFont typeface="Arial"/>
              <a:buNone/>
            </a:pPr>
            <a:r>
              <a:rPr lang="en">
                <a:solidFill>
                  <a:schemeClr val="dk1"/>
                </a:solidFill>
                <a:latin typeface="Assistant Medium"/>
                <a:ea typeface="Assistant Medium"/>
                <a:cs typeface="Assistant Medium"/>
                <a:sym typeface="Assistant Medium"/>
              </a:rPr>
              <a:t>	</a:t>
            </a:r>
            <a:r>
              <a:rPr b="1" lang="en">
                <a:solidFill>
                  <a:schemeClr val="dk1"/>
                </a:solidFill>
                <a:latin typeface="Assistant"/>
                <a:ea typeface="Assistant"/>
                <a:cs typeface="Assistant"/>
                <a:sym typeface="Assistant"/>
              </a:rPr>
              <a:t>Aim</a:t>
            </a:r>
            <a:endParaRPr b="1">
              <a:solidFill>
                <a:schemeClr val="dk1"/>
              </a:solidFill>
              <a:latin typeface="Assistant"/>
              <a:ea typeface="Assistant"/>
              <a:cs typeface="Assistant"/>
              <a:sym typeface="Assistant"/>
            </a:endParaRPr>
          </a:p>
          <a:p>
            <a:pPr indent="-317500" lvl="0" marL="457200" rtl="0" algn="l">
              <a:lnSpc>
                <a:spcPct val="115000"/>
              </a:lnSpc>
              <a:spcBef>
                <a:spcPts val="1200"/>
              </a:spcBef>
              <a:spcAft>
                <a:spcPts val="0"/>
              </a:spcAft>
              <a:buClr>
                <a:schemeClr val="dk1"/>
              </a:buClr>
              <a:buSzPts val="1400"/>
              <a:buFont typeface="Assistant Medium"/>
              <a:buChar char="●"/>
            </a:pPr>
            <a:r>
              <a:rPr lang="en">
                <a:solidFill>
                  <a:schemeClr val="dk1"/>
                </a:solidFill>
                <a:latin typeface="Assistant Medium"/>
                <a:ea typeface="Assistant Medium"/>
                <a:cs typeface="Assistant Medium"/>
                <a:sym typeface="Assistant Medium"/>
              </a:rPr>
              <a:t>To analyze and predict house prices in the UK.</a:t>
            </a:r>
            <a:endParaRPr>
              <a:solidFill>
                <a:schemeClr val="dk1"/>
              </a:solidFill>
              <a:latin typeface="Assistant Medium"/>
              <a:ea typeface="Assistant Medium"/>
              <a:cs typeface="Assistant Medium"/>
              <a:sym typeface="Assistant Medium"/>
            </a:endParaRPr>
          </a:p>
          <a:p>
            <a:pPr indent="-317500" lvl="0" marL="457200" rtl="0" algn="l">
              <a:lnSpc>
                <a:spcPct val="115000"/>
              </a:lnSpc>
              <a:spcBef>
                <a:spcPts val="0"/>
              </a:spcBef>
              <a:spcAft>
                <a:spcPts val="0"/>
              </a:spcAft>
              <a:buClr>
                <a:schemeClr val="dk1"/>
              </a:buClr>
              <a:buSzPts val="1400"/>
              <a:buFont typeface="Assistant Medium"/>
              <a:buChar char="●"/>
            </a:pPr>
            <a:r>
              <a:rPr lang="en">
                <a:solidFill>
                  <a:schemeClr val="dk1"/>
                </a:solidFill>
                <a:latin typeface="Assistant Medium"/>
                <a:ea typeface="Assistant Medium"/>
                <a:cs typeface="Assistant Medium"/>
                <a:sym typeface="Assistant Medium"/>
              </a:rPr>
              <a:t>To identify key factors that influence house prices.</a:t>
            </a:r>
            <a:endParaRPr>
              <a:solidFill>
                <a:schemeClr val="dk1"/>
              </a:solidFill>
              <a:latin typeface="Assistant Medium"/>
              <a:ea typeface="Assistant Medium"/>
              <a:cs typeface="Assistant Medium"/>
              <a:sym typeface="Assistant Medium"/>
            </a:endParaRPr>
          </a:p>
          <a:p>
            <a:pPr indent="-317500" lvl="0" marL="457200" rtl="0" algn="l">
              <a:lnSpc>
                <a:spcPct val="115000"/>
              </a:lnSpc>
              <a:spcBef>
                <a:spcPts val="0"/>
              </a:spcBef>
              <a:spcAft>
                <a:spcPts val="0"/>
              </a:spcAft>
              <a:buClr>
                <a:schemeClr val="dk1"/>
              </a:buClr>
              <a:buSzPts val="1400"/>
              <a:buFont typeface="Assistant Medium"/>
              <a:buChar char="●"/>
            </a:pPr>
            <a:r>
              <a:rPr lang="en">
                <a:solidFill>
                  <a:schemeClr val="dk1"/>
                </a:solidFill>
                <a:latin typeface="Assistant Medium"/>
                <a:ea typeface="Assistant Medium"/>
                <a:cs typeface="Assistant Medium"/>
                <a:sym typeface="Assistant Medium"/>
              </a:rPr>
              <a:t>To understand regional differences and trends in the housing market.</a:t>
            </a:r>
            <a:endParaRPr>
              <a:solidFill>
                <a:schemeClr val="dk1"/>
              </a:solidFill>
              <a:latin typeface="Assistant Medium"/>
              <a:ea typeface="Assistant Medium"/>
              <a:cs typeface="Assistant Medium"/>
              <a:sym typeface="Assistant Medium"/>
            </a:endParaRPr>
          </a:p>
          <a:p>
            <a:pPr indent="0" lvl="0" marL="0" rtl="0" algn="l">
              <a:lnSpc>
                <a:spcPct val="115000"/>
              </a:lnSpc>
              <a:spcBef>
                <a:spcPts val="1200"/>
              </a:spcBef>
              <a:spcAft>
                <a:spcPts val="0"/>
              </a:spcAft>
              <a:buClr>
                <a:schemeClr val="dk1"/>
              </a:buClr>
              <a:buSzPts val="1100"/>
              <a:buFont typeface="Arial"/>
              <a:buNone/>
            </a:pPr>
            <a:r>
              <a:rPr b="1" lang="en" sz="1300">
                <a:solidFill>
                  <a:schemeClr val="dk1"/>
                </a:solidFill>
                <a:latin typeface="Assistant"/>
                <a:ea typeface="Assistant"/>
                <a:cs typeface="Assistant"/>
                <a:sym typeface="Assistant"/>
              </a:rPr>
              <a:t>Data Cleaning and Preparation:</a:t>
            </a:r>
            <a:endParaRPr b="1" sz="1300">
              <a:solidFill>
                <a:schemeClr val="dk1"/>
              </a:solidFill>
              <a:latin typeface="Assistant"/>
              <a:ea typeface="Assistant"/>
              <a:cs typeface="Assistant"/>
              <a:sym typeface="Assistant"/>
            </a:endParaRPr>
          </a:p>
          <a:p>
            <a:pPr indent="-311150" lvl="0" marL="457200" rtl="0" algn="l">
              <a:lnSpc>
                <a:spcPct val="115000"/>
              </a:lnSpc>
              <a:spcBef>
                <a:spcPts val="1200"/>
              </a:spcBef>
              <a:spcAft>
                <a:spcPts val="0"/>
              </a:spcAft>
              <a:buClr>
                <a:schemeClr val="dk1"/>
              </a:buClr>
              <a:buSzPts val="1300"/>
              <a:buFont typeface="Assistant Medium"/>
              <a:buChar char="●"/>
            </a:pPr>
            <a:r>
              <a:rPr lang="en" sz="1300">
                <a:solidFill>
                  <a:schemeClr val="dk1"/>
                </a:solidFill>
                <a:latin typeface="Assistant Medium"/>
                <a:ea typeface="Assistant Medium"/>
                <a:cs typeface="Assistant Medium"/>
                <a:sym typeface="Assistant Medium"/>
              </a:rPr>
              <a:t>Handling missing values and duplicates.</a:t>
            </a:r>
            <a:endParaRPr sz="1300">
              <a:solidFill>
                <a:schemeClr val="dk1"/>
              </a:solidFill>
              <a:latin typeface="Assistant Medium"/>
              <a:ea typeface="Assistant Medium"/>
              <a:cs typeface="Assistant Medium"/>
              <a:sym typeface="Assistant Medium"/>
            </a:endParaRPr>
          </a:p>
          <a:p>
            <a:pPr indent="-311150" lvl="0" marL="457200" rtl="0" algn="l">
              <a:lnSpc>
                <a:spcPct val="115000"/>
              </a:lnSpc>
              <a:spcBef>
                <a:spcPts val="0"/>
              </a:spcBef>
              <a:spcAft>
                <a:spcPts val="0"/>
              </a:spcAft>
              <a:buClr>
                <a:schemeClr val="dk1"/>
              </a:buClr>
              <a:buSzPts val="1300"/>
              <a:buFont typeface="Assistant Medium"/>
              <a:buChar char="●"/>
            </a:pPr>
            <a:r>
              <a:rPr lang="en" sz="1300">
                <a:solidFill>
                  <a:schemeClr val="dk1"/>
                </a:solidFill>
                <a:latin typeface="Assistant Medium"/>
                <a:ea typeface="Assistant Medium"/>
                <a:cs typeface="Assistant Medium"/>
                <a:sym typeface="Assistant Medium"/>
              </a:rPr>
              <a:t>Converting categorical data to numerical format using one-hot encoding.</a:t>
            </a:r>
            <a:endParaRPr sz="1300">
              <a:solidFill>
                <a:schemeClr val="dk1"/>
              </a:solidFill>
              <a:latin typeface="Assistant Medium"/>
              <a:ea typeface="Assistant Medium"/>
              <a:cs typeface="Assistant Medium"/>
              <a:sym typeface="Assistant Medium"/>
            </a:endParaRPr>
          </a:p>
          <a:p>
            <a:pPr indent="-311150" lvl="0" marL="457200" rtl="0" algn="l">
              <a:lnSpc>
                <a:spcPct val="115000"/>
              </a:lnSpc>
              <a:spcBef>
                <a:spcPts val="0"/>
              </a:spcBef>
              <a:spcAft>
                <a:spcPts val="0"/>
              </a:spcAft>
              <a:buClr>
                <a:schemeClr val="dk1"/>
              </a:buClr>
              <a:buSzPts val="1300"/>
              <a:buFont typeface="Assistant Medium"/>
              <a:buChar char="●"/>
            </a:pPr>
            <a:r>
              <a:rPr lang="en" sz="1300">
                <a:solidFill>
                  <a:schemeClr val="dk1"/>
                </a:solidFill>
                <a:latin typeface="Assistant Medium"/>
                <a:ea typeface="Assistant Medium"/>
                <a:cs typeface="Assistant Medium"/>
                <a:sym typeface="Assistant Medium"/>
              </a:rPr>
              <a:t>Normalizing and standardizing numerical features.</a:t>
            </a:r>
            <a:endParaRPr sz="1600">
              <a:solidFill>
                <a:schemeClr val="dk1"/>
              </a:solidFill>
              <a:latin typeface="Assistant Medium"/>
              <a:ea typeface="Assistant Medium"/>
              <a:cs typeface="Assistant Medium"/>
              <a:sym typeface="Assistant Medium"/>
            </a:endParaRPr>
          </a:p>
        </p:txBody>
      </p:sp>
      <p:pic>
        <p:nvPicPr>
          <p:cNvPr id="836" name="Google Shape;836;p31"/>
          <p:cNvPicPr preferRelativeResize="0"/>
          <p:nvPr/>
        </p:nvPicPr>
        <p:blipFill rotWithShape="1">
          <a:blip r:embed="rId3">
            <a:alphaModFix/>
          </a:blip>
          <a:srcRect b="23447" l="-2460" r="2460" t="0"/>
          <a:stretch/>
        </p:blipFill>
        <p:spPr>
          <a:xfrm>
            <a:off x="5927800" y="2696075"/>
            <a:ext cx="3057525" cy="1808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32"/>
          <p:cNvSpPr txBox="1"/>
          <p:nvPr>
            <p:ph type="ctrTitle"/>
          </p:nvPr>
        </p:nvSpPr>
        <p:spPr>
          <a:xfrm>
            <a:off x="715100" y="120375"/>
            <a:ext cx="6346500" cy="7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region is the most expensive?</a:t>
            </a:r>
            <a:endParaRPr/>
          </a:p>
        </p:txBody>
      </p:sp>
      <p:sp>
        <p:nvSpPr>
          <p:cNvPr id="842" name="Google Shape;842;p32"/>
          <p:cNvSpPr txBox="1"/>
          <p:nvPr>
            <p:ph idx="1" type="subTitle"/>
          </p:nvPr>
        </p:nvSpPr>
        <p:spPr>
          <a:xfrm>
            <a:off x="6964400" y="883325"/>
            <a:ext cx="2179500" cy="369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does not come as a surprise for London to have the highest  prices, followed by the rest of the south.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south is </a:t>
            </a:r>
            <a:r>
              <a:rPr lang="en"/>
              <a:t>perceived</a:t>
            </a:r>
            <a:r>
              <a:rPr lang="en"/>
              <a:t> to come with lifestyle benefits such as the climate and landscape with fewer large cities and more natural land.</a:t>
            </a:r>
            <a:endParaRPr/>
          </a:p>
        </p:txBody>
      </p:sp>
      <p:pic>
        <p:nvPicPr>
          <p:cNvPr id="843" name="Google Shape;843;p32"/>
          <p:cNvPicPr preferRelativeResize="0"/>
          <p:nvPr/>
        </p:nvPicPr>
        <p:blipFill>
          <a:blip r:embed="rId3">
            <a:alphaModFix/>
          </a:blip>
          <a:stretch>
            <a:fillRect/>
          </a:stretch>
        </p:blipFill>
        <p:spPr>
          <a:xfrm>
            <a:off x="0" y="776250"/>
            <a:ext cx="6855577" cy="3772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33"/>
          <p:cNvSpPr txBox="1"/>
          <p:nvPr>
            <p:ph type="ctrTitle"/>
          </p:nvPr>
        </p:nvSpPr>
        <p:spPr>
          <a:xfrm>
            <a:off x="671575" y="359823"/>
            <a:ext cx="6346500" cy="57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House Price over time</a:t>
            </a:r>
            <a:endParaRPr/>
          </a:p>
        </p:txBody>
      </p:sp>
      <p:sp>
        <p:nvSpPr>
          <p:cNvPr id="849" name="Google Shape;849;p33"/>
          <p:cNvSpPr txBox="1"/>
          <p:nvPr>
            <p:ph idx="1" type="subTitle"/>
          </p:nvPr>
        </p:nvSpPr>
        <p:spPr>
          <a:xfrm>
            <a:off x="7018075" y="827225"/>
            <a:ext cx="21261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a number of factors that led to house price increase in the UK, including inflation, the high demand vs the low supply relative to the population growth.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Highest </a:t>
            </a:r>
            <a:r>
              <a:rPr lang="en"/>
              <a:t>increase registered in 2022 with a 9.22% increase.</a:t>
            </a:r>
            <a:endParaRPr/>
          </a:p>
        </p:txBody>
      </p:sp>
      <p:pic>
        <p:nvPicPr>
          <p:cNvPr id="850" name="Google Shape;850;p33"/>
          <p:cNvPicPr preferRelativeResize="0"/>
          <p:nvPr/>
        </p:nvPicPr>
        <p:blipFill>
          <a:blip r:embed="rId3">
            <a:alphaModFix/>
          </a:blip>
          <a:stretch>
            <a:fillRect/>
          </a:stretch>
        </p:blipFill>
        <p:spPr>
          <a:xfrm>
            <a:off x="0" y="863350"/>
            <a:ext cx="6948251" cy="36417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34"/>
          <p:cNvSpPr txBox="1"/>
          <p:nvPr>
            <p:ph idx="15" type="title"/>
          </p:nvPr>
        </p:nvSpPr>
        <p:spPr>
          <a:xfrm>
            <a:off x="720000" y="1730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Bebas Neue"/>
                <a:ea typeface="Bebas Neue"/>
                <a:cs typeface="Bebas Neue"/>
                <a:sym typeface="Bebas Neue"/>
              </a:rPr>
              <a:t>How do different types of properties like Detached, Semi-Detached, Terraced, Flats affect average house prices?</a:t>
            </a:r>
            <a:endParaRPr sz="2000">
              <a:solidFill>
                <a:schemeClr val="lt2"/>
              </a:solidFill>
              <a:latin typeface="Bebas Neue"/>
              <a:ea typeface="Bebas Neue"/>
              <a:cs typeface="Bebas Neue"/>
              <a:sym typeface="Bebas Neue"/>
            </a:endParaRPr>
          </a:p>
        </p:txBody>
      </p:sp>
      <p:sp>
        <p:nvSpPr>
          <p:cNvPr id="856" name="Google Shape;856;p34"/>
          <p:cNvSpPr txBox="1"/>
          <p:nvPr/>
        </p:nvSpPr>
        <p:spPr>
          <a:xfrm>
            <a:off x="7865750" y="44600"/>
            <a:ext cx="1374300" cy="39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ssistant Medium"/>
                <a:ea typeface="Assistant Medium"/>
                <a:cs typeface="Assistant Medium"/>
                <a:sym typeface="Assistant Medium"/>
              </a:rPr>
              <a:t>Sheyma</a:t>
            </a:r>
            <a:endParaRPr>
              <a:solidFill>
                <a:schemeClr val="dk1"/>
              </a:solidFill>
              <a:latin typeface="Assistant Medium"/>
              <a:ea typeface="Assistant Medium"/>
              <a:cs typeface="Assistant Medium"/>
              <a:sym typeface="Assistant Medium"/>
            </a:endParaRPr>
          </a:p>
        </p:txBody>
      </p:sp>
      <p:pic>
        <p:nvPicPr>
          <p:cNvPr id="857" name="Google Shape;857;p34"/>
          <p:cNvPicPr preferRelativeResize="0"/>
          <p:nvPr/>
        </p:nvPicPr>
        <p:blipFill>
          <a:blip r:embed="rId3">
            <a:alphaModFix/>
          </a:blip>
          <a:stretch>
            <a:fillRect/>
          </a:stretch>
        </p:blipFill>
        <p:spPr>
          <a:xfrm>
            <a:off x="100050" y="1112475"/>
            <a:ext cx="5278850" cy="3211149"/>
          </a:xfrm>
          <a:prstGeom prst="rect">
            <a:avLst/>
          </a:prstGeom>
          <a:noFill/>
          <a:ln>
            <a:noFill/>
          </a:ln>
        </p:spPr>
      </p:pic>
      <p:sp>
        <p:nvSpPr>
          <p:cNvPr id="858" name="Google Shape;858;p34"/>
          <p:cNvSpPr txBox="1"/>
          <p:nvPr/>
        </p:nvSpPr>
        <p:spPr>
          <a:xfrm>
            <a:off x="5378900" y="913950"/>
            <a:ext cx="3651600" cy="3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Detached houses have experienced the most notable price increases in the UK housing market, driven by several key factors. Firstly, the scarcity of detached houses compared to the abundance of flats, terraced, semi-detached, and other attached housing types creates higher demand. Detached houses typically offer more living space and privacy, which are highly valued by buyers. These properties often include private gardens, additional land, and gated entrances, contributing to their desirability and higher price points.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Moreover, the lifestyle and exclusivity associated with detached houses further enhance their appeal. Many buyers are willing to pay a premium for the space, tranquility, and status that come with owning a detached home. This contrasts with the more communal living situations in flats and terraced houses. The combination of limited supply and high demand for these premium properties drives up their prices, making detached houses the most expensive category in the UK housing market.</a:t>
            </a:r>
            <a:endParaRPr sz="1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35"/>
          <p:cNvSpPr txBox="1"/>
          <p:nvPr>
            <p:ph type="title"/>
          </p:nvPr>
        </p:nvSpPr>
        <p:spPr>
          <a:xfrm>
            <a:off x="720000" y="523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t>What trends can be observed in UK house prices over time?</a:t>
            </a:r>
            <a:endParaRPr sz="2100">
              <a:solidFill>
                <a:schemeClr val="lt2"/>
              </a:solidFill>
            </a:endParaRPr>
          </a:p>
        </p:txBody>
      </p:sp>
      <p:sp>
        <p:nvSpPr>
          <p:cNvPr id="864" name="Google Shape;864;p35"/>
          <p:cNvSpPr txBox="1"/>
          <p:nvPr/>
        </p:nvSpPr>
        <p:spPr>
          <a:xfrm>
            <a:off x="7617100" y="52350"/>
            <a:ext cx="1374300" cy="39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ssistant Medium"/>
                <a:ea typeface="Assistant Medium"/>
                <a:cs typeface="Assistant Medium"/>
                <a:sym typeface="Assistant Medium"/>
              </a:rPr>
              <a:t>Sheyma</a:t>
            </a:r>
            <a:endParaRPr>
              <a:solidFill>
                <a:schemeClr val="dk1"/>
              </a:solidFill>
              <a:latin typeface="Assistant Medium"/>
              <a:ea typeface="Assistant Medium"/>
              <a:cs typeface="Assistant Medium"/>
              <a:sym typeface="Assistant Medium"/>
            </a:endParaRPr>
          </a:p>
        </p:txBody>
      </p:sp>
      <p:pic>
        <p:nvPicPr>
          <p:cNvPr id="865" name="Google Shape;865;p35"/>
          <p:cNvPicPr preferRelativeResize="0"/>
          <p:nvPr/>
        </p:nvPicPr>
        <p:blipFill>
          <a:blip r:embed="rId3">
            <a:alphaModFix/>
          </a:blip>
          <a:stretch>
            <a:fillRect/>
          </a:stretch>
        </p:blipFill>
        <p:spPr>
          <a:xfrm>
            <a:off x="66825" y="660298"/>
            <a:ext cx="3794702" cy="2175775"/>
          </a:xfrm>
          <a:prstGeom prst="rect">
            <a:avLst/>
          </a:prstGeom>
          <a:noFill/>
          <a:ln>
            <a:noFill/>
          </a:ln>
        </p:spPr>
      </p:pic>
      <p:pic>
        <p:nvPicPr>
          <p:cNvPr id="866" name="Google Shape;866;p35"/>
          <p:cNvPicPr preferRelativeResize="0"/>
          <p:nvPr/>
        </p:nvPicPr>
        <p:blipFill>
          <a:blip r:embed="rId4">
            <a:alphaModFix/>
          </a:blip>
          <a:stretch>
            <a:fillRect/>
          </a:stretch>
        </p:blipFill>
        <p:spPr>
          <a:xfrm>
            <a:off x="4073300" y="582625"/>
            <a:ext cx="3478776" cy="1960875"/>
          </a:xfrm>
          <a:prstGeom prst="rect">
            <a:avLst/>
          </a:prstGeom>
          <a:noFill/>
          <a:ln>
            <a:noFill/>
          </a:ln>
        </p:spPr>
      </p:pic>
      <p:sp>
        <p:nvSpPr>
          <p:cNvPr id="867" name="Google Shape;867;p35"/>
          <p:cNvSpPr txBox="1"/>
          <p:nvPr/>
        </p:nvSpPr>
        <p:spPr>
          <a:xfrm>
            <a:off x="0" y="2727150"/>
            <a:ext cx="9144000" cy="25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initially attempted to visualise this trend with a basic scatter plot, but the UK housing market's data was too sporadic for clear interpretation. To improve clarity, we switched to a basic bar graph, which provided a better visualisation of the data. This new visualisation revealed that the years 2024 and 2022 had the highest prices.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Additionally, the bar graph allowed us to observe trends and patterns over time more effectively, highlighting significant fluctuations in the housing market that were not as apparent in the scatter plot. This enhanced perspective helps us understand how different factors influenced housing prices during these peak years.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grpSp>
        <p:nvGrpSpPr>
          <p:cNvPr id="872" name="Google Shape;872;p36"/>
          <p:cNvGrpSpPr/>
          <p:nvPr/>
        </p:nvGrpSpPr>
        <p:grpSpPr>
          <a:xfrm flipH="1">
            <a:off x="309693" y="3497335"/>
            <a:ext cx="578299" cy="1022660"/>
            <a:chOff x="3171613" y="3711663"/>
            <a:chExt cx="476045" cy="841834"/>
          </a:xfrm>
        </p:grpSpPr>
        <p:sp>
          <p:nvSpPr>
            <p:cNvPr id="873" name="Google Shape;873;p36"/>
            <p:cNvSpPr/>
            <p:nvPr/>
          </p:nvSpPr>
          <p:spPr>
            <a:xfrm>
              <a:off x="3171612" y="3711663"/>
              <a:ext cx="476045" cy="531936"/>
            </a:xfrm>
            <a:custGeom>
              <a:rect b="b" l="l" r="r" t="t"/>
              <a:pathLst>
                <a:path extrusionOk="0" h="30922" w="27673">
                  <a:moveTo>
                    <a:pt x="13837" y="0"/>
                  </a:moveTo>
                  <a:lnTo>
                    <a:pt x="1" y="30922"/>
                  </a:lnTo>
                  <a:lnTo>
                    <a:pt x="27672" y="30922"/>
                  </a:lnTo>
                  <a:lnTo>
                    <a:pt x="138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6"/>
            <p:cNvSpPr/>
            <p:nvPr/>
          </p:nvSpPr>
          <p:spPr>
            <a:xfrm>
              <a:off x="3402494" y="3819775"/>
              <a:ext cx="14226" cy="733721"/>
            </a:xfrm>
            <a:custGeom>
              <a:rect b="b" l="l" r="r" t="t"/>
              <a:pathLst>
                <a:path extrusionOk="0" h="42652" w="827">
                  <a:moveTo>
                    <a:pt x="415" y="1"/>
                  </a:moveTo>
                  <a:cubicBezTo>
                    <a:pt x="185" y="1"/>
                    <a:pt x="0" y="185"/>
                    <a:pt x="0" y="415"/>
                  </a:cubicBezTo>
                  <a:lnTo>
                    <a:pt x="0" y="42240"/>
                  </a:lnTo>
                  <a:cubicBezTo>
                    <a:pt x="0" y="42467"/>
                    <a:pt x="185" y="42651"/>
                    <a:pt x="415" y="42651"/>
                  </a:cubicBezTo>
                  <a:cubicBezTo>
                    <a:pt x="642" y="42651"/>
                    <a:pt x="826" y="42467"/>
                    <a:pt x="826" y="42240"/>
                  </a:cubicBezTo>
                  <a:lnTo>
                    <a:pt x="826" y="415"/>
                  </a:lnTo>
                  <a:cubicBezTo>
                    <a:pt x="826" y="185"/>
                    <a:pt x="642"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6"/>
            <p:cNvSpPr/>
            <p:nvPr/>
          </p:nvSpPr>
          <p:spPr>
            <a:xfrm>
              <a:off x="3338039" y="3908450"/>
              <a:ext cx="79665" cy="77945"/>
            </a:xfrm>
            <a:custGeom>
              <a:rect b="b" l="l" r="r" t="t"/>
              <a:pathLst>
                <a:path extrusionOk="0" h="4531" w="4631">
                  <a:moveTo>
                    <a:pt x="452" y="0"/>
                  </a:moveTo>
                  <a:cubicBezTo>
                    <a:pt x="348" y="0"/>
                    <a:pt x="245" y="39"/>
                    <a:pt x="165" y="117"/>
                  </a:cubicBezTo>
                  <a:cubicBezTo>
                    <a:pt x="3" y="277"/>
                    <a:pt x="1" y="539"/>
                    <a:pt x="160" y="701"/>
                  </a:cubicBezTo>
                  <a:lnTo>
                    <a:pt x="3785" y="4406"/>
                  </a:lnTo>
                  <a:cubicBezTo>
                    <a:pt x="3862" y="4483"/>
                    <a:pt x="3969" y="4530"/>
                    <a:pt x="4079" y="4530"/>
                  </a:cubicBezTo>
                  <a:lnTo>
                    <a:pt x="4079" y="4528"/>
                  </a:lnTo>
                  <a:cubicBezTo>
                    <a:pt x="4446" y="4528"/>
                    <a:pt x="4631" y="4089"/>
                    <a:pt x="4374" y="3826"/>
                  </a:cubicBezTo>
                  <a:lnTo>
                    <a:pt x="749" y="125"/>
                  </a:lnTo>
                  <a:cubicBezTo>
                    <a:pt x="668" y="42"/>
                    <a:pt x="560" y="0"/>
                    <a:pt x="4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6"/>
            <p:cNvSpPr/>
            <p:nvPr/>
          </p:nvSpPr>
          <p:spPr>
            <a:xfrm>
              <a:off x="3294329" y="4022635"/>
              <a:ext cx="123376" cy="121639"/>
            </a:xfrm>
            <a:custGeom>
              <a:rect b="b" l="l" r="r" t="t"/>
              <a:pathLst>
                <a:path extrusionOk="0" h="7071" w="7172">
                  <a:moveTo>
                    <a:pt x="454" y="1"/>
                  </a:moveTo>
                  <a:cubicBezTo>
                    <a:pt x="349" y="1"/>
                    <a:pt x="245" y="40"/>
                    <a:pt x="165" y="119"/>
                  </a:cubicBezTo>
                  <a:cubicBezTo>
                    <a:pt x="3" y="279"/>
                    <a:pt x="1" y="536"/>
                    <a:pt x="155" y="700"/>
                  </a:cubicBezTo>
                  <a:lnTo>
                    <a:pt x="6326" y="6946"/>
                  </a:lnTo>
                  <a:cubicBezTo>
                    <a:pt x="6403" y="7026"/>
                    <a:pt x="6510" y="7068"/>
                    <a:pt x="6620" y="7068"/>
                  </a:cubicBezTo>
                  <a:lnTo>
                    <a:pt x="6620" y="7071"/>
                  </a:lnTo>
                  <a:cubicBezTo>
                    <a:pt x="6987" y="7071"/>
                    <a:pt x="7172" y="6626"/>
                    <a:pt x="6915" y="6367"/>
                  </a:cubicBezTo>
                  <a:lnTo>
                    <a:pt x="744" y="119"/>
                  </a:lnTo>
                  <a:cubicBezTo>
                    <a:pt x="663" y="40"/>
                    <a:pt x="558" y="1"/>
                    <a:pt x="4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6"/>
            <p:cNvSpPr/>
            <p:nvPr/>
          </p:nvSpPr>
          <p:spPr>
            <a:xfrm>
              <a:off x="3401926" y="4031098"/>
              <a:ext cx="104402" cy="115618"/>
            </a:xfrm>
            <a:custGeom>
              <a:rect b="b" l="l" r="r" t="t"/>
              <a:pathLst>
                <a:path extrusionOk="0" h="6721" w="6069">
                  <a:moveTo>
                    <a:pt x="5606" y="1"/>
                  </a:moveTo>
                  <a:cubicBezTo>
                    <a:pt x="5490" y="1"/>
                    <a:pt x="5375" y="50"/>
                    <a:pt x="5293" y="146"/>
                  </a:cubicBezTo>
                  <a:lnTo>
                    <a:pt x="233" y="6039"/>
                  </a:lnTo>
                  <a:cubicBezTo>
                    <a:pt x="1" y="6306"/>
                    <a:pt x="191" y="6718"/>
                    <a:pt x="545" y="6721"/>
                  </a:cubicBezTo>
                  <a:cubicBezTo>
                    <a:pt x="665" y="6721"/>
                    <a:pt x="780" y="6666"/>
                    <a:pt x="857" y="6576"/>
                  </a:cubicBezTo>
                  <a:lnTo>
                    <a:pt x="5919" y="683"/>
                  </a:lnTo>
                  <a:cubicBezTo>
                    <a:pt x="6069" y="511"/>
                    <a:pt x="6049" y="248"/>
                    <a:pt x="5874" y="101"/>
                  </a:cubicBezTo>
                  <a:cubicBezTo>
                    <a:pt x="5797" y="34"/>
                    <a:pt x="5701" y="1"/>
                    <a:pt x="56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8" name="Google Shape;878;p36"/>
          <p:cNvGrpSpPr/>
          <p:nvPr/>
        </p:nvGrpSpPr>
        <p:grpSpPr>
          <a:xfrm>
            <a:off x="7799616" y="3407267"/>
            <a:ext cx="634127" cy="1121361"/>
            <a:chOff x="-452058" y="1401842"/>
            <a:chExt cx="581022" cy="1027546"/>
          </a:xfrm>
        </p:grpSpPr>
        <p:sp>
          <p:nvSpPr>
            <p:cNvPr id="879" name="Google Shape;879;p36"/>
            <p:cNvSpPr/>
            <p:nvPr/>
          </p:nvSpPr>
          <p:spPr>
            <a:xfrm>
              <a:off x="-452058" y="1401842"/>
              <a:ext cx="581022" cy="649285"/>
            </a:xfrm>
            <a:custGeom>
              <a:rect b="b" l="l" r="r" t="t"/>
              <a:pathLst>
                <a:path extrusionOk="0" h="30922" w="27671">
                  <a:moveTo>
                    <a:pt x="13837" y="0"/>
                  </a:moveTo>
                  <a:lnTo>
                    <a:pt x="1" y="30922"/>
                  </a:lnTo>
                  <a:lnTo>
                    <a:pt x="27670" y="30922"/>
                  </a:lnTo>
                  <a:lnTo>
                    <a:pt x="13837" y="0"/>
                  </a:lnTo>
                  <a:close/>
                </a:path>
              </a:pathLst>
            </a:custGeom>
            <a:solidFill>
              <a:srgbClr val="00C4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6"/>
            <p:cNvSpPr/>
            <p:nvPr/>
          </p:nvSpPr>
          <p:spPr>
            <a:xfrm>
              <a:off x="-170244" y="1533803"/>
              <a:ext cx="17365" cy="895585"/>
            </a:xfrm>
            <a:custGeom>
              <a:rect b="b" l="l" r="r" t="t"/>
              <a:pathLst>
                <a:path extrusionOk="0" h="42652" w="827">
                  <a:moveTo>
                    <a:pt x="415" y="0"/>
                  </a:moveTo>
                  <a:cubicBezTo>
                    <a:pt x="185" y="0"/>
                    <a:pt x="0" y="185"/>
                    <a:pt x="0" y="415"/>
                  </a:cubicBezTo>
                  <a:lnTo>
                    <a:pt x="0" y="42239"/>
                  </a:lnTo>
                  <a:cubicBezTo>
                    <a:pt x="0" y="42466"/>
                    <a:pt x="185" y="42651"/>
                    <a:pt x="415" y="42651"/>
                  </a:cubicBezTo>
                  <a:cubicBezTo>
                    <a:pt x="642" y="42651"/>
                    <a:pt x="827" y="42466"/>
                    <a:pt x="827" y="42239"/>
                  </a:cubicBezTo>
                  <a:lnTo>
                    <a:pt x="827" y="415"/>
                  </a:lnTo>
                  <a:cubicBezTo>
                    <a:pt x="827" y="185"/>
                    <a:pt x="642" y="0"/>
                    <a:pt x="4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6"/>
            <p:cNvSpPr/>
            <p:nvPr/>
          </p:nvSpPr>
          <p:spPr>
            <a:xfrm>
              <a:off x="-249023" y="1641913"/>
              <a:ext cx="97344" cy="95266"/>
            </a:xfrm>
            <a:custGeom>
              <a:rect b="b" l="l" r="r" t="t"/>
              <a:pathLst>
                <a:path extrusionOk="0" h="4537" w="4636">
                  <a:moveTo>
                    <a:pt x="453" y="1"/>
                  </a:moveTo>
                  <a:cubicBezTo>
                    <a:pt x="349" y="1"/>
                    <a:pt x="245" y="39"/>
                    <a:pt x="166" y="118"/>
                  </a:cubicBezTo>
                  <a:cubicBezTo>
                    <a:pt x="1" y="280"/>
                    <a:pt x="1" y="545"/>
                    <a:pt x="163" y="707"/>
                  </a:cubicBezTo>
                  <a:lnTo>
                    <a:pt x="3790" y="4411"/>
                  </a:lnTo>
                  <a:cubicBezTo>
                    <a:pt x="3867" y="4489"/>
                    <a:pt x="3972" y="4534"/>
                    <a:pt x="4084" y="4536"/>
                  </a:cubicBezTo>
                  <a:lnTo>
                    <a:pt x="4084" y="4534"/>
                  </a:lnTo>
                  <a:cubicBezTo>
                    <a:pt x="4451" y="4534"/>
                    <a:pt x="4636" y="4094"/>
                    <a:pt x="4379" y="3832"/>
                  </a:cubicBezTo>
                  <a:lnTo>
                    <a:pt x="755" y="130"/>
                  </a:lnTo>
                  <a:cubicBezTo>
                    <a:pt x="674" y="44"/>
                    <a:pt x="563" y="1"/>
                    <a:pt x="4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6"/>
            <p:cNvSpPr/>
            <p:nvPr/>
          </p:nvSpPr>
          <p:spPr>
            <a:xfrm>
              <a:off x="-302375" y="1781306"/>
              <a:ext cx="150699" cy="148515"/>
            </a:xfrm>
            <a:custGeom>
              <a:rect b="b" l="l" r="r" t="t"/>
              <a:pathLst>
                <a:path extrusionOk="0" h="7073" w="7177">
                  <a:moveTo>
                    <a:pt x="455" y="0"/>
                  </a:moveTo>
                  <a:cubicBezTo>
                    <a:pt x="350" y="0"/>
                    <a:pt x="246" y="40"/>
                    <a:pt x="165" y="119"/>
                  </a:cubicBezTo>
                  <a:cubicBezTo>
                    <a:pt x="3" y="281"/>
                    <a:pt x="1" y="540"/>
                    <a:pt x="160" y="705"/>
                  </a:cubicBezTo>
                  <a:lnTo>
                    <a:pt x="6331" y="6950"/>
                  </a:lnTo>
                  <a:cubicBezTo>
                    <a:pt x="6408" y="7030"/>
                    <a:pt x="6516" y="7073"/>
                    <a:pt x="6625" y="7073"/>
                  </a:cubicBezTo>
                  <a:cubicBezTo>
                    <a:pt x="6992" y="7073"/>
                    <a:pt x="7177" y="6631"/>
                    <a:pt x="6920" y="6371"/>
                  </a:cubicBezTo>
                  <a:lnTo>
                    <a:pt x="750" y="124"/>
                  </a:lnTo>
                  <a:cubicBezTo>
                    <a:pt x="669" y="42"/>
                    <a:pt x="562" y="0"/>
                    <a:pt x="4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6"/>
            <p:cNvSpPr/>
            <p:nvPr/>
          </p:nvSpPr>
          <p:spPr>
            <a:xfrm>
              <a:off x="-170937" y="1791699"/>
              <a:ext cx="127434" cy="141166"/>
            </a:xfrm>
            <a:custGeom>
              <a:rect b="b" l="l" r="r" t="t"/>
              <a:pathLst>
                <a:path extrusionOk="0" h="6723" w="6069">
                  <a:moveTo>
                    <a:pt x="5609" y="1"/>
                  </a:moveTo>
                  <a:cubicBezTo>
                    <a:pt x="5491" y="1"/>
                    <a:pt x="5374" y="51"/>
                    <a:pt x="5293" y="148"/>
                  </a:cubicBezTo>
                  <a:lnTo>
                    <a:pt x="233" y="6039"/>
                  </a:lnTo>
                  <a:cubicBezTo>
                    <a:pt x="1" y="6306"/>
                    <a:pt x="191" y="6720"/>
                    <a:pt x="545" y="6723"/>
                  </a:cubicBezTo>
                  <a:cubicBezTo>
                    <a:pt x="665" y="6723"/>
                    <a:pt x="777" y="6668"/>
                    <a:pt x="857" y="6578"/>
                  </a:cubicBezTo>
                  <a:lnTo>
                    <a:pt x="5919" y="684"/>
                  </a:lnTo>
                  <a:cubicBezTo>
                    <a:pt x="6069" y="512"/>
                    <a:pt x="6051" y="250"/>
                    <a:pt x="5877" y="100"/>
                  </a:cubicBezTo>
                  <a:cubicBezTo>
                    <a:pt x="5799" y="34"/>
                    <a:pt x="5703" y="1"/>
                    <a:pt x="56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6"/>
            <p:cNvSpPr/>
            <p:nvPr/>
          </p:nvSpPr>
          <p:spPr>
            <a:xfrm>
              <a:off x="-179672" y="2031938"/>
              <a:ext cx="45922" cy="8672"/>
            </a:xfrm>
            <a:custGeom>
              <a:rect b="b" l="l" r="r" t="t"/>
              <a:pathLst>
                <a:path extrusionOk="0" h="413" w="2187">
                  <a:moveTo>
                    <a:pt x="207" y="1"/>
                  </a:moveTo>
                  <a:cubicBezTo>
                    <a:pt x="92" y="1"/>
                    <a:pt x="0" y="93"/>
                    <a:pt x="0" y="205"/>
                  </a:cubicBezTo>
                  <a:cubicBezTo>
                    <a:pt x="3" y="320"/>
                    <a:pt x="92" y="410"/>
                    <a:pt x="207" y="412"/>
                  </a:cubicBezTo>
                  <a:lnTo>
                    <a:pt x="1897" y="412"/>
                  </a:lnTo>
                  <a:lnTo>
                    <a:pt x="218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6"/>
            <p:cNvSpPr/>
            <p:nvPr/>
          </p:nvSpPr>
          <p:spPr>
            <a:xfrm>
              <a:off x="-212909" y="2072292"/>
              <a:ext cx="50961" cy="8672"/>
            </a:xfrm>
            <a:custGeom>
              <a:rect b="b" l="l" r="r" t="t"/>
              <a:pathLst>
                <a:path extrusionOk="0" h="413" w="2427">
                  <a:moveTo>
                    <a:pt x="208" y="1"/>
                  </a:moveTo>
                  <a:cubicBezTo>
                    <a:pt x="93" y="1"/>
                    <a:pt x="1" y="93"/>
                    <a:pt x="1" y="208"/>
                  </a:cubicBezTo>
                  <a:cubicBezTo>
                    <a:pt x="1" y="319"/>
                    <a:pt x="91" y="413"/>
                    <a:pt x="203" y="413"/>
                  </a:cubicBezTo>
                  <a:cubicBezTo>
                    <a:pt x="205" y="413"/>
                    <a:pt x="206" y="413"/>
                    <a:pt x="208" y="412"/>
                  </a:cubicBezTo>
                  <a:lnTo>
                    <a:pt x="2137" y="412"/>
                  </a:lnTo>
                  <a:lnTo>
                    <a:pt x="24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6" name="Google Shape;886;p36"/>
          <p:cNvGrpSpPr/>
          <p:nvPr/>
        </p:nvGrpSpPr>
        <p:grpSpPr>
          <a:xfrm>
            <a:off x="8141979" y="3541120"/>
            <a:ext cx="634113" cy="987673"/>
            <a:chOff x="7121388" y="3487482"/>
            <a:chExt cx="414806" cy="646087"/>
          </a:xfrm>
        </p:grpSpPr>
        <p:sp>
          <p:nvSpPr>
            <p:cNvPr id="887" name="Google Shape;887;p36"/>
            <p:cNvSpPr/>
            <p:nvPr/>
          </p:nvSpPr>
          <p:spPr>
            <a:xfrm>
              <a:off x="7121388" y="3487482"/>
              <a:ext cx="414806" cy="421525"/>
            </a:xfrm>
            <a:custGeom>
              <a:rect b="b" l="l" r="r" t="t"/>
              <a:pathLst>
                <a:path extrusionOk="0" h="20075" w="19755">
                  <a:moveTo>
                    <a:pt x="9877" y="1"/>
                  </a:moveTo>
                  <a:lnTo>
                    <a:pt x="0" y="20074"/>
                  </a:lnTo>
                  <a:lnTo>
                    <a:pt x="19754" y="20074"/>
                  </a:lnTo>
                  <a:lnTo>
                    <a:pt x="987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6"/>
            <p:cNvSpPr/>
            <p:nvPr/>
          </p:nvSpPr>
          <p:spPr>
            <a:xfrm>
              <a:off x="7322156" y="3587424"/>
              <a:ext cx="13228" cy="546145"/>
            </a:xfrm>
            <a:custGeom>
              <a:rect b="b" l="l" r="r" t="t"/>
              <a:pathLst>
                <a:path extrusionOk="0" h="26010" w="630">
                  <a:moveTo>
                    <a:pt x="315" y="1"/>
                  </a:moveTo>
                  <a:cubicBezTo>
                    <a:pt x="140" y="1"/>
                    <a:pt x="1" y="145"/>
                    <a:pt x="6" y="320"/>
                  </a:cubicBezTo>
                  <a:lnTo>
                    <a:pt x="6" y="25698"/>
                  </a:lnTo>
                  <a:cubicBezTo>
                    <a:pt x="6" y="25870"/>
                    <a:pt x="143" y="26007"/>
                    <a:pt x="315" y="26010"/>
                  </a:cubicBezTo>
                  <a:cubicBezTo>
                    <a:pt x="487" y="26010"/>
                    <a:pt x="625" y="25870"/>
                    <a:pt x="625" y="25698"/>
                  </a:cubicBezTo>
                  <a:lnTo>
                    <a:pt x="625" y="320"/>
                  </a:lnTo>
                  <a:cubicBezTo>
                    <a:pt x="630" y="145"/>
                    <a:pt x="490" y="1"/>
                    <a:pt x="3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6"/>
            <p:cNvSpPr/>
            <p:nvPr/>
          </p:nvSpPr>
          <p:spPr>
            <a:xfrm>
              <a:off x="7261834" y="3681823"/>
              <a:ext cx="74709" cy="72714"/>
            </a:xfrm>
            <a:custGeom>
              <a:rect b="b" l="l" r="r" t="t"/>
              <a:pathLst>
                <a:path extrusionOk="0" h="3463" w="3558">
                  <a:moveTo>
                    <a:pt x="341" y="1"/>
                  </a:moveTo>
                  <a:cubicBezTo>
                    <a:pt x="262" y="1"/>
                    <a:pt x="184" y="30"/>
                    <a:pt x="123" y="90"/>
                  </a:cubicBezTo>
                  <a:cubicBezTo>
                    <a:pt x="1" y="212"/>
                    <a:pt x="1" y="412"/>
                    <a:pt x="125" y="534"/>
                  </a:cubicBezTo>
                  <a:lnTo>
                    <a:pt x="2923" y="3367"/>
                  </a:lnTo>
                  <a:cubicBezTo>
                    <a:pt x="2981" y="3427"/>
                    <a:pt x="3061" y="3462"/>
                    <a:pt x="3143" y="3462"/>
                  </a:cubicBezTo>
                  <a:lnTo>
                    <a:pt x="3146" y="3462"/>
                  </a:lnTo>
                  <a:cubicBezTo>
                    <a:pt x="3420" y="3462"/>
                    <a:pt x="3557" y="3130"/>
                    <a:pt x="3365" y="2935"/>
                  </a:cubicBezTo>
                  <a:lnTo>
                    <a:pt x="567" y="97"/>
                  </a:lnTo>
                  <a:cubicBezTo>
                    <a:pt x="506" y="33"/>
                    <a:pt x="423" y="1"/>
                    <a:pt x="3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6"/>
            <p:cNvSpPr/>
            <p:nvPr/>
          </p:nvSpPr>
          <p:spPr>
            <a:xfrm>
              <a:off x="7249719" y="3775151"/>
              <a:ext cx="86825" cy="84872"/>
            </a:xfrm>
            <a:custGeom>
              <a:rect b="b" l="l" r="r" t="t"/>
              <a:pathLst>
                <a:path extrusionOk="0" h="4042" w="4135">
                  <a:moveTo>
                    <a:pt x="343" y="1"/>
                  </a:moveTo>
                  <a:cubicBezTo>
                    <a:pt x="263" y="1"/>
                    <a:pt x="184" y="31"/>
                    <a:pt x="123" y="90"/>
                  </a:cubicBezTo>
                  <a:cubicBezTo>
                    <a:pt x="3" y="213"/>
                    <a:pt x="1" y="407"/>
                    <a:pt x="123" y="530"/>
                  </a:cubicBezTo>
                  <a:lnTo>
                    <a:pt x="3500" y="3949"/>
                  </a:lnTo>
                  <a:cubicBezTo>
                    <a:pt x="3558" y="4009"/>
                    <a:pt x="3638" y="4042"/>
                    <a:pt x="3720" y="4042"/>
                  </a:cubicBezTo>
                  <a:cubicBezTo>
                    <a:pt x="3995" y="4042"/>
                    <a:pt x="4134" y="3710"/>
                    <a:pt x="3942" y="3515"/>
                  </a:cubicBezTo>
                  <a:lnTo>
                    <a:pt x="563" y="93"/>
                  </a:lnTo>
                  <a:cubicBezTo>
                    <a:pt x="502" y="31"/>
                    <a:pt x="423" y="1"/>
                    <a:pt x="3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6"/>
            <p:cNvSpPr/>
            <p:nvPr/>
          </p:nvSpPr>
          <p:spPr>
            <a:xfrm>
              <a:off x="7323311" y="3649678"/>
              <a:ext cx="58625" cy="67003"/>
            </a:xfrm>
            <a:custGeom>
              <a:rect b="b" l="l" r="r" t="t"/>
              <a:pathLst>
                <a:path extrusionOk="0" h="3191" w="2792">
                  <a:moveTo>
                    <a:pt x="2443" y="0"/>
                  </a:moveTo>
                  <a:cubicBezTo>
                    <a:pt x="2353" y="0"/>
                    <a:pt x="2263" y="40"/>
                    <a:pt x="2202" y="116"/>
                  </a:cubicBezTo>
                  <a:lnTo>
                    <a:pt x="163" y="2689"/>
                  </a:lnTo>
                  <a:cubicBezTo>
                    <a:pt x="0" y="2891"/>
                    <a:pt x="143" y="3191"/>
                    <a:pt x="402" y="3191"/>
                  </a:cubicBezTo>
                  <a:cubicBezTo>
                    <a:pt x="497" y="3191"/>
                    <a:pt x="587" y="3149"/>
                    <a:pt x="647" y="3074"/>
                  </a:cubicBezTo>
                  <a:lnTo>
                    <a:pt x="2686" y="500"/>
                  </a:lnTo>
                  <a:cubicBezTo>
                    <a:pt x="2791" y="365"/>
                    <a:pt x="2769" y="173"/>
                    <a:pt x="2636" y="68"/>
                  </a:cubicBezTo>
                  <a:cubicBezTo>
                    <a:pt x="2579" y="22"/>
                    <a:pt x="2511" y="0"/>
                    <a:pt x="24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6"/>
            <p:cNvSpPr/>
            <p:nvPr/>
          </p:nvSpPr>
          <p:spPr>
            <a:xfrm>
              <a:off x="7326083" y="3724151"/>
              <a:ext cx="91843" cy="101229"/>
            </a:xfrm>
            <a:custGeom>
              <a:rect b="b" l="l" r="r" t="t"/>
              <a:pathLst>
                <a:path extrusionOk="0" h="4821" w="4374">
                  <a:moveTo>
                    <a:pt x="4027" y="0"/>
                  </a:moveTo>
                  <a:cubicBezTo>
                    <a:pt x="3940" y="0"/>
                    <a:pt x="3854" y="37"/>
                    <a:pt x="3792" y="108"/>
                  </a:cubicBezTo>
                  <a:lnTo>
                    <a:pt x="175" y="4309"/>
                  </a:lnTo>
                  <a:cubicBezTo>
                    <a:pt x="1" y="4509"/>
                    <a:pt x="146" y="4821"/>
                    <a:pt x="410" y="4821"/>
                  </a:cubicBezTo>
                  <a:cubicBezTo>
                    <a:pt x="500" y="4818"/>
                    <a:pt x="585" y="4781"/>
                    <a:pt x="645" y="4711"/>
                  </a:cubicBezTo>
                  <a:lnTo>
                    <a:pt x="4262" y="515"/>
                  </a:lnTo>
                  <a:cubicBezTo>
                    <a:pt x="4374" y="385"/>
                    <a:pt x="4359" y="188"/>
                    <a:pt x="4229" y="76"/>
                  </a:cubicBezTo>
                  <a:cubicBezTo>
                    <a:pt x="4171" y="25"/>
                    <a:pt x="4099" y="0"/>
                    <a:pt x="40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3" name="Google Shape;893;p36"/>
          <p:cNvSpPr txBox="1"/>
          <p:nvPr>
            <p:ph type="title"/>
          </p:nvPr>
        </p:nvSpPr>
        <p:spPr>
          <a:xfrm>
            <a:off x="-260600" y="53050"/>
            <a:ext cx="6424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Model Performance: Actual vs Predicted House Prices</a:t>
            </a:r>
            <a:endParaRPr sz="2400">
              <a:solidFill>
                <a:schemeClr val="lt2"/>
              </a:solidFill>
            </a:endParaRPr>
          </a:p>
        </p:txBody>
      </p:sp>
      <p:grpSp>
        <p:nvGrpSpPr>
          <p:cNvPr id="894" name="Google Shape;894;p36"/>
          <p:cNvGrpSpPr/>
          <p:nvPr/>
        </p:nvGrpSpPr>
        <p:grpSpPr>
          <a:xfrm>
            <a:off x="722400" y="3635758"/>
            <a:ext cx="501751" cy="887293"/>
            <a:chOff x="3171613" y="3711663"/>
            <a:chExt cx="476045" cy="841834"/>
          </a:xfrm>
        </p:grpSpPr>
        <p:sp>
          <p:nvSpPr>
            <p:cNvPr id="895" name="Google Shape;895;p36"/>
            <p:cNvSpPr/>
            <p:nvPr/>
          </p:nvSpPr>
          <p:spPr>
            <a:xfrm>
              <a:off x="3171612" y="3711663"/>
              <a:ext cx="476045" cy="531936"/>
            </a:xfrm>
            <a:custGeom>
              <a:rect b="b" l="l" r="r" t="t"/>
              <a:pathLst>
                <a:path extrusionOk="0" h="30922" w="27673">
                  <a:moveTo>
                    <a:pt x="13837" y="0"/>
                  </a:moveTo>
                  <a:lnTo>
                    <a:pt x="1" y="30922"/>
                  </a:lnTo>
                  <a:lnTo>
                    <a:pt x="27672" y="30922"/>
                  </a:lnTo>
                  <a:lnTo>
                    <a:pt x="138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6"/>
            <p:cNvSpPr/>
            <p:nvPr/>
          </p:nvSpPr>
          <p:spPr>
            <a:xfrm>
              <a:off x="3402494" y="3819775"/>
              <a:ext cx="14226" cy="733721"/>
            </a:xfrm>
            <a:custGeom>
              <a:rect b="b" l="l" r="r" t="t"/>
              <a:pathLst>
                <a:path extrusionOk="0" h="42652" w="827">
                  <a:moveTo>
                    <a:pt x="415" y="1"/>
                  </a:moveTo>
                  <a:cubicBezTo>
                    <a:pt x="185" y="1"/>
                    <a:pt x="0" y="185"/>
                    <a:pt x="0" y="415"/>
                  </a:cubicBezTo>
                  <a:lnTo>
                    <a:pt x="0" y="42240"/>
                  </a:lnTo>
                  <a:cubicBezTo>
                    <a:pt x="0" y="42467"/>
                    <a:pt x="185" y="42651"/>
                    <a:pt x="415" y="42651"/>
                  </a:cubicBezTo>
                  <a:cubicBezTo>
                    <a:pt x="642" y="42651"/>
                    <a:pt x="826" y="42467"/>
                    <a:pt x="826" y="42240"/>
                  </a:cubicBezTo>
                  <a:lnTo>
                    <a:pt x="826" y="415"/>
                  </a:lnTo>
                  <a:cubicBezTo>
                    <a:pt x="826" y="185"/>
                    <a:pt x="642" y="1"/>
                    <a:pt x="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6"/>
            <p:cNvSpPr/>
            <p:nvPr/>
          </p:nvSpPr>
          <p:spPr>
            <a:xfrm>
              <a:off x="3338039" y="3908450"/>
              <a:ext cx="79665" cy="77945"/>
            </a:xfrm>
            <a:custGeom>
              <a:rect b="b" l="l" r="r" t="t"/>
              <a:pathLst>
                <a:path extrusionOk="0" h="4531" w="4631">
                  <a:moveTo>
                    <a:pt x="452" y="0"/>
                  </a:moveTo>
                  <a:cubicBezTo>
                    <a:pt x="348" y="0"/>
                    <a:pt x="245" y="39"/>
                    <a:pt x="165" y="117"/>
                  </a:cubicBezTo>
                  <a:cubicBezTo>
                    <a:pt x="3" y="277"/>
                    <a:pt x="1" y="539"/>
                    <a:pt x="160" y="701"/>
                  </a:cubicBezTo>
                  <a:lnTo>
                    <a:pt x="3785" y="4406"/>
                  </a:lnTo>
                  <a:cubicBezTo>
                    <a:pt x="3862" y="4483"/>
                    <a:pt x="3969" y="4530"/>
                    <a:pt x="4079" y="4530"/>
                  </a:cubicBezTo>
                  <a:lnTo>
                    <a:pt x="4079" y="4528"/>
                  </a:lnTo>
                  <a:cubicBezTo>
                    <a:pt x="4446" y="4528"/>
                    <a:pt x="4631" y="4089"/>
                    <a:pt x="4374" y="3826"/>
                  </a:cubicBezTo>
                  <a:lnTo>
                    <a:pt x="749" y="125"/>
                  </a:lnTo>
                  <a:cubicBezTo>
                    <a:pt x="668" y="42"/>
                    <a:pt x="560" y="0"/>
                    <a:pt x="4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6"/>
            <p:cNvSpPr/>
            <p:nvPr/>
          </p:nvSpPr>
          <p:spPr>
            <a:xfrm>
              <a:off x="3294329" y="4022635"/>
              <a:ext cx="123376" cy="121639"/>
            </a:xfrm>
            <a:custGeom>
              <a:rect b="b" l="l" r="r" t="t"/>
              <a:pathLst>
                <a:path extrusionOk="0" h="7071" w="7172">
                  <a:moveTo>
                    <a:pt x="454" y="1"/>
                  </a:moveTo>
                  <a:cubicBezTo>
                    <a:pt x="349" y="1"/>
                    <a:pt x="245" y="40"/>
                    <a:pt x="165" y="119"/>
                  </a:cubicBezTo>
                  <a:cubicBezTo>
                    <a:pt x="3" y="279"/>
                    <a:pt x="1" y="536"/>
                    <a:pt x="155" y="700"/>
                  </a:cubicBezTo>
                  <a:lnTo>
                    <a:pt x="6326" y="6946"/>
                  </a:lnTo>
                  <a:cubicBezTo>
                    <a:pt x="6403" y="7026"/>
                    <a:pt x="6510" y="7068"/>
                    <a:pt x="6620" y="7068"/>
                  </a:cubicBezTo>
                  <a:lnTo>
                    <a:pt x="6620" y="7071"/>
                  </a:lnTo>
                  <a:cubicBezTo>
                    <a:pt x="6987" y="7071"/>
                    <a:pt x="7172" y="6626"/>
                    <a:pt x="6915" y="6367"/>
                  </a:cubicBezTo>
                  <a:lnTo>
                    <a:pt x="744" y="119"/>
                  </a:lnTo>
                  <a:cubicBezTo>
                    <a:pt x="663" y="40"/>
                    <a:pt x="558" y="1"/>
                    <a:pt x="4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6"/>
            <p:cNvSpPr/>
            <p:nvPr/>
          </p:nvSpPr>
          <p:spPr>
            <a:xfrm>
              <a:off x="3401926" y="4031098"/>
              <a:ext cx="104402" cy="115618"/>
            </a:xfrm>
            <a:custGeom>
              <a:rect b="b" l="l" r="r" t="t"/>
              <a:pathLst>
                <a:path extrusionOk="0" h="6721" w="6069">
                  <a:moveTo>
                    <a:pt x="5606" y="1"/>
                  </a:moveTo>
                  <a:cubicBezTo>
                    <a:pt x="5490" y="1"/>
                    <a:pt x="5375" y="50"/>
                    <a:pt x="5293" y="146"/>
                  </a:cubicBezTo>
                  <a:lnTo>
                    <a:pt x="233" y="6039"/>
                  </a:lnTo>
                  <a:cubicBezTo>
                    <a:pt x="1" y="6306"/>
                    <a:pt x="191" y="6718"/>
                    <a:pt x="545" y="6721"/>
                  </a:cubicBezTo>
                  <a:cubicBezTo>
                    <a:pt x="665" y="6721"/>
                    <a:pt x="780" y="6666"/>
                    <a:pt x="857" y="6576"/>
                  </a:cubicBezTo>
                  <a:lnTo>
                    <a:pt x="5919" y="683"/>
                  </a:lnTo>
                  <a:cubicBezTo>
                    <a:pt x="6069" y="511"/>
                    <a:pt x="6049" y="248"/>
                    <a:pt x="5874" y="101"/>
                  </a:cubicBezTo>
                  <a:cubicBezTo>
                    <a:pt x="5797" y="34"/>
                    <a:pt x="5701" y="1"/>
                    <a:pt x="56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00" name="Google Shape;900;p36"/>
          <p:cNvPicPr preferRelativeResize="0"/>
          <p:nvPr/>
        </p:nvPicPr>
        <p:blipFill>
          <a:blip r:embed="rId3">
            <a:alphaModFix/>
          </a:blip>
          <a:stretch>
            <a:fillRect/>
          </a:stretch>
        </p:blipFill>
        <p:spPr>
          <a:xfrm>
            <a:off x="89400" y="625750"/>
            <a:ext cx="5544050" cy="3662974"/>
          </a:xfrm>
          <a:prstGeom prst="rect">
            <a:avLst/>
          </a:prstGeom>
          <a:noFill/>
          <a:ln>
            <a:noFill/>
          </a:ln>
        </p:spPr>
      </p:pic>
      <p:sp>
        <p:nvSpPr>
          <p:cNvPr id="901" name="Google Shape;901;p36"/>
          <p:cNvSpPr txBox="1"/>
          <p:nvPr/>
        </p:nvSpPr>
        <p:spPr>
          <a:xfrm>
            <a:off x="5456450" y="332688"/>
            <a:ext cx="3245400" cy="48108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Assistant Medium"/>
              <a:buChar char="●"/>
            </a:pPr>
            <a:r>
              <a:rPr lang="en" sz="1300">
                <a:solidFill>
                  <a:schemeClr val="dk1"/>
                </a:solidFill>
                <a:latin typeface="Assistant Medium"/>
                <a:ea typeface="Assistant Medium"/>
                <a:cs typeface="Assistant Medium"/>
                <a:sym typeface="Assistant Medium"/>
              </a:rPr>
              <a:t>The plot visualizes the performance of our predictive model by comparing actual house prices to the prices predicted by the model.</a:t>
            </a:r>
            <a:endParaRPr sz="1300">
              <a:solidFill>
                <a:schemeClr val="dk1"/>
              </a:solidFill>
              <a:latin typeface="Assistant Medium"/>
              <a:ea typeface="Assistant Medium"/>
              <a:cs typeface="Assistant Medium"/>
              <a:sym typeface="Assistant Medium"/>
            </a:endParaRPr>
          </a:p>
          <a:p>
            <a:pPr indent="0" lvl="0" marL="457200" rtl="0" algn="l">
              <a:spcBef>
                <a:spcPts val="0"/>
              </a:spcBef>
              <a:spcAft>
                <a:spcPts val="0"/>
              </a:spcAft>
              <a:buNone/>
            </a:pPr>
            <a:r>
              <a:t/>
            </a:r>
            <a:endParaRPr sz="1300">
              <a:solidFill>
                <a:schemeClr val="dk1"/>
              </a:solidFill>
              <a:latin typeface="Assistant Medium"/>
              <a:ea typeface="Assistant Medium"/>
              <a:cs typeface="Assistant Medium"/>
              <a:sym typeface="Assistant Medium"/>
            </a:endParaRPr>
          </a:p>
          <a:p>
            <a:pPr indent="-311150" lvl="0" marL="457200" rtl="0" algn="l">
              <a:spcBef>
                <a:spcPts val="0"/>
              </a:spcBef>
              <a:spcAft>
                <a:spcPts val="0"/>
              </a:spcAft>
              <a:buClr>
                <a:schemeClr val="dk1"/>
              </a:buClr>
              <a:buSzPts val="1300"/>
              <a:buFont typeface="Assistant Medium"/>
              <a:buChar char="●"/>
            </a:pPr>
            <a:r>
              <a:rPr lang="en" sz="1300">
                <a:solidFill>
                  <a:schemeClr val="dk1"/>
                </a:solidFill>
                <a:latin typeface="Assistant Medium"/>
                <a:ea typeface="Assistant Medium"/>
                <a:cs typeface="Assistant Medium"/>
                <a:sym typeface="Assistant Medium"/>
              </a:rPr>
              <a:t>The points closely follow the line, indicating that the model has high predictive accuracy.</a:t>
            </a:r>
            <a:endParaRPr sz="1300">
              <a:solidFill>
                <a:schemeClr val="dk1"/>
              </a:solidFill>
              <a:latin typeface="Assistant Medium"/>
              <a:ea typeface="Assistant Medium"/>
              <a:cs typeface="Assistant Medium"/>
              <a:sym typeface="Assistant Medium"/>
            </a:endParaRPr>
          </a:p>
          <a:p>
            <a:pPr indent="0" lvl="0" marL="457200" rtl="0" algn="l">
              <a:spcBef>
                <a:spcPts val="0"/>
              </a:spcBef>
              <a:spcAft>
                <a:spcPts val="0"/>
              </a:spcAft>
              <a:buNone/>
            </a:pPr>
            <a:r>
              <a:t/>
            </a:r>
            <a:endParaRPr sz="1300">
              <a:solidFill>
                <a:schemeClr val="dk1"/>
              </a:solidFill>
              <a:latin typeface="Assistant Medium"/>
              <a:ea typeface="Assistant Medium"/>
              <a:cs typeface="Assistant Medium"/>
              <a:sym typeface="Assistant Medium"/>
            </a:endParaRPr>
          </a:p>
          <a:p>
            <a:pPr indent="-311150" lvl="0" marL="457200" rtl="0" algn="l">
              <a:spcBef>
                <a:spcPts val="0"/>
              </a:spcBef>
              <a:spcAft>
                <a:spcPts val="0"/>
              </a:spcAft>
              <a:buClr>
                <a:schemeClr val="dk1"/>
              </a:buClr>
              <a:buSzPts val="1300"/>
              <a:buFont typeface="Assistant Medium"/>
              <a:buChar char="●"/>
            </a:pPr>
            <a:r>
              <a:rPr lang="en" sz="1300">
                <a:solidFill>
                  <a:schemeClr val="dk1"/>
                </a:solidFill>
                <a:latin typeface="Assistant Medium"/>
                <a:ea typeface="Assistant Medium"/>
                <a:cs typeface="Assistant Medium"/>
                <a:sym typeface="Assistant Medium"/>
              </a:rPr>
              <a:t>This suggests that our model is highly effective in predicting house prices based on the features used.</a:t>
            </a:r>
            <a:endParaRPr sz="1300">
              <a:solidFill>
                <a:schemeClr val="dk1"/>
              </a:solidFill>
              <a:latin typeface="Assistant Medium"/>
              <a:ea typeface="Assistant Medium"/>
              <a:cs typeface="Assistant Medium"/>
              <a:sym typeface="Assistant Medium"/>
            </a:endParaRPr>
          </a:p>
          <a:p>
            <a:pPr indent="0" lvl="0" marL="457200" rtl="0" algn="l">
              <a:spcBef>
                <a:spcPts val="0"/>
              </a:spcBef>
              <a:spcAft>
                <a:spcPts val="0"/>
              </a:spcAft>
              <a:buNone/>
            </a:pPr>
            <a:r>
              <a:t/>
            </a:r>
            <a:endParaRPr sz="1300">
              <a:solidFill>
                <a:schemeClr val="dk1"/>
              </a:solidFill>
              <a:latin typeface="Assistant Medium"/>
              <a:ea typeface="Assistant Medium"/>
              <a:cs typeface="Assistant Medium"/>
              <a:sym typeface="Assistant Medium"/>
            </a:endParaRPr>
          </a:p>
          <a:p>
            <a:pPr indent="-311150" lvl="0" marL="457200" rtl="0" algn="l">
              <a:spcBef>
                <a:spcPts val="0"/>
              </a:spcBef>
              <a:spcAft>
                <a:spcPts val="0"/>
              </a:spcAft>
              <a:buClr>
                <a:schemeClr val="dk1"/>
              </a:buClr>
              <a:buSzPts val="1300"/>
              <a:buFont typeface="Assistant Medium"/>
              <a:buChar char="●"/>
            </a:pPr>
            <a:r>
              <a:rPr lang="en" sz="1300">
                <a:solidFill>
                  <a:schemeClr val="dk1"/>
                </a:solidFill>
                <a:latin typeface="Assistant Medium"/>
                <a:ea typeface="Assistant Medium"/>
                <a:cs typeface="Assistant Medium"/>
                <a:sym typeface="Assistant Medium"/>
              </a:rPr>
              <a:t>High accuracy in predictions can be very valuable for real estate agents, buyers, sellers, and policymakers.</a:t>
            </a:r>
            <a:endParaRPr sz="1300">
              <a:solidFill>
                <a:schemeClr val="dk1"/>
              </a:solidFill>
              <a:latin typeface="Assistant Medium"/>
              <a:ea typeface="Assistant Medium"/>
              <a:cs typeface="Assistant Medium"/>
              <a:sym typeface="Assistant Medium"/>
            </a:endParaRPr>
          </a:p>
          <a:p>
            <a:pPr indent="0" lvl="0" marL="457200" rtl="0" algn="l">
              <a:spcBef>
                <a:spcPts val="0"/>
              </a:spcBef>
              <a:spcAft>
                <a:spcPts val="0"/>
              </a:spcAft>
              <a:buNone/>
            </a:pPr>
            <a:r>
              <a:t/>
            </a:r>
            <a:endParaRPr sz="1300">
              <a:solidFill>
                <a:schemeClr val="dk1"/>
              </a:solidFill>
              <a:latin typeface="Assistant Medium"/>
              <a:ea typeface="Assistant Medium"/>
              <a:cs typeface="Assistant Medium"/>
              <a:sym typeface="Assistant Medium"/>
            </a:endParaRPr>
          </a:p>
          <a:p>
            <a:pPr indent="-311150" lvl="0" marL="457200" rtl="0" algn="l">
              <a:spcBef>
                <a:spcPts val="0"/>
              </a:spcBef>
              <a:spcAft>
                <a:spcPts val="0"/>
              </a:spcAft>
              <a:buClr>
                <a:schemeClr val="dk1"/>
              </a:buClr>
              <a:buSzPts val="1300"/>
              <a:buFont typeface="Assistant Medium"/>
              <a:buChar char="●"/>
            </a:pPr>
            <a:r>
              <a:rPr lang="en" sz="1300">
                <a:solidFill>
                  <a:schemeClr val="dk1"/>
                </a:solidFill>
                <a:latin typeface="Assistant Medium"/>
                <a:ea typeface="Assistant Medium"/>
                <a:cs typeface="Assistant Medium"/>
                <a:sym typeface="Assistant Medium"/>
              </a:rPr>
              <a:t>Reliable predictions can help in making informed decisions regarding property investments and pricing strategies.</a:t>
            </a:r>
            <a:endParaRPr sz="1300">
              <a:solidFill>
                <a:schemeClr val="dk1"/>
              </a:solidFill>
              <a:latin typeface="Assistant Medium"/>
              <a:ea typeface="Assistant Medium"/>
              <a:cs typeface="Assistant Medium"/>
              <a:sym typeface="Assistant Medium"/>
            </a:endParaRPr>
          </a:p>
          <a:p>
            <a:pPr indent="0" lvl="0" marL="0" rtl="0" algn="l">
              <a:spcBef>
                <a:spcPts val="0"/>
              </a:spcBef>
              <a:spcAft>
                <a:spcPts val="0"/>
              </a:spcAft>
              <a:buNone/>
            </a:pPr>
            <a:r>
              <a:t/>
            </a:r>
            <a:endParaRPr>
              <a:solidFill>
                <a:schemeClr val="dk1"/>
              </a:solidFill>
              <a:latin typeface="Assistant Medium"/>
              <a:ea typeface="Assistant Medium"/>
              <a:cs typeface="Assistant Medium"/>
              <a:sym typeface="Assistant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37"/>
          <p:cNvSpPr txBox="1"/>
          <p:nvPr>
            <p:ph type="title"/>
          </p:nvPr>
        </p:nvSpPr>
        <p:spPr>
          <a:xfrm>
            <a:off x="1410700" y="0"/>
            <a:ext cx="5835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Importances in Predicting House Prices</a:t>
            </a:r>
            <a:endParaRPr/>
          </a:p>
        </p:txBody>
      </p:sp>
      <p:pic>
        <p:nvPicPr>
          <p:cNvPr id="907" name="Google Shape;907;p37"/>
          <p:cNvPicPr preferRelativeResize="0"/>
          <p:nvPr/>
        </p:nvPicPr>
        <p:blipFill>
          <a:blip r:embed="rId3">
            <a:alphaModFix/>
          </a:blip>
          <a:stretch>
            <a:fillRect/>
          </a:stretch>
        </p:blipFill>
        <p:spPr>
          <a:xfrm>
            <a:off x="3390325" y="673000"/>
            <a:ext cx="5678475" cy="3596950"/>
          </a:xfrm>
          <a:prstGeom prst="rect">
            <a:avLst/>
          </a:prstGeom>
          <a:noFill/>
          <a:ln>
            <a:noFill/>
          </a:ln>
        </p:spPr>
      </p:pic>
      <p:sp>
        <p:nvSpPr>
          <p:cNvPr id="908" name="Google Shape;908;p37"/>
          <p:cNvSpPr txBox="1"/>
          <p:nvPr/>
        </p:nvSpPr>
        <p:spPr>
          <a:xfrm>
            <a:off x="0" y="484650"/>
            <a:ext cx="3669300" cy="41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ssistant Medium"/>
                <a:ea typeface="Assistant Medium"/>
                <a:cs typeface="Assistant Medium"/>
                <a:sym typeface="Assistant Medium"/>
              </a:rPr>
              <a:t>The plot shows the importance of various features in predicting house prices. It Highlights the most influential factors in predicting house prices. Feature importance indicates how much a given feature contributes to the prediction model.</a:t>
            </a:r>
            <a:endParaRPr>
              <a:solidFill>
                <a:schemeClr val="dk1"/>
              </a:solidFill>
              <a:latin typeface="Assistant Medium"/>
              <a:ea typeface="Assistant Medium"/>
              <a:cs typeface="Assistant Medium"/>
              <a:sym typeface="Assistant Medium"/>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rPr b="1" lang="en" sz="1200">
                <a:solidFill>
                  <a:schemeClr val="dk1"/>
                </a:solidFill>
              </a:rPr>
              <a:t>Top Contributing Features</a:t>
            </a:r>
            <a:r>
              <a:rPr lang="en" sz="1200">
                <a:solidFill>
                  <a:schemeClr val="dk1"/>
                </a:solidFill>
              </a:rPr>
              <a:t>:</a:t>
            </a:r>
            <a:endParaRPr sz="1200">
              <a:solidFill>
                <a:schemeClr val="dk1"/>
              </a:solidFill>
            </a:endParaRPr>
          </a:p>
          <a:p>
            <a:pPr indent="-304800" lvl="0" marL="457200" rtl="0" algn="l">
              <a:lnSpc>
                <a:spcPct val="115000"/>
              </a:lnSpc>
              <a:spcBef>
                <a:spcPts val="1200"/>
              </a:spcBef>
              <a:spcAft>
                <a:spcPts val="0"/>
              </a:spcAft>
              <a:buClr>
                <a:schemeClr val="dk1"/>
              </a:buClr>
              <a:buSzPts val="1200"/>
              <a:buChar char="●"/>
            </a:pPr>
            <a:r>
              <a:rPr b="1" lang="en" sz="1200">
                <a:solidFill>
                  <a:schemeClr val="dk1"/>
                </a:solidFill>
              </a:rPr>
              <a:t>OldPrice</a:t>
            </a:r>
            <a:r>
              <a:rPr lang="en" sz="1200">
                <a:solidFill>
                  <a:schemeClr val="dk1"/>
                </a:solidFill>
              </a:rPr>
              <a:t>: Historical price of the property.</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AveragePriceSA</a:t>
            </a:r>
            <a:r>
              <a:rPr lang="en" sz="1200">
                <a:solidFill>
                  <a:schemeClr val="dk1"/>
                </a:solidFill>
              </a:rPr>
              <a:t>: Seasonally adjusted average price.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MortgagePrice</a:t>
            </a:r>
            <a:r>
              <a:rPr lang="en" sz="1200">
                <a:solidFill>
                  <a:schemeClr val="dk1"/>
                </a:solidFill>
              </a:rPr>
              <a:t>: Prices of houses bought with a mortgage.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FTBPrice</a:t>
            </a:r>
            <a:r>
              <a:rPr lang="en" sz="1200">
                <a:solidFill>
                  <a:schemeClr val="dk1"/>
                </a:solidFill>
              </a:rPr>
              <a:t>: Prices for first-time buyers.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Prices of different property types (e.g., SemiDetachedPrice, TerracedPrice, FlatPrice).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Various price indices and percentage changes.</a:t>
            </a:r>
            <a:endParaRPr sz="1200">
              <a:solidFill>
                <a:schemeClr val="dk1"/>
              </a:solidFill>
            </a:endParaRPr>
          </a:p>
          <a:p>
            <a:pPr indent="0" lvl="0" marL="0" rtl="0" algn="l">
              <a:spcBef>
                <a:spcPts val="1200"/>
              </a:spcBef>
              <a:spcAft>
                <a:spcPts val="0"/>
              </a:spcAft>
              <a:buNone/>
            </a:pPr>
            <a:r>
              <a:t/>
            </a:r>
            <a:endParaRPr>
              <a:solidFill>
                <a:schemeClr val="dk1"/>
              </a:solidFill>
              <a:latin typeface="Assistant Medium"/>
              <a:ea typeface="Assistant Medium"/>
              <a:cs typeface="Assistant Medium"/>
              <a:sym typeface="Assistant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38"/>
          <p:cNvSpPr txBox="1"/>
          <p:nvPr>
            <p:ph type="title"/>
          </p:nvPr>
        </p:nvSpPr>
        <p:spPr>
          <a:xfrm>
            <a:off x="720000" y="697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Learning Curve for House Price Prediction Model</a:t>
            </a:r>
            <a:endParaRPr/>
          </a:p>
        </p:txBody>
      </p:sp>
      <p:pic>
        <p:nvPicPr>
          <p:cNvPr id="914" name="Google Shape;914;p38"/>
          <p:cNvPicPr preferRelativeResize="0"/>
          <p:nvPr/>
        </p:nvPicPr>
        <p:blipFill>
          <a:blip r:embed="rId3">
            <a:alphaModFix/>
          </a:blip>
          <a:stretch>
            <a:fillRect/>
          </a:stretch>
        </p:blipFill>
        <p:spPr>
          <a:xfrm>
            <a:off x="156025" y="752075"/>
            <a:ext cx="5459025" cy="3639350"/>
          </a:xfrm>
          <a:prstGeom prst="rect">
            <a:avLst/>
          </a:prstGeom>
          <a:noFill/>
          <a:ln>
            <a:noFill/>
          </a:ln>
        </p:spPr>
      </p:pic>
      <p:sp>
        <p:nvSpPr>
          <p:cNvPr id="915" name="Google Shape;915;p38"/>
          <p:cNvSpPr txBox="1"/>
          <p:nvPr/>
        </p:nvSpPr>
        <p:spPr>
          <a:xfrm>
            <a:off x="5615050" y="854700"/>
            <a:ext cx="3528900" cy="39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ssistant Medium"/>
                <a:ea typeface="Assistant Medium"/>
                <a:cs typeface="Assistant Medium"/>
                <a:sym typeface="Assistant Medium"/>
              </a:rPr>
              <a:t>This plot shows the model's performance with varying amounts of training data.</a:t>
            </a:r>
            <a:endParaRPr>
              <a:solidFill>
                <a:schemeClr val="dk1"/>
              </a:solidFill>
              <a:latin typeface="Assistant Medium"/>
              <a:ea typeface="Assistant Medium"/>
              <a:cs typeface="Assistant Medium"/>
              <a:sym typeface="Assistant Medium"/>
            </a:endParaRPr>
          </a:p>
          <a:p>
            <a:pPr indent="0" lvl="0" marL="0" rtl="0" algn="l">
              <a:spcBef>
                <a:spcPts val="0"/>
              </a:spcBef>
              <a:spcAft>
                <a:spcPts val="0"/>
              </a:spcAft>
              <a:buNone/>
            </a:pPr>
            <a:r>
              <a:t/>
            </a:r>
            <a:endParaRPr>
              <a:solidFill>
                <a:schemeClr val="dk1"/>
              </a:solidFill>
              <a:latin typeface="Assistant Medium"/>
              <a:ea typeface="Assistant Medium"/>
              <a:cs typeface="Assistant Medium"/>
              <a:sym typeface="Assistant Medium"/>
            </a:endParaRPr>
          </a:p>
          <a:p>
            <a:pPr indent="0" lvl="0" marL="0" rtl="0" algn="l">
              <a:spcBef>
                <a:spcPts val="0"/>
              </a:spcBef>
              <a:spcAft>
                <a:spcPts val="0"/>
              </a:spcAft>
              <a:buClr>
                <a:schemeClr val="dk1"/>
              </a:buClr>
              <a:buSzPts val="1100"/>
              <a:buFont typeface="Arial"/>
              <a:buNone/>
            </a:pPr>
            <a:r>
              <a:rPr b="1" lang="en" sz="1200">
                <a:solidFill>
                  <a:schemeClr val="dk1"/>
                </a:solidFill>
                <a:latin typeface="Assistant"/>
                <a:ea typeface="Assistant"/>
                <a:cs typeface="Assistant"/>
                <a:sym typeface="Assistant"/>
              </a:rPr>
              <a:t>Training Score vs. Cross-Validation Score:</a:t>
            </a:r>
            <a:endParaRPr b="1" sz="1200">
              <a:solidFill>
                <a:schemeClr val="dk1"/>
              </a:solidFill>
              <a:latin typeface="Assistant"/>
              <a:ea typeface="Assistant"/>
              <a:cs typeface="Assistant"/>
              <a:sym typeface="Assistant"/>
            </a:endParaRPr>
          </a:p>
          <a:p>
            <a:pPr indent="-304800" lvl="0" marL="457200" rtl="0" algn="l">
              <a:lnSpc>
                <a:spcPct val="115000"/>
              </a:lnSpc>
              <a:spcBef>
                <a:spcPts val="1200"/>
              </a:spcBef>
              <a:spcAft>
                <a:spcPts val="0"/>
              </a:spcAft>
              <a:buClr>
                <a:schemeClr val="dk1"/>
              </a:buClr>
              <a:buSzPts val="1200"/>
              <a:buFont typeface="Assistant Medium"/>
              <a:buChar char="●"/>
            </a:pPr>
            <a:r>
              <a:rPr lang="en" sz="1200">
                <a:solidFill>
                  <a:schemeClr val="dk1"/>
                </a:solidFill>
                <a:latin typeface="Assistant Medium"/>
                <a:ea typeface="Assistant Medium"/>
                <a:cs typeface="Assistant Medium"/>
                <a:sym typeface="Assistant Medium"/>
              </a:rPr>
              <a:t>Red line: Training score (how well the model fits the training data).</a:t>
            </a:r>
            <a:endParaRPr sz="1200">
              <a:solidFill>
                <a:schemeClr val="dk1"/>
              </a:solidFill>
              <a:latin typeface="Assistant Medium"/>
              <a:ea typeface="Assistant Medium"/>
              <a:cs typeface="Assistant Medium"/>
              <a:sym typeface="Assistant Medium"/>
            </a:endParaRPr>
          </a:p>
          <a:p>
            <a:pPr indent="-304800" lvl="0" marL="457200" rtl="0" algn="l">
              <a:lnSpc>
                <a:spcPct val="115000"/>
              </a:lnSpc>
              <a:spcBef>
                <a:spcPts val="0"/>
              </a:spcBef>
              <a:spcAft>
                <a:spcPts val="0"/>
              </a:spcAft>
              <a:buClr>
                <a:schemeClr val="dk1"/>
              </a:buClr>
              <a:buSzPts val="1200"/>
              <a:buFont typeface="Assistant Medium"/>
              <a:buChar char="●"/>
            </a:pPr>
            <a:r>
              <a:rPr lang="en" sz="1200">
                <a:solidFill>
                  <a:schemeClr val="dk1"/>
                </a:solidFill>
                <a:latin typeface="Assistant Medium"/>
                <a:ea typeface="Assistant Medium"/>
                <a:cs typeface="Assistant Medium"/>
                <a:sym typeface="Assistant Medium"/>
              </a:rPr>
              <a:t>Green line: Cross-validation score (how well the model generalizes to unseen data).</a:t>
            </a:r>
            <a:endParaRPr sz="1200">
              <a:solidFill>
                <a:schemeClr val="dk1"/>
              </a:solidFill>
              <a:latin typeface="Assistant Medium"/>
              <a:ea typeface="Assistant Medium"/>
              <a:cs typeface="Assistant Medium"/>
              <a:sym typeface="Assistant Medium"/>
            </a:endParaRPr>
          </a:p>
          <a:p>
            <a:pPr indent="0" lvl="0" marL="0" rtl="0" algn="l">
              <a:lnSpc>
                <a:spcPct val="115000"/>
              </a:lnSpc>
              <a:spcBef>
                <a:spcPts val="1200"/>
              </a:spcBef>
              <a:spcAft>
                <a:spcPts val="0"/>
              </a:spcAft>
              <a:buNone/>
            </a:pPr>
            <a:r>
              <a:rPr lang="en">
                <a:solidFill>
                  <a:schemeClr val="dk1"/>
                </a:solidFill>
                <a:latin typeface="Assistant Medium"/>
                <a:ea typeface="Assistant Medium"/>
                <a:cs typeface="Assistant Medium"/>
                <a:sym typeface="Assistant Medium"/>
              </a:rPr>
              <a:t>Training score is consistently high, close to 1.0. Cross-validation score improves with more training examples and stabilizes near the training score. Both scores converge at high values, indicating no overfitting or underfitting.</a:t>
            </a:r>
            <a:endParaRPr>
              <a:solidFill>
                <a:schemeClr val="dk1"/>
              </a:solidFill>
              <a:latin typeface="Assistant Medium"/>
              <a:ea typeface="Assistant Medium"/>
              <a:cs typeface="Assistant Medium"/>
              <a:sym typeface="Assistant Medium"/>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latin typeface="Assistant Medium"/>
              <a:ea typeface="Assistant Medium"/>
              <a:cs typeface="Assistant Medium"/>
              <a:sym typeface="Assistant Medium"/>
            </a:endParaRPr>
          </a:p>
          <a:p>
            <a:pPr indent="0" lvl="0" marL="0" rtl="0" algn="l">
              <a:spcBef>
                <a:spcPts val="0"/>
              </a:spcBef>
              <a:spcAft>
                <a:spcPts val="0"/>
              </a:spcAft>
              <a:buNone/>
            </a:pPr>
            <a:r>
              <a:t/>
            </a:r>
            <a:endParaRPr>
              <a:solidFill>
                <a:schemeClr val="dk1"/>
              </a:solidFill>
              <a:latin typeface="Assistant Medium"/>
              <a:ea typeface="Assistant Medium"/>
              <a:cs typeface="Assistant Medium"/>
              <a:sym typeface="Assistant Mediu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cience Subject for High School: Activities to Celebrate World Habitat Day by Slidesgo">
  <a:themeElements>
    <a:clrScheme name="Simple Light">
      <a:dk1>
        <a:srgbClr val="000000"/>
      </a:dk1>
      <a:lt1>
        <a:srgbClr val="FFFFFF"/>
      </a:lt1>
      <a:dk2>
        <a:srgbClr val="FF5E2A"/>
      </a:dk2>
      <a:lt2>
        <a:srgbClr val="FFA900"/>
      </a:lt2>
      <a:accent1>
        <a:srgbClr val="00C46D"/>
      </a:accent1>
      <a:accent2>
        <a:srgbClr val="2E6BA0"/>
      </a:accent2>
      <a:accent3>
        <a:srgbClr val="C4D2E1"/>
      </a:accent3>
      <a:accent4>
        <a:srgbClr val="E5EEF7"/>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