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43A841-F018-4E24-8367-34503FE7F43B}"/>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01E9A6C3-9F22-4CB0-AB9A-EEE0DB3DF2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7C8C265E-6261-4A04-A46A-C01E70A77E08}"/>
              </a:ext>
            </a:extLst>
          </p:cNvPr>
          <p:cNvSpPr>
            <a:spLocks noGrp="1"/>
          </p:cNvSpPr>
          <p:nvPr>
            <p:ph type="dt" sz="half" idx="10"/>
          </p:nvPr>
        </p:nvSpPr>
        <p:spPr/>
        <p:txBody>
          <a:bodyPr/>
          <a:lstStyle/>
          <a:p>
            <a:fld id="{B5E970E5-E331-4BAC-A4BB-53D505D86BC7}" type="datetimeFigureOut">
              <a:rPr lang="fr-FR" smtClean="0"/>
              <a:t>07/01/2020</a:t>
            </a:fld>
            <a:endParaRPr lang="fr-FR"/>
          </a:p>
        </p:txBody>
      </p:sp>
      <p:sp>
        <p:nvSpPr>
          <p:cNvPr id="5" name="Espace réservé du pied de page 4">
            <a:extLst>
              <a:ext uri="{FF2B5EF4-FFF2-40B4-BE49-F238E27FC236}">
                <a16:creationId xmlns:a16="http://schemas.microsoft.com/office/drawing/2014/main" id="{C2732ED5-DC4C-4F9C-B72B-44B116C30FA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308653C-7184-4446-97B4-E26E60744320}"/>
              </a:ext>
            </a:extLst>
          </p:cNvPr>
          <p:cNvSpPr>
            <a:spLocks noGrp="1"/>
          </p:cNvSpPr>
          <p:nvPr>
            <p:ph type="sldNum" sz="quarter" idx="12"/>
          </p:nvPr>
        </p:nvSpPr>
        <p:spPr/>
        <p:txBody>
          <a:bodyPr/>
          <a:lstStyle/>
          <a:p>
            <a:fld id="{D4042C4A-149A-4349-95F3-066FA11A89E2}" type="slidenum">
              <a:rPr lang="fr-FR" smtClean="0"/>
              <a:t>‹N°›</a:t>
            </a:fld>
            <a:endParaRPr lang="fr-FR"/>
          </a:p>
        </p:txBody>
      </p:sp>
    </p:spTree>
    <p:extLst>
      <p:ext uri="{BB962C8B-B14F-4D97-AF65-F5344CB8AC3E}">
        <p14:creationId xmlns:p14="http://schemas.microsoft.com/office/powerpoint/2010/main" val="411599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4E8D67-7537-415F-B5D8-892F9A26D488}"/>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453920FD-84F5-49C4-9791-7C0E59B2191C}"/>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21667EA-2E5A-456B-A2FA-00BFF1ABF5DE}"/>
              </a:ext>
            </a:extLst>
          </p:cNvPr>
          <p:cNvSpPr>
            <a:spLocks noGrp="1"/>
          </p:cNvSpPr>
          <p:nvPr>
            <p:ph type="dt" sz="half" idx="10"/>
          </p:nvPr>
        </p:nvSpPr>
        <p:spPr/>
        <p:txBody>
          <a:bodyPr/>
          <a:lstStyle/>
          <a:p>
            <a:fld id="{B5E970E5-E331-4BAC-A4BB-53D505D86BC7}" type="datetimeFigureOut">
              <a:rPr lang="fr-FR" smtClean="0"/>
              <a:t>07/01/2020</a:t>
            </a:fld>
            <a:endParaRPr lang="fr-FR"/>
          </a:p>
        </p:txBody>
      </p:sp>
      <p:sp>
        <p:nvSpPr>
          <p:cNvPr id="5" name="Espace réservé du pied de page 4">
            <a:extLst>
              <a:ext uri="{FF2B5EF4-FFF2-40B4-BE49-F238E27FC236}">
                <a16:creationId xmlns:a16="http://schemas.microsoft.com/office/drawing/2014/main" id="{5B9A61D9-CD30-4532-95C6-097DA29F617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F0243A4-F549-4084-978C-3C5B991943AC}"/>
              </a:ext>
            </a:extLst>
          </p:cNvPr>
          <p:cNvSpPr>
            <a:spLocks noGrp="1"/>
          </p:cNvSpPr>
          <p:nvPr>
            <p:ph type="sldNum" sz="quarter" idx="12"/>
          </p:nvPr>
        </p:nvSpPr>
        <p:spPr/>
        <p:txBody>
          <a:bodyPr/>
          <a:lstStyle/>
          <a:p>
            <a:fld id="{D4042C4A-149A-4349-95F3-066FA11A89E2}" type="slidenum">
              <a:rPr lang="fr-FR" smtClean="0"/>
              <a:t>‹N°›</a:t>
            </a:fld>
            <a:endParaRPr lang="fr-FR"/>
          </a:p>
        </p:txBody>
      </p:sp>
    </p:spTree>
    <p:extLst>
      <p:ext uri="{BB962C8B-B14F-4D97-AF65-F5344CB8AC3E}">
        <p14:creationId xmlns:p14="http://schemas.microsoft.com/office/powerpoint/2010/main" val="33646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AF6AC677-125A-43C6-AC00-2C8D7D5F4FF5}"/>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BEB77192-02EF-4CAE-B80E-221EDF2B6878}"/>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CA76F82-AA3E-4582-9109-92E028EFC6DB}"/>
              </a:ext>
            </a:extLst>
          </p:cNvPr>
          <p:cNvSpPr>
            <a:spLocks noGrp="1"/>
          </p:cNvSpPr>
          <p:nvPr>
            <p:ph type="dt" sz="half" idx="10"/>
          </p:nvPr>
        </p:nvSpPr>
        <p:spPr/>
        <p:txBody>
          <a:bodyPr/>
          <a:lstStyle/>
          <a:p>
            <a:fld id="{B5E970E5-E331-4BAC-A4BB-53D505D86BC7}" type="datetimeFigureOut">
              <a:rPr lang="fr-FR" smtClean="0"/>
              <a:t>07/01/2020</a:t>
            </a:fld>
            <a:endParaRPr lang="fr-FR"/>
          </a:p>
        </p:txBody>
      </p:sp>
      <p:sp>
        <p:nvSpPr>
          <p:cNvPr id="5" name="Espace réservé du pied de page 4">
            <a:extLst>
              <a:ext uri="{FF2B5EF4-FFF2-40B4-BE49-F238E27FC236}">
                <a16:creationId xmlns:a16="http://schemas.microsoft.com/office/drawing/2014/main" id="{051A6F6E-0CEB-45C6-9C1E-6521B379A41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D403117-9237-4824-A80C-7CDB1A8E8CCA}"/>
              </a:ext>
            </a:extLst>
          </p:cNvPr>
          <p:cNvSpPr>
            <a:spLocks noGrp="1"/>
          </p:cNvSpPr>
          <p:nvPr>
            <p:ph type="sldNum" sz="quarter" idx="12"/>
          </p:nvPr>
        </p:nvSpPr>
        <p:spPr/>
        <p:txBody>
          <a:bodyPr/>
          <a:lstStyle/>
          <a:p>
            <a:fld id="{D4042C4A-149A-4349-95F3-066FA11A89E2}" type="slidenum">
              <a:rPr lang="fr-FR" smtClean="0"/>
              <a:t>‹N°›</a:t>
            </a:fld>
            <a:endParaRPr lang="fr-FR"/>
          </a:p>
        </p:txBody>
      </p:sp>
    </p:spTree>
    <p:extLst>
      <p:ext uri="{BB962C8B-B14F-4D97-AF65-F5344CB8AC3E}">
        <p14:creationId xmlns:p14="http://schemas.microsoft.com/office/powerpoint/2010/main" val="2118494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D0D14C1-12C6-4196-B53A-62244C20B87A}"/>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3373E866-A5F5-4134-9F64-4935C52D1FB6}"/>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7418DA3-FCFF-4A7C-A27A-187C5F3B7266}"/>
              </a:ext>
            </a:extLst>
          </p:cNvPr>
          <p:cNvSpPr>
            <a:spLocks noGrp="1"/>
          </p:cNvSpPr>
          <p:nvPr>
            <p:ph type="dt" sz="half" idx="10"/>
          </p:nvPr>
        </p:nvSpPr>
        <p:spPr/>
        <p:txBody>
          <a:bodyPr/>
          <a:lstStyle/>
          <a:p>
            <a:fld id="{B5E970E5-E331-4BAC-A4BB-53D505D86BC7}" type="datetimeFigureOut">
              <a:rPr lang="fr-FR" smtClean="0"/>
              <a:t>07/01/2020</a:t>
            </a:fld>
            <a:endParaRPr lang="fr-FR"/>
          </a:p>
        </p:txBody>
      </p:sp>
      <p:sp>
        <p:nvSpPr>
          <p:cNvPr id="5" name="Espace réservé du pied de page 4">
            <a:extLst>
              <a:ext uri="{FF2B5EF4-FFF2-40B4-BE49-F238E27FC236}">
                <a16:creationId xmlns:a16="http://schemas.microsoft.com/office/drawing/2014/main" id="{6FFD7005-54B8-452D-9E55-2E11E12CC23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842F53D-275F-458D-BB41-927CD769730B}"/>
              </a:ext>
            </a:extLst>
          </p:cNvPr>
          <p:cNvSpPr>
            <a:spLocks noGrp="1"/>
          </p:cNvSpPr>
          <p:nvPr>
            <p:ph type="sldNum" sz="quarter" idx="12"/>
          </p:nvPr>
        </p:nvSpPr>
        <p:spPr/>
        <p:txBody>
          <a:bodyPr/>
          <a:lstStyle/>
          <a:p>
            <a:fld id="{D4042C4A-149A-4349-95F3-066FA11A89E2}" type="slidenum">
              <a:rPr lang="fr-FR" smtClean="0"/>
              <a:t>‹N°›</a:t>
            </a:fld>
            <a:endParaRPr lang="fr-FR"/>
          </a:p>
        </p:txBody>
      </p:sp>
    </p:spTree>
    <p:extLst>
      <p:ext uri="{BB962C8B-B14F-4D97-AF65-F5344CB8AC3E}">
        <p14:creationId xmlns:p14="http://schemas.microsoft.com/office/powerpoint/2010/main" val="2787798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4FB36E-B4B0-4E68-A426-C88FC133A023}"/>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8254C154-C8EB-4914-ADD8-CC3329267C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6E4B11E5-074B-483A-AF06-C88BF65367BA}"/>
              </a:ext>
            </a:extLst>
          </p:cNvPr>
          <p:cNvSpPr>
            <a:spLocks noGrp="1"/>
          </p:cNvSpPr>
          <p:nvPr>
            <p:ph type="dt" sz="half" idx="10"/>
          </p:nvPr>
        </p:nvSpPr>
        <p:spPr/>
        <p:txBody>
          <a:bodyPr/>
          <a:lstStyle/>
          <a:p>
            <a:fld id="{B5E970E5-E331-4BAC-A4BB-53D505D86BC7}" type="datetimeFigureOut">
              <a:rPr lang="fr-FR" smtClean="0"/>
              <a:t>07/01/2020</a:t>
            </a:fld>
            <a:endParaRPr lang="fr-FR"/>
          </a:p>
        </p:txBody>
      </p:sp>
      <p:sp>
        <p:nvSpPr>
          <p:cNvPr id="5" name="Espace réservé du pied de page 4">
            <a:extLst>
              <a:ext uri="{FF2B5EF4-FFF2-40B4-BE49-F238E27FC236}">
                <a16:creationId xmlns:a16="http://schemas.microsoft.com/office/drawing/2014/main" id="{47FCEADC-698F-4555-9ADA-6CAAF002035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2F96619-F7A3-4B03-AFAD-E65FF1489B95}"/>
              </a:ext>
            </a:extLst>
          </p:cNvPr>
          <p:cNvSpPr>
            <a:spLocks noGrp="1"/>
          </p:cNvSpPr>
          <p:nvPr>
            <p:ph type="sldNum" sz="quarter" idx="12"/>
          </p:nvPr>
        </p:nvSpPr>
        <p:spPr/>
        <p:txBody>
          <a:bodyPr/>
          <a:lstStyle/>
          <a:p>
            <a:fld id="{D4042C4A-149A-4349-95F3-066FA11A89E2}" type="slidenum">
              <a:rPr lang="fr-FR" smtClean="0"/>
              <a:t>‹N°›</a:t>
            </a:fld>
            <a:endParaRPr lang="fr-FR"/>
          </a:p>
        </p:txBody>
      </p:sp>
    </p:spTree>
    <p:extLst>
      <p:ext uri="{BB962C8B-B14F-4D97-AF65-F5344CB8AC3E}">
        <p14:creationId xmlns:p14="http://schemas.microsoft.com/office/powerpoint/2010/main" val="3961000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97B6AF-AA83-4239-9C91-1457E3507229}"/>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92D2BC71-1DA3-484E-A711-552D14B28FB8}"/>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08811BDA-57B0-4387-BDDD-2C98ED2E9019}"/>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FB3A501A-9000-4B41-BE39-E236B36507CC}"/>
              </a:ext>
            </a:extLst>
          </p:cNvPr>
          <p:cNvSpPr>
            <a:spLocks noGrp="1"/>
          </p:cNvSpPr>
          <p:nvPr>
            <p:ph type="dt" sz="half" idx="10"/>
          </p:nvPr>
        </p:nvSpPr>
        <p:spPr/>
        <p:txBody>
          <a:bodyPr/>
          <a:lstStyle/>
          <a:p>
            <a:fld id="{B5E970E5-E331-4BAC-A4BB-53D505D86BC7}" type="datetimeFigureOut">
              <a:rPr lang="fr-FR" smtClean="0"/>
              <a:t>07/01/2020</a:t>
            </a:fld>
            <a:endParaRPr lang="fr-FR"/>
          </a:p>
        </p:txBody>
      </p:sp>
      <p:sp>
        <p:nvSpPr>
          <p:cNvPr id="6" name="Espace réservé du pied de page 5">
            <a:extLst>
              <a:ext uri="{FF2B5EF4-FFF2-40B4-BE49-F238E27FC236}">
                <a16:creationId xmlns:a16="http://schemas.microsoft.com/office/drawing/2014/main" id="{98D42E0D-4C7B-4042-B6BB-39C161A91F86}"/>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62DB963-EED0-4196-B151-BA34D8C7BA6D}"/>
              </a:ext>
            </a:extLst>
          </p:cNvPr>
          <p:cNvSpPr>
            <a:spLocks noGrp="1"/>
          </p:cNvSpPr>
          <p:nvPr>
            <p:ph type="sldNum" sz="quarter" idx="12"/>
          </p:nvPr>
        </p:nvSpPr>
        <p:spPr/>
        <p:txBody>
          <a:bodyPr/>
          <a:lstStyle/>
          <a:p>
            <a:fld id="{D4042C4A-149A-4349-95F3-066FA11A89E2}" type="slidenum">
              <a:rPr lang="fr-FR" smtClean="0"/>
              <a:t>‹N°›</a:t>
            </a:fld>
            <a:endParaRPr lang="fr-FR"/>
          </a:p>
        </p:txBody>
      </p:sp>
    </p:spTree>
    <p:extLst>
      <p:ext uri="{BB962C8B-B14F-4D97-AF65-F5344CB8AC3E}">
        <p14:creationId xmlns:p14="http://schemas.microsoft.com/office/powerpoint/2010/main" val="3518905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F3970E-6D78-47DD-ADC0-D988C784F27B}"/>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B851C1B6-8C7C-4116-A207-07AA1AC1D8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C8ED3AC9-9AEA-4776-B909-5B3CBD7C906D}"/>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F6271FF2-D812-4C0A-9854-D5C8DD2B19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B3D9C283-BB94-43FE-BA8C-1156BEF6953F}"/>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DD90FDC9-ABF2-4B62-8526-743DB9DAD14E}"/>
              </a:ext>
            </a:extLst>
          </p:cNvPr>
          <p:cNvSpPr>
            <a:spLocks noGrp="1"/>
          </p:cNvSpPr>
          <p:nvPr>
            <p:ph type="dt" sz="half" idx="10"/>
          </p:nvPr>
        </p:nvSpPr>
        <p:spPr/>
        <p:txBody>
          <a:bodyPr/>
          <a:lstStyle/>
          <a:p>
            <a:fld id="{B5E970E5-E331-4BAC-A4BB-53D505D86BC7}" type="datetimeFigureOut">
              <a:rPr lang="fr-FR" smtClean="0"/>
              <a:t>07/01/2020</a:t>
            </a:fld>
            <a:endParaRPr lang="fr-FR"/>
          </a:p>
        </p:txBody>
      </p:sp>
      <p:sp>
        <p:nvSpPr>
          <p:cNvPr id="8" name="Espace réservé du pied de page 7">
            <a:extLst>
              <a:ext uri="{FF2B5EF4-FFF2-40B4-BE49-F238E27FC236}">
                <a16:creationId xmlns:a16="http://schemas.microsoft.com/office/drawing/2014/main" id="{BB7D5A5C-F12B-422C-AB4E-690322B8E05A}"/>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9D653203-1DFD-4671-80D8-C1C0052BCA42}"/>
              </a:ext>
            </a:extLst>
          </p:cNvPr>
          <p:cNvSpPr>
            <a:spLocks noGrp="1"/>
          </p:cNvSpPr>
          <p:nvPr>
            <p:ph type="sldNum" sz="quarter" idx="12"/>
          </p:nvPr>
        </p:nvSpPr>
        <p:spPr/>
        <p:txBody>
          <a:bodyPr/>
          <a:lstStyle/>
          <a:p>
            <a:fld id="{D4042C4A-149A-4349-95F3-066FA11A89E2}" type="slidenum">
              <a:rPr lang="fr-FR" smtClean="0"/>
              <a:t>‹N°›</a:t>
            </a:fld>
            <a:endParaRPr lang="fr-FR"/>
          </a:p>
        </p:txBody>
      </p:sp>
    </p:spTree>
    <p:extLst>
      <p:ext uri="{BB962C8B-B14F-4D97-AF65-F5344CB8AC3E}">
        <p14:creationId xmlns:p14="http://schemas.microsoft.com/office/powerpoint/2010/main" val="3460470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702081-AFFD-42DC-BA91-F1D2134EE202}"/>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00F7B374-C68A-45F2-9AA6-CC3EEADA47C1}"/>
              </a:ext>
            </a:extLst>
          </p:cNvPr>
          <p:cNvSpPr>
            <a:spLocks noGrp="1"/>
          </p:cNvSpPr>
          <p:nvPr>
            <p:ph type="dt" sz="half" idx="10"/>
          </p:nvPr>
        </p:nvSpPr>
        <p:spPr/>
        <p:txBody>
          <a:bodyPr/>
          <a:lstStyle/>
          <a:p>
            <a:fld id="{B5E970E5-E331-4BAC-A4BB-53D505D86BC7}" type="datetimeFigureOut">
              <a:rPr lang="fr-FR" smtClean="0"/>
              <a:t>07/01/2020</a:t>
            </a:fld>
            <a:endParaRPr lang="fr-FR"/>
          </a:p>
        </p:txBody>
      </p:sp>
      <p:sp>
        <p:nvSpPr>
          <p:cNvPr id="4" name="Espace réservé du pied de page 3">
            <a:extLst>
              <a:ext uri="{FF2B5EF4-FFF2-40B4-BE49-F238E27FC236}">
                <a16:creationId xmlns:a16="http://schemas.microsoft.com/office/drawing/2014/main" id="{653FAE71-39CA-4421-B4CC-6A4A75AFF3EF}"/>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B9A3D9A1-5DB9-44BF-9035-7F0C708C99F6}"/>
              </a:ext>
            </a:extLst>
          </p:cNvPr>
          <p:cNvSpPr>
            <a:spLocks noGrp="1"/>
          </p:cNvSpPr>
          <p:nvPr>
            <p:ph type="sldNum" sz="quarter" idx="12"/>
          </p:nvPr>
        </p:nvSpPr>
        <p:spPr/>
        <p:txBody>
          <a:bodyPr/>
          <a:lstStyle/>
          <a:p>
            <a:fld id="{D4042C4A-149A-4349-95F3-066FA11A89E2}" type="slidenum">
              <a:rPr lang="fr-FR" smtClean="0"/>
              <a:t>‹N°›</a:t>
            </a:fld>
            <a:endParaRPr lang="fr-FR"/>
          </a:p>
        </p:txBody>
      </p:sp>
    </p:spTree>
    <p:extLst>
      <p:ext uri="{BB962C8B-B14F-4D97-AF65-F5344CB8AC3E}">
        <p14:creationId xmlns:p14="http://schemas.microsoft.com/office/powerpoint/2010/main" val="3808653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0CB2A09F-3865-40B6-8682-529EF74D6D1F}"/>
              </a:ext>
            </a:extLst>
          </p:cNvPr>
          <p:cNvSpPr>
            <a:spLocks noGrp="1"/>
          </p:cNvSpPr>
          <p:nvPr>
            <p:ph type="dt" sz="half" idx="10"/>
          </p:nvPr>
        </p:nvSpPr>
        <p:spPr/>
        <p:txBody>
          <a:bodyPr/>
          <a:lstStyle/>
          <a:p>
            <a:fld id="{B5E970E5-E331-4BAC-A4BB-53D505D86BC7}" type="datetimeFigureOut">
              <a:rPr lang="fr-FR" smtClean="0"/>
              <a:t>07/01/2020</a:t>
            </a:fld>
            <a:endParaRPr lang="fr-FR"/>
          </a:p>
        </p:txBody>
      </p:sp>
      <p:sp>
        <p:nvSpPr>
          <p:cNvPr id="3" name="Espace réservé du pied de page 2">
            <a:extLst>
              <a:ext uri="{FF2B5EF4-FFF2-40B4-BE49-F238E27FC236}">
                <a16:creationId xmlns:a16="http://schemas.microsoft.com/office/drawing/2014/main" id="{1DBEC7A7-EFC5-4307-9C90-81E273B315AE}"/>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613B464B-0017-4FBF-8F4A-529750252B95}"/>
              </a:ext>
            </a:extLst>
          </p:cNvPr>
          <p:cNvSpPr>
            <a:spLocks noGrp="1"/>
          </p:cNvSpPr>
          <p:nvPr>
            <p:ph type="sldNum" sz="quarter" idx="12"/>
          </p:nvPr>
        </p:nvSpPr>
        <p:spPr/>
        <p:txBody>
          <a:bodyPr/>
          <a:lstStyle/>
          <a:p>
            <a:fld id="{D4042C4A-149A-4349-95F3-066FA11A89E2}" type="slidenum">
              <a:rPr lang="fr-FR" smtClean="0"/>
              <a:t>‹N°›</a:t>
            </a:fld>
            <a:endParaRPr lang="fr-FR"/>
          </a:p>
        </p:txBody>
      </p:sp>
    </p:spTree>
    <p:extLst>
      <p:ext uri="{BB962C8B-B14F-4D97-AF65-F5344CB8AC3E}">
        <p14:creationId xmlns:p14="http://schemas.microsoft.com/office/powerpoint/2010/main" val="3334194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021ADD-0C66-4505-AEF0-06C33D7522B6}"/>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E61DFE3F-B4A2-49D2-B4AA-00FBFB16AC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F597165B-5D4E-49BD-8E95-24CAD76A77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F23AF6DF-0447-40C9-9D97-EB3E09C739DE}"/>
              </a:ext>
            </a:extLst>
          </p:cNvPr>
          <p:cNvSpPr>
            <a:spLocks noGrp="1"/>
          </p:cNvSpPr>
          <p:nvPr>
            <p:ph type="dt" sz="half" idx="10"/>
          </p:nvPr>
        </p:nvSpPr>
        <p:spPr/>
        <p:txBody>
          <a:bodyPr/>
          <a:lstStyle/>
          <a:p>
            <a:fld id="{B5E970E5-E331-4BAC-A4BB-53D505D86BC7}" type="datetimeFigureOut">
              <a:rPr lang="fr-FR" smtClean="0"/>
              <a:t>07/01/2020</a:t>
            </a:fld>
            <a:endParaRPr lang="fr-FR"/>
          </a:p>
        </p:txBody>
      </p:sp>
      <p:sp>
        <p:nvSpPr>
          <p:cNvPr id="6" name="Espace réservé du pied de page 5">
            <a:extLst>
              <a:ext uri="{FF2B5EF4-FFF2-40B4-BE49-F238E27FC236}">
                <a16:creationId xmlns:a16="http://schemas.microsoft.com/office/drawing/2014/main" id="{7E685B0E-A627-4CFE-A3F7-D95A8F3BED9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8053FEE-4DB9-4938-A9AC-329376844CA4}"/>
              </a:ext>
            </a:extLst>
          </p:cNvPr>
          <p:cNvSpPr>
            <a:spLocks noGrp="1"/>
          </p:cNvSpPr>
          <p:nvPr>
            <p:ph type="sldNum" sz="quarter" idx="12"/>
          </p:nvPr>
        </p:nvSpPr>
        <p:spPr/>
        <p:txBody>
          <a:bodyPr/>
          <a:lstStyle/>
          <a:p>
            <a:fld id="{D4042C4A-149A-4349-95F3-066FA11A89E2}" type="slidenum">
              <a:rPr lang="fr-FR" smtClean="0"/>
              <a:t>‹N°›</a:t>
            </a:fld>
            <a:endParaRPr lang="fr-FR"/>
          </a:p>
        </p:txBody>
      </p:sp>
    </p:spTree>
    <p:extLst>
      <p:ext uri="{BB962C8B-B14F-4D97-AF65-F5344CB8AC3E}">
        <p14:creationId xmlns:p14="http://schemas.microsoft.com/office/powerpoint/2010/main" val="2085056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94E45F-093B-48C2-9021-6117A28B85A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7A903EDA-FA80-47CD-89FE-8F7904F46C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960F07EC-38F9-45DC-9197-93960731F8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C0858656-39C3-4E6A-94D3-ECE61B20F87F}"/>
              </a:ext>
            </a:extLst>
          </p:cNvPr>
          <p:cNvSpPr>
            <a:spLocks noGrp="1"/>
          </p:cNvSpPr>
          <p:nvPr>
            <p:ph type="dt" sz="half" idx="10"/>
          </p:nvPr>
        </p:nvSpPr>
        <p:spPr/>
        <p:txBody>
          <a:bodyPr/>
          <a:lstStyle/>
          <a:p>
            <a:fld id="{B5E970E5-E331-4BAC-A4BB-53D505D86BC7}" type="datetimeFigureOut">
              <a:rPr lang="fr-FR" smtClean="0"/>
              <a:t>07/01/2020</a:t>
            </a:fld>
            <a:endParaRPr lang="fr-FR"/>
          </a:p>
        </p:txBody>
      </p:sp>
      <p:sp>
        <p:nvSpPr>
          <p:cNvPr id="6" name="Espace réservé du pied de page 5">
            <a:extLst>
              <a:ext uri="{FF2B5EF4-FFF2-40B4-BE49-F238E27FC236}">
                <a16:creationId xmlns:a16="http://schemas.microsoft.com/office/drawing/2014/main" id="{B7CB9730-4F23-45EF-AD36-DEBF99D4DFA4}"/>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A760781-D2AF-4CC8-A516-627FF72097FE}"/>
              </a:ext>
            </a:extLst>
          </p:cNvPr>
          <p:cNvSpPr>
            <a:spLocks noGrp="1"/>
          </p:cNvSpPr>
          <p:nvPr>
            <p:ph type="sldNum" sz="quarter" idx="12"/>
          </p:nvPr>
        </p:nvSpPr>
        <p:spPr/>
        <p:txBody>
          <a:bodyPr/>
          <a:lstStyle/>
          <a:p>
            <a:fld id="{D4042C4A-149A-4349-95F3-066FA11A89E2}" type="slidenum">
              <a:rPr lang="fr-FR" smtClean="0"/>
              <a:t>‹N°›</a:t>
            </a:fld>
            <a:endParaRPr lang="fr-FR"/>
          </a:p>
        </p:txBody>
      </p:sp>
    </p:spTree>
    <p:extLst>
      <p:ext uri="{BB962C8B-B14F-4D97-AF65-F5344CB8AC3E}">
        <p14:creationId xmlns:p14="http://schemas.microsoft.com/office/powerpoint/2010/main" val="3829550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C09907A6-0ECF-47BB-87D9-86EBDC9D02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52BB20F6-E51C-4224-B10E-9C5B9C11F4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443541E-65F1-4437-A379-A08823C45F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E970E5-E331-4BAC-A4BB-53D505D86BC7}" type="datetimeFigureOut">
              <a:rPr lang="fr-FR" smtClean="0"/>
              <a:t>07/01/2020</a:t>
            </a:fld>
            <a:endParaRPr lang="fr-FR"/>
          </a:p>
        </p:txBody>
      </p:sp>
      <p:sp>
        <p:nvSpPr>
          <p:cNvPr id="5" name="Espace réservé du pied de page 4">
            <a:extLst>
              <a:ext uri="{FF2B5EF4-FFF2-40B4-BE49-F238E27FC236}">
                <a16:creationId xmlns:a16="http://schemas.microsoft.com/office/drawing/2014/main" id="{2ACB5779-BFCB-49DA-85A0-8C309CD8C8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59B79A08-EC7B-4213-8D82-3C55AD884B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042C4A-149A-4349-95F3-066FA11A89E2}" type="slidenum">
              <a:rPr lang="fr-FR" smtClean="0"/>
              <a:t>‹N°›</a:t>
            </a:fld>
            <a:endParaRPr lang="fr-FR"/>
          </a:p>
        </p:txBody>
      </p:sp>
    </p:spTree>
    <p:extLst>
      <p:ext uri="{BB962C8B-B14F-4D97-AF65-F5344CB8AC3E}">
        <p14:creationId xmlns:p14="http://schemas.microsoft.com/office/powerpoint/2010/main" val="17473753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E933B40-5A65-4127-B933-2735D2F7AF9F}"/>
              </a:ext>
            </a:extLst>
          </p:cNvPr>
          <p:cNvSpPr>
            <a:spLocks noGrp="1"/>
          </p:cNvSpPr>
          <p:nvPr>
            <p:ph type="ctrTitle"/>
          </p:nvPr>
        </p:nvSpPr>
        <p:spPr>
          <a:xfrm>
            <a:off x="1524000" y="1122363"/>
            <a:ext cx="9144000" cy="4456802"/>
          </a:xfrm>
        </p:spPr>
        <p:txBody>
          <a:bodyPr>
            <a:normAutofit fontScale="90000"/>
          </a:bodyPr>
          <a:lstStyle/>
          <a:p>
            <a:r>
              <a:rPr lang="en-US" b="1" i="1" u="heavy" dirty="0"/>
              <a:t>Coursera capstone</a:t>
            </a:r>
            <a:br>
              <a:rPr lang="fr-FR" dirty="0"/>
            </a:br>
            <a:r>
              <a:rPr lang="en-US" i="1" dirty="0"/>
              <a:t>IBM data science</a:t>
            </a:r>
            <a:br>
              <a:rPr lang="fr-FR" dirty="0"/>
            </a:br>
            <a:r>
              <a:rPr lang="en-US" i="1" dirty="0"/>
              <a:t> </a:t>
            </a:r>
            <a:br>
              <a:rPr lang="fr-FR" dirty="0"/>
            </a:br>
            <a:r>
              <a:rPr lang="en-US" dirty="0"/>
              <a:t>Where to open a restaurant in San Francisco depending on income of household</a:t>
            </a:r>
            <a:br>
              <a:rPr lang="fr-FR" dirty="0"/>
            </a:br>
            <a:endParaRPr lang="fr-FR" dirty="0"/>
          </a:p>
        </p:txBody>
      </p:sp>
      <p:sp>
        <p:nvSpPr>
          <p:cNvPr id="3" name="Sous-titre 2">
            <a:extLst>
              <a:ext uri="{FF2B5EF4-FFF2-40B4-BE49-F238E27FC236}">
                <a16:creationId xmlns:a16="http://schemas.microsoft.com/office/drawing/2014/main" id="{FE7260B8-217D-4D07-82E3-519432D78301}"/>
              </a:ext>
            </a:extLst>
          </p:cNvPr>
          <p:cNvSpPr>
            <a:spLocks noGrp="1"/>
          </p:cNvSpPr>
          <p:nvPr>
            <p:ph type="subTitle" idx="1"/>
          </p:nvPr>
        </p:nvSpPr>
        <p:spPr/>
        <p:txBody>
          <a:bodyPr/>
          <a:lstStyle/>
          <a:p>
            <a:r>
              <a:rPr lang="fr-FR" dirty="0"/>
              <a:t> </a:t>
            </a:r>
          </a:p>
        </p:txBody>
      </p:sp>
    </p:spTree>
    <p:extLst>
      <p:ext uri="{BB962C8B-B14F-4D97-AF65-F5344CB8AC3E}">
        <p14:creationId xmlns:p14="http://schemas.microsoft.com/office/powerpoint/2010/main" val="16300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2861D7-A665-4E78-B227-91614D0A4DEF}"/>
              </a:ext>
            </a:extLst>
          </p:cNvPr>
          <p:cNvSpPr>
            <a:spLocks noGrp="1"/>
          </p:cNvSpPr>
          <p:nvPr>
            <p:ph type="title"/>
          </p:nvPr>
        </p:nvSpPr>
        <p:spPr/>
        <p:txBody>
          <a:bodyPr/>
          <a:lstStyle/>
          <a:p>
            <a:r>
              <a:rPr lang="fr-FR" dirty="0"/>
              <a:t>In city of </a:t>
            </a:r>
            <a:r>
              <a:rPr lang="fr-FR" dirty="0" err="1"/>
              <a:t>san</a:t>
            </a:r>
            <a:r>
              <a:rPr lang="fr-FR" dirty="0"/>
              <a:t> </a:t>
            </a:r>
            <a:r>
              <a:rPr lang="fr-FR" dirty="0" err="1"/>
              <a:t>francisco</a:t>
            </a:r>
            <a:endParaRPr lang="fr-FR" dirty="0"/>
          </a:p>
        </p:txBody>
      </p:sp>
      <p:pic>
        <p:nvPicPr>
          <p:cNvPr id="5" name="image1.png">
            <a:extLst>
              <a:ext uri="{FF2B5EF4-FFF2-40B4-BE49-F238E27FC236}">
                <a16:creationId xmlns:a16="http://schemas.microsoft.com/office/drawing/2014/main" id="{85972CDC-82F9-4BD6-8AFF-B39CD8FDF408}"/>
              </a:ext>
            </a:extLst>
          </p:cNvPr>
          <p:cNvPicPr>
            <a:picLocks noGrp="1"/>
          </p:cNvPicPr>
          <p:nvPr>
            <p:ph idx="1"/>
          </p:nvPr>
        </p:nvPicPr>
        <p:blipFill>
          <a:blip r:embed="rId2" cstate="print"/>
          <a:stretch>
            <a:fillRect/>
          </a:stretch>
        </p:blipFill>
        <p:spPr>
          <a:xfrm>
            <a:off x="1219200" y="1881809"/>
            <a:ext cx="9687339" cy="4611066"/>
          </a:xfrm>
          <a:prstGeom prst="rect">
            <a:avLst/>
          </a:prstGeom>
        </p:spPr>
      </p:pic>
    </p:spTree>
    <p:extLst>
      <p:ext uri="{BB962C8B-B14F-4D97-AF65-F5344CB8AC3E}">
        <p14:creationId xmlns:p14="http://schemas.microsoft.com/office/powerpoint/2010/main" val="2124009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2861D7-A665-4E78-B227-91614D0A4DEF}"/>
              </a:ext>
            </a:extLst>
          </p:cNvPr>
          <p:cNvSpPr>
            <a:spLocks noGrp="1"/>
          </p:cNvSpPr>
          <p:nvPr>
            <p:ph type="title"/>
          </p:nvPr>
        </p:nvSpPr>
        <p:spPr/>
        <p:txBody>
          <a:bodyPr/>
          <a:lstStyle/>
          <a:p>
            <a:r>
              <a:rPr lang="en-US" b="1" dirty="0"/>
              <a:t>Introduction:</a:t>
            </a:r>
            <a:endParaRPr lang="fr-FR" dirty="0"/>
          </a:p>
        </p:txBody>
      </p:sp>
      <p:sp>
        <p:nvSpPr>
          <p:cNvPr id="3" name="Espace réservé du contenu 2">
            <a:extLst>
              <a:ext uri="{FF2B5EF4-FFF2-40B4-BE49-F238E27FC236}">
                <a16:creationId xmlns:a16="http://schemas.microsoft.com/office/drawing/2014/main" id="{D1C14835-5F60-4389-82AF-C2A7999A62AE}"/>
              </a:ext>
            </a:extLst>
          </p:cNvPr>
          <p:cNvSpPr>
            <a:spLocks noGrp="1"/>
          </p:cNvSpPr>
          <p:nvPr>
            <p:ph idx="1"/>
          </p:nvPr>
        </p:nvSpPr>
        <p:spPr/>
        <p:txBody>
          <a:bodyPr/>
          <a:lstStyle/>
          <a:p>
            <a:r>
              <a:rPr lang="en-US" dirty="0"/>
              <a:t>Location can also influence a business’s ability to market itself, the competition it faces from businesses, the total cost of operation, taxes the business owner has to pay and the regulations they must follow.</a:t>
            </a:r>
            <a:endParaRPr lang="fr-FR" dirty="0"/>
          </a:p>
          <a:p>
            <a:r>
              <a:rPr lang="en-US" dirty="0"/>
              <a:t>Location also matters for marketing. The importance of location goes beyond your business’ physical location and your website rank in Google search results. It extends to the placement of your advertisements.</a:t>
            </a:r>
            <a:endParaRPr lang="fr-FR" dirty="0"/>
          </a:p>
          <a:p>
            <a:endParaRPr lang="fr-FR" dirty="0"/>
          </a:p>
        </p:txBody>
      </p:sp>
    </p:spTree>
    <p:extLst>
      <p:ext uri="{BB962C8B-B14F-4D97-AF65-F5344CB8AC3E}">
        <p14:creationId xmlns:p14="http://schemas.microsoft.com/office/powerpoint/2010/main" val="1724284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2861D7-A665-4E78-B227-91614D0A4DEF}"/>
              </a:ext>
            </a:extLst>
          </p:cNvPr>
          <p:cNvSpPr>
            <a:spLocks noGrp="1"/>
          </p:cNvSpPr>
          <p:nvPr>
            <p:ph type="title"/>
          </p:nvPr>
        </p:nvSpPr>
        <p:spPr/>
        <p:txBody>
          <a:bodyPr/>
          <a:lstStyle/>
          <a:p>
            <a:r>
              <a:rPr lang="en-US" dirty="0"/>
              <a:t>Business problem</a:t>
            </a:r>
            <a:endParaRPr lang="fr-FR" dirty="0"/>
          </a:p>
        </p:txBody>
      </p:sp>
      <p:sp>
        <p:nvSpPr>
          <p:cNvPr id="3" name="Espace réservé du contenu 2">
            <a:extLst>
              <a:ext uri="{FF2B5EF4-FFF2-40B4-BE49-F238E27FC236}">
                <a16:creationId xmlns:a16="http://schemas.microsoft.com/office/drawing/2014/main" id="{D1C14835-5F60-4389-82AF-C2A7999A62AE}"/>
              </a:ext>
            </a:extLst>
          </p:cNvPr>
          <p:cNvSpPr>
            <a:spLocks noGrp="1"/>
          </p:cNvSpPr>
          <p:nvPr>
            <p:ph idx="1"/>
          </p:nvPr>
        </p:nvSpPr>
        <p:spPr/>
        <p:txBody>
          <a:bodyPr/>
          <a:lstStyle/>
          <a:p>
            <a:r>
              <a:rPr lang="en-US" dirty="0"/>
              <a:t>When deciding where to open a new location, there are a few business location advantages and disadvantages to consider. As previously noted, identifying a well-trafficked area can be critical to getting a business off the ground.</a:t>
            </a:r>
            <a:endParaRPr lang="fr-FR" dirty="0"/>
          </a:p>
          <a:p>
            <a:r>
              <a:rPr lang="en-US" dirty="0"/>
              <a:t>Consistent traffic is the key to driving daily revenues and can help generate the money necessary to pay back debts, such as business loans.</a:t>
            </a:r>
            <a:endParaRPr lang="fr-FR" dirty="0"/>
          </a:p>
          <a:p>
            <a:endParaRPr lang="fr-FR" dirty="0"/>
          </a:p>
        </p:txBody>
      </p:sp>
    </p:spTree>
    <p:extLst>
      <p:ext uri="{BB962C8B-B14F-4D97-AF65-F5344CB8AC3E}">
        <p14:creationId xmlns:p14="http://schemas.microsoft.com/office/powerpoint/2010/main" val="903518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2861D7-A665-4E78-B227-91614D0A4DEF}"/>
              </a:ext>
            </a:extLst>
          </p:cNvPr>
          <p:cNvSpPr>
            <a:spLocks noGrp="1"/>
          </p:cNvSpPr>
          <p:nvPr>
            <p:ph type="title"/>
          </p:nvPr>
        </p:nvSpPr>
        <p:spPr/>
        <p:txBody>
          <a:bodyPr/>
          <a:lstStyle/>
          <a:p>
            <a:r>
              <a:rPr lang="en-US" dirty="0"/>
              <a:t>Audience</a:t>
            </a:r>
            <a:endParaRPr lang="fr-FR" dirty="0"/>
          </a:p>
        </p:txBody>
      </p:sp>
      <p:sp>
        <p:nvSpPr>
          <p:cNvPr id="3" name="Espace réservé du contenu 2">
            <a:extLst>
              <a:ext uri="{FF2B5EF4-FFF2-40B4-BE49-F238E27FC236}">
                <a16:creationId xmlns:a16="http://schemas.microsoft.com/office/drawing/2014/main" id="{D1C14835-5F60-4389-82AF-C2A7999A62AE}"/>
              </a:ext>
            </a:extLst>
          </p:cNvPr>
          <p:cNvSpPr>
            <a:spLocks noGrp="1"/>
          </p:cNvSpPr>
          <p:nvPr>
            <p:ph idx="1"/>
          </p:nvPr>
        </p:nvSpPr>
        <p:spPr/>
        <p:txBody>
          <a:bodyPr/>
          <a:lstStyle/>
          <a:p>
            <a:r>
              <a:rPr lang="en-US" dirty="0"/>
              <a:t>Location data can reveal a trove of information about a customer’s daily travel routines (such as commutes), recurring shopping habits (like grocery shopping or gas station stops), restaurant preferences, and even online-to-storefront purchasing behavior. The data allows for more personalized targeting for the products and services customers might care about and enables more efficient ad targeting and budget allocation for marketers.</a:t>
            </a:r>
            <a:endParaRPr lang="fr-FR" dirty="0"/>
          </a:p>
          <a:p>
            <a:endParaRPr lang="fr-FR" dirty="0"/>
          </a:p>
        </p:txBody>
      </p:sp>
    </p:spTree>
    <p:extLst>
      <p:ext uri="{BB962C8B-B14F-4D97-AF65-F5344CB8AC3E}">
        <p14:creationId xmlns:p14="http://schemas.microsoft.com/office/powerpoint/2010/main" val="714964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F8614D-2E32-4B11-A503-51990B56BDE5}"/>
              </a:ext>
            </a:extLst>
          </p:cNvPr>
          <p:cNvSpPr>
            <a:spLocks noGrp="1"/>
          </p:cNvSpPr>
          <p:nvPr>
            <p:ph type="title"/>
          </p:nvPr>
        </p:nvSpPr>
        <p:spPr/>
        <p:txBody>
          <a:bodyPr/>
          <a:lstStyle/>
          <a:p>
            <a:r>
              <a:rPr lang="en-US" dirty="0"/>
              <a:t>Results</a:t>
            </a:r>
            <a:endParaRPr lang="fr-FR" dirty="0"/>
          </a:p>
        </p:txBody>
      </p:sp>
      <p:sp>
        <p:nvSpPr>
          <p:cNvPr id="3" name="Espace réservé du contenu 2">
            <a:extLst>
              <a:ext uri="{FF2B5EF4-FFF2-40B4-BE49-F238E27FC236}">
                <a16:creationId xmlns:a16="http://schemas.microsoft.com/office/drawing/2014/main" id="{F057BC44-EE1A-4374-9A17-BAA336317065}"/>
              </a:ext>
            </a:extLst>
          </p:cNvPr>
          <p:cNvSpPr>
            <a:spLocks noGrp="1"/>
          </p:cNvSpPr>
          <p:nvPr>
            <p:ph idx="1"/>
          </p:nvPr>
        </p:nvSpPr>
        <p:spPr/>
        <p:txBody>
          <a:bodyPr/>
          <a:lstStyle/>
          <a:p>
            <a:r>
              <a:rPr lang="en-US" dirty="0"/>
              <a:t> </a:t>
            </a:r>
            <a:r>
              <a:rPr lang="en-US" sz="1500" dirty="0"/>
              <a:t>box plot to see the distribution of population and whether there's any outliers.</a:t>
            </a:r>
            <a:endParaRPr lang="fr-FR" sz="1500" dirty="0"/>
          </a:p>
        </p:txBody>
      </p:sp>
      <p:pic>
        <p:nvPicPr>
          <p:cNvPr id="5" name="Image 4">
            <a:extLst>
              <a:ext uri="{FF2B5EF4-FFF2-40B4-BE49-F238E27FC236}">
                <a16:creationId xmlns:a16="http://schemas.microsoft.com/office/drawing/2014/main" id="{7076A798-52AC-4A2E-A07B-7B21F8AC0C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609" y="2345635"/>
            <a:ext cx="9591053" cy="3536052"/>
          </a:xfrm>
          <a:prstGeom prst="rect">
            <a:avLst/>
          </a:prstGeom>
        </p:spPr>
      </p:pic>
    </p:spTree>
    <p:extLst>
      <p:ext uri="{BB962C8B-B14F-4D97-AF65-F5344CB8AC3E}">
        <p14:creationId xmlns:p14="http://schemas.microsoft.com/office/powerpoint/2010/main" val="3683475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F8614D-2E32-4B11-A503-51990B56BDE5}"/>
              </a:ext>
            </a:extLst>
          </p:cNvPr>
          <p:cNvSpPr>
            <a:spLocks noGrp="1"/>
          </p:cNvSpPr>
          <p:nvPr>
            <p:ph type="title"/>
          </p:nvPr>
        </p:nvSpPr>
        <p:spPr/>
        <p:txBody>
          <a:bodyPr>
            <a:normAutofit/>
          </a:bodyPr>
          <a:lstStyle/>
          <a:p>
            <a:r>
              <a:rPr lang="en-US" sz="1500" dirty="0"/>
              <a:t>box plot to see the distribution of median household income and whether there's any outliers</a:t>
            </a:r>
            <a:endParaRPr lang="fr-FR" sz="1500" dirty="0"/>
          </a:p>
        </p:txBody>
      </p:sp>
      <p:pic>
        <p:nvPicPr>
          <p:cNvPr id="5" name="Espace réservé du contenu 4">
            <a:extLst>
              <a:ext uri="{FF2B5EF4-FFF2-40B4-BE49-F238E27FC236}">
                <a16:creationId xmlns:a16="http://schemas.microsoft.com/office/drawing/2014/main" id="{E9355187-0BF8-4ADB-A891-134D69ADD6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4071" y="1825625"/>
            <a:ext cx="9134328" cy="4351338"/>
          </a:xfrm>
        </p:spPr>
      </p:pic>
    </p:spTree>
    <p:extLst>
      <p:ext uri="{BB962C8B-B14F-4D97-AF65-F5344CB8AC3E}">
        <p14:creationId xmlns:p14="http://schemas.microsoft.com/office/powerpoint/2010/main" val="2776895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F8614D-2E32-4B11-A503-51990B56BDE5}"/>
              </a:ext>
            </a:extLst>
          </p:cNvPr>
          <p:cNvSpPr>
            <a:spLocks noGrp="1"/>
          </p:cNvSpPr>
          <p:nvPr>
            <p:ph type="title"/>
          </p:nvPr>
        </p:nvSpPr>
        <p:spPr/>
        <p:txBody>
          <a:bodyPr/>
          <a:lstStyle/>
          <a:p>
            <a:endParaRPr lang="fr-FR"/>
          </a:p>
        </p:txBody>
      </p:sp>
      <p:pic>
        <p:nvPicPr>
          <p:cNvPr id="5" name="Espace réservé du contenu 4">
            <a:extLst>
              <a:ext uri="{FF2B5EF4-FFF2-40B4-BE49-F238E27FC236}">
                <a16:creationId xmlns:a16="http://schemas.microsoft.com/office/drawing/2014/main" id="{7BEBFF05-493B-4DC7-AD25-18D8365D5F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6434" y="1838877"/>
            <a:ext cx="9939131" cy="4351338"/>
          </a:xfrm>
        </p:spPr>
      </p:pic>
    </p:spTree>
    <p:extLst>
      <p:ext uri="{BB962C8B-B14F-4D97-AF65-F5344CB8AC3E}">
        <p14:creationId xmlns:p14="http://schemas.microsoft.com/office/powerpoint/2010/main" val="2095072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F8614D-2E32-4B11-A503-51990B56BDE5}"/>
              </a:ext>
            </a:extLst>
          </p:cNvPr>
          <p:cNvSpPr>
            <a:spLocks noGrp="1"/>
          </p:cNvSpPr>
          <p:nvPr>
            <p:ph type="title"/>
          </p:nvPr>
        </p:nvSpPr>
        <p:spPr/>
        <p:txBody>
          <a:bodyPr/>
          <a:lstStyle/>
          <a:p>
            <a:r>
              <a:rPr lang="fr-FR" dirty="0"/>
              <a:t>conclusion</a:t>
            </a:r>
          </a:p>
        </p:txBody>
      </p:sp>
      <p:sp>
        <p:nvSpPr>
          <p:cNvPr id="3" name="Espace réservé du contenu 2">
            <a:extLst>
              <a:ext uri="{FF2B5EF4-FFF2-40B4-BE49-F238E27FC236}">
                <a16:creationId xmlns:a16="http://schemas.microsoft.com/office/drawing/2014/main" id="{F057BC44-EE1A-4374-9A17-BAA336317065}"/>
              </a:ext>
            </a:extLst>
          </p:cNvPr>
          <p:cNvSpPr>
            <a:spLocks noGrp="1"/>
          </p:cNvSpPr>
          <p:nvPr>
            <p:ph idx="1"/>
          </p:nvPr>
        </p:nvSpPr>
        <p:spPr/>
        <p:txBody>
          <a:bodyPr/>
          <a:lstStyle/>
          <a:p>
            <a:r>
              <a:rPr lang="en-US" dirty="0"/>
              <a:t>We can see that higher percentage of White household corresponds with higher median household income, while the high percentage of any other race household </a:t>
            </a:r>
            <a:r>
              <a:rPr lang="en-US" dirty="0" err="1"/>
              <a:t>corresponses</a:t>
            </a:r>
            <a:r>
              <a:rPr lang="en-US"/>
              <a:t> negatively with median household income.</a:t>
            </a:r>
            <a:endParaRPr lang="fr-FR"/>
          </a:p>
        </p:txBody>
      </p:sp>
    </p:spTree>
    <p:extLst>
      <p:ext uri="{BB962C8B-B14F-4D97-AF65-F5344CB8AC3E}">
        <p14:creationId xmlns:p14="http://schemas.microsoft.com/office/powerpoint/2010/main" val="2709195216"/>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305</Words>
  <Application>Microsoft Office PowerPoint</Application>
  <PresentationFormat>Grand écran</PresentationFormat>
  <Paragraphs>16</Paragraphs>
  <Slides>9</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9</vt:i4>
      </vt:variant>
    </vt:vector>
  </HeadingPairs>
  <TitlesOfParts>
    <vt:vector size="13" baseType="lpstr">
      <vt:lpstr>Arial</vt:lpstr>
      <vt:lpstr>Calibri</vt:lpstr>
      <vt:lpstr>Calibri Light</vt:lpstr>
      <vt:lpstr>Thème Office</vt:lpstr>
      <vt:lpstr>Coursera capstone IBM data science   Where to open a restaurant in San Francisco depending on income of household </vt:lpstr>
      <vt:lpstr>In city of san francisco</vt:lpstr>
      <vt:lpstr>Introduction:</vt:lpstr>
      <vt:lpstr>Business problem</vt:lpstr>
      <vt:lpstr>Audience</vt:lpstr>
      <vt:lpstr>Results</vt:lpstr>
      <vt:lpstr>box plot to see the distribution of median household income and whether there's any outliers</vt:lpstr>
      <vt:lpstr>Présentation PowerPoint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Coursera capstone IBM data science   Where to open a restaurant in San Francisco depending on income of household </dc:title>
  <dc:creator>ISSAM</dc:creator>
  <cp:lastModifiedBy>ISSAM</cp:lastModifiedBy>
  <cp:revision>1</cp:revision>
  <dcterms:created xsi:type="dcterms:W3CDTF">2020-01-07T15:20:53Z</dcterms:created>
  <dcterms:modified xsi:type="dcterms:W3CDTF">2020-01-07T15:29:23Z</dcterms:modified>
</cp:coreProperties>
</file>