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12/8/13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A7F7E6-AD6D-4120-8495-C7B153857E9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12/8/13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85D3E6-2F8A-4A7F-A66C-AE2B9F2753E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fli-leibniz.de/ImgLibDoc/nana/IMAGE_NANA.html" TargetMode="External"/><Relationship Id="rId2" Type="http://schemas.openxmlformats.org/officeDocument/2006/relationships/hyperlink" Target="http://www.franz.com/agraph/allegrograph/" TargetMode="External"/><Relationship Id="rId3" Type="http://schemas.openxmlformats.org/officeDocument/2006/relationships/hyperlink" Target="http://neo4j.org/" TargetMode="External"/><Relationship Id="rId4" Type="http://schemas.openxmlformats.org/officeDocument/2006/relationships/hyperlink" Target="http://www.kobrix.com/hgdb.jsp" TargetMode="External"/><Relationship Id="rId5" Type="http://schemas.openxmlformats.org/officeDocument/2006/relationships/hyperlink" Target="http://www.kobrix.com/hgdb.jsp" TargetMode="Externa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838080"/>
            <a:ext cx="8229240" cy="4571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Solving Secondary structure problems of RNAs</a:t>
            </a:r>
            <a:r>
              <a:rPr lang="en-US" sz="60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629400" y="5486400"/>
            <a:ext cx="2133360" cy="13705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Sanchay Harneja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IIIT-H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13/05/2010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N-lets (triplets, quartets)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1932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Definition – A set of N connected (by hbonds) nodes.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Pseudo graph query to find triplets: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SELECT n1, n2, n3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FROM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WHERE (n1 hBond n2) AND (n2 hBond n3)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Pseudo graph query to find quartets: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SELECT n1, n2, n3, n4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FROM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WHERE ((n1 hBond n2) AND (n2 hBond n3) AND (n3 hBond n4))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OR ((n1 hBond n2) AND (n2 hBond n3) AND (n2 hBond n4))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Note: The above queries will produce duplicate results, which will need to be programmatically eliminated.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N-lets (triplets, quartets) contd.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21932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Unfortunately we weren’t able to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obtain acceptable performance running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N-let queries on AllegroGraph.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So, we implemented a graph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data structure and custom code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to find n-lets.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 the right are few results generated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using a sample PDB containing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50k atoms if only base pairs are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considered.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Further work :- these N-lets can be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classified as desired – example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do they form a loop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2" name="Table 3"/>
          <p:cNvGraphicFramePr/>
          <p:nvPr/>
        </p:nvGraphicFramePr>
        <p:xfrm>
          <a:off x="6019920" y="1143000"/>
          <a:ext cx="2133360" cy="5292000"/>
        </p:xfrm>
        <a:graphic>
          <a:graphicData uri="http://schemas.openxmlformats.org/drawingml/2006/table">
            <a:tbl>
              <a:tblPr/>
              <a:tblGrid>
                <a:gridCol w="954720"/>
                <a:gridCol w="1178640"/>
              </a:tblGrid>
              <a:tr h="634320">
                <a:tc>
                  <a:txBody>
                    <a:bodyPr anchor="b" bIns="0" lIns="7200" rIns="7200" tIns="72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alibri"/>
                        </a:rPr>
                        <a:t>No. of distinct N-lets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1188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1179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1356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1562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1819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2133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2516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2904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3282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3681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4155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4726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5282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5583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5408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4701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3617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2430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1396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663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248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18612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7200" rIns="7200" tIns="72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Stems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143000"/>
            <a:ext cx="822924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set S of two sets S1, S2 of equal number of nodes (say ‘N’) such that, S1 = {r1, r2, … } with ri covalently bonded to both ri-1 and ri+1 ; S2 = {t1, t2, … } with ti covalently bonded to both ti-1 and ti+1 ; additionally each ri and ti form hydrogen bonds.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Pseudo graph query for finding all stems of length 4 (note- need to eliminate duplicates):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SELECT r1, r2, r3, r4, t1, t2, t3, t4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FROM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WHERE (r1 cBond r2) AND (r2 cBond r3) AND (r3 cBond r4)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AND (t1 cBond t2) AND (t2 cBond t3) AND (t3 cBond t4)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AND (r1 hBond t1) AND (r2 hBond t2) AND (r3 hBond t3) AND (r4 hBond t4)</a:t>
            </a:r>
            <a:endParaRPr/>
          </a:p>
        </p:txBody>
      </p:sp>
      <p:pic>
        <p:nvPicPr>
          <p:cNvPr descr="" id="10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91520" y="4343400"/>
            <a:ext cx="952200" cy="1228320"/>
          </a:xfrm>
          <a:prstGeom prst="rect">
            <a:avLst/>
          </a:prstGeom>
        </p:spPr>
      </p:pic>
      <p:sp>
        <p:nvSpPr>
          <p:cNvPr id="106" name="CustomShape 3"/>
          <p:cNvSpPr/>
          <p:nvPr/>
        </p:nvSpPr>
        <p:spPr>
          <a:xfrm>
            <a:off x="7675920" y="5562720"/>
            <a:ext cx="396000" cy="2728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[7]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Stems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99072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Again we weren’t able to obtain acceptable performance running the Stem queries on AllegroGraph.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So, using the graph data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structure we wrote code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find out 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Following are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results of 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sample PDB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Two stems of length 15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-A-U-G-A-G-G-C-C-C-U-U-A-A-G-G-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 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| | | | | | | | | | | | | | |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-G-A-U-A-C-C-G-G-G-A-G-G-A-A-C-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-A-G-C-C-C-A-U-C-U-C-G-G-G-C-G-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 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| | | | | | | | | | | | | | |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Lucida Console"/>
                <a:ea typeface="Verdana"/>
              </a:rPr>
              <a:t>-G-A-G-G-G-U-A-G-G-G-C-C-C-G-U-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9" name="Table 3"/>
          <p:cNvGraphicFramePr/>
          <p:nvPr/>
        </p:nvGraphicFramePr>
        <p:xfrm>
          <a:off x="4038480" y="1676520"/>
          <a:ext cx="3962160" cy="1822680"/>
        </p:xfrm>
        <a:graphic>
          <a:graphicData uri="http://schemas.openxmlformats.org/drawingml/2006/table">
            <a:tbl>
              <a:tblPr/>
              <a:tblGrid>
                <a:gridCol w="990360"/>
                <a:gridCol w="990360"/>
                <a:gridCol w="990360"/>
                <a:gridCol w="991080"/>
              </a:tblGrid>
              <a:tr h="390600"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0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00">
                          <a:solidFill>
                            <a:srgbClr val="000000"/>
                          </a:solidFill>
                          <a:latin typeface="Calibri"/>
                        </a:rPr>
                        <a:t>Number of stems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0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00">
                          <a:solidFill>
                            <a:srgbClr val="000000"/>
                          </a:solidFill>
                          <a:latin typeface="Calibri"/>
                        </a:rPr>
                        <a:t>Number of stems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503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361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267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17280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46680"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Stem loops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838080"/>
            <a:ext cx="8229240" cy="6171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Stem loops (aka hair pin loops) are stems with an additional property that r1 and t1 are on the same chain connected through a series of small number of nodes bonded covalently, i.e. L = {l1, l2, … li, … } is a set of ‘K’ nodes with li covalently bonded to both li-1 and li+1 ; l1 is covalently bonded to r1 and lk is covalently bonded to t1.  Additionally their should be no hydrogen bonds among L (except among neighbors). Thus the set L forms the loop of the stem-loop {S1, S2, L}.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Pseudo graph query for finding all stem-loops of N=3, K=3 (note- need to eliminate duplicates):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r1, r2, r3, l1, l2, l3, t1, t2, t3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FROM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WHERE (r1 cBond r2) AND (r2 cBond r3)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(t1 cBond t2) AND (t2 cBond t3)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(r1 hBond t1) AND (r2 hBond t2) AND (r3 hBond t3)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(l1 cBond l2) AND (l2 cBond l3)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(r1 cBond l1) AND (l3 cBond t1)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!(r1 hBond l2) AND !(r1 hBond l3)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!(l1 hBond l3) AND !(l2 hBond t1)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0" y="4572000"/>
            <a:ext cx="1704600" cy="1552320"/>
          </a:xfrm>
          <a:prstGeom prst="rect">
            <a:avLst/>
          </a:prstGeom>
        </p:spPr>
      </p:pic>
      <p:sp>
        <p:nvSpPr>
          <p:cNvPr id="113" name="CustomShape 3"/>
          <p:cNvSpPr/>
          <p:nvPr/>
        </p:nvSpPr>
        <p:spPr>
          <a:xfrm>
            <a:off x="6990120" y="6172200"/>
            <a:ext cx="396000" cy="2728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[7]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Stem loops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of a stem loop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found from the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sample PDB file.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N = 9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K = 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81480" y="1600200"/>
            <a:ext cx="2352240" cy="471456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Bulges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91440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Bulges are two stems {{r1, r2, … } {t1, t2, … }} (length N1) and {{u1, u2, … } {v1, v2, … }} (length N2) such that rN1 is covalently bonded to u1 and tN1 and v1 are on the same chain connected through a series of small number of nodes bonded covalently, i.e. L = {l1, l2, … li, … } is a set of ‘K’ nodes with li covalently bonded to both li-1 and li+1 ; l1 is covalently bonded to tN1 and lk is covalently bonded to v1. Thus {{{r1, r2, … } {t1, t2, … }} {{u1, u2, … } {v1, v2, … }} {l1, l2, … li, … }} (N1, N2, K) is a bulge.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Pseudo graph query for finding all bulges of N1=3, N2=3, K=2(note- need to eliminate duplicates):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r1, r2, r3, t1, t2, t3, u1, u2, u3, v1, v2, v3, l1, l2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FROM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WHERE (r1 cBond r2) AND (r2 cBond r3)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(t1 cBond t2) AND (t2 cBond t3)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(r1 hBond t1) AND (r2 hBond t2) AND (r3 hBond t3)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(u1 cBond u2) AND (u2 cBond u3)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(v1 cBond v2) AND (v2 cBond v3)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(u1 hBond v1) AND (u2 hBond v2) AND (u3 hBond v3)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(r3 cBond u1)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(l1 cBond l2)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(l1 cBond t3) AND (l2 cBond v1)</a:t>
            </a:r>
            <a:endParaRPr/>
          </a:p>
        </p:txBody>
      </p:sp>
      <p:pic>
        <p:nvPicPr>
          <p:cNvPr descr="" id="1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553080" y="3886200"/>
            <a:ext cx="1123560" cy="1352160"/>
          </a:xfrm>
          <a:prstGeom prst="rect">
            <a:avLst/>
          </a:prstGeom>
        </p:spPr>
      </p:pic>
      <p:sp>
        <p:nvSpPr>
          <p:cNvPr id="120" name="CustomShape 3"/>
          <p:cNvSpPr/>
          <p:nvPr/>
        </p:nvSpPr>
        <p:spPr>
          <a:xfrm>
            <a:off x="6837840" y="5257800"/>
            <a:ext cx="396000" cy="2728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[7]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Bulges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91440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of a bulge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found from the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sample PDB file.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N1 = 6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N2 = 14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K =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562720" y="0"/>
            <a:ext cx="2199960" cy="68576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Higher motifs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066680"/>
            <a:ext cx="8229240" cy="540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Kissing loops - two stem loops kiss when their loop sets interact via hydrogen bonds.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earlier we can form a graph query for kissing loops as well.  Just combine two stem loops queries and introduce loops’ interaction via H bonds.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can simplify the graph queries by storing the results of simpler queries and using these results to form more sophisticated queries. For example we can store each stem and as a separate node, with edges to the 4 corner nucleotides.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0"/>
            <a:ext cx="8229240" cy="8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14400"/>
            <a:ext cx="822924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a spatial database can theoretically speed up hydrogen bond calculations.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Modeling the secondary structure of RNA as a graph leads to natural intuitive solutions to the problem of finding functional motifs.  Neo4j is a good Java/Clojure based graph database.  AllegroGraph is another industrial strength graph database.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Limitations of graph databases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Upcoming technology, not as mature as relational databases. Hence support and documentation are also less.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one, standard SQL, like query framework.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 to Problem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Given PDB data 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Determine Secondary structure of RNA, i.e. compute (and classify) Hydrogen bonds.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Determine secondary structure elements of functional importance like triplets, quartets, stems, stem-loops, bulges, internal loops, multi-way, kissing loops, pseudo knots etc. [1]</a:t>
            </a: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905120"/>
            <a:ext cx="8229240" cy="2590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Thanks.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228600" y="1447920"/>
            <a:ext cx="84578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[1] http://en.wikipedia.org/wiki/Nucleic_acid_secondary_structure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[2] http://en.wikipedia.org/wiki/Spatial_database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[3] http://en.wikipedia.org/wiki/Spatial_index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[4] http://geowebconference.org/wp-content/uploads/2009/08/haflich_steven-efficient-encoding.pdf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[5] http://en.wikipedia.org/wiki/Pseudoknot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[6] http://en.wikipedia.org/wiki/Graph_database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[7] 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1"/>
              </a:rPr>
              <a:t>http://www.fli-leibniz.de/ImgLibDoc/nana/IMAGE_NANA.html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[8] 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2"/>
              </a:rPr>
              <a:t>http://www.franz.com/agraph/allegrograph/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[9] 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3"/>
              </a:rPr>
              <a:t>http://neo4j.org/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[10] 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4"/>
              </a:rPr>
              <a:t>http://</a:t>
            </a:r>
            <a:r>
              <a:rPr lang="en-US" sz="2000" u="sng">
                <a:solidFill>
                  <a:srgbClr val="0000ff"/>
                </a:solidFill>
                <a:latin typeface="Calibri"/>
                <a:hlinkClick r:id="rId5"/>
              </a:rPr>
              <a:t>www.kobrix.com/hgdb.jsp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[11] http://dist.neo4j.org/neo-technology-introduction.pdf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066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Computing</a:t>
            </a:r>
            <a:r>
              <a:rPr lang="en-US" sz="6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6000">
                <a:solidFill>
                  <a:srgbClr val="000000"/>
                </a:solidFill>
                <a:latin typeface="Calibri"/>
              </a:rPr>
              <a:t>Hydrogen Bonds</a:t>
            </a:r>
            <a:endParaRPr/>
          </a:p>
        </p:txBody>
      </p:sp>
      <p:pic>
        <p:nvPicPr>
          <p:cNvPr descr="" id="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3200400"/>
            <a:ext cx="3104640" cy="280944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4083840" y="5867280"/>
            <a:ext cx="5043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[4]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Modeling raw PDB data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21932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heart of algorithm of finding hydrogen bonds is – given a donor atom (x, y, z) find all acceptor atoms satisfying some distance constraint.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essentially a spatial range query. Hence we can try to model our data in a spatial database.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spatial database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database that is optimized to store and query data related to objects in space, including points, lines and polygons [2].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Spatial indexes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are used by spatial databases to optimize spatial queries – example R-tree [3].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examples of spatial databases which can handle 3D – Oracle spatial, AllegroGraph 4.0 Geospatial (not yet released).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There are many more spatial databases which solve exclusively 2D, but we need a 3D spatial database which is rare at this time.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8088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we did ..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9528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Although it is ideal to use a spatial database to solve this problem, unfortunately we couldn’t find a free 3D spatial database.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Instead we tried to optimize modifyincar.py – the Python script which computes hydrogen bonds.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core idea we tried is to sort all acceptor atoms (based on x coordinate), and binary search through this list instead of the brute force approach of iterating over all acceptors for each donor.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we did .. Contd.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19320"/>
            <a:ext cx="8229240" cy="540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decided to implement this in Java/Clojure because of two reasons 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Java is generally faster than most scripting languages including Python.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is easy to find developers in future to maintain or enhance the functionality.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Performance: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Just moving the code from Python to Java gave us a speed up of ~30 (20 min to 40 sec).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Additionally optimizing it by sorting the acceptors gave us an additional speedup of ~40 (40 sec to 1 sec).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effect, for a PDB file containing ~50k atoms, hydrogen bonds can be computed in 1 sec (down from 20 min).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9144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Secondary Structure elements</a:t>
            </a:r>
            <a:endParaRPr/>
          </a:p>
        </p:txBody>
      </p:sp>
      <p:pic>
        <p:nvPicPr>
          <p:cNvPr descr="" id="92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2743200"/>
            <a:ext cx="2857320" cy="3400200"/>
          </a:xfrm>
          <a:prstGeom prst="rect">
            <a:avLst/>
          </a:prstGeom>
        </p:spPr>
      </p:pic>
      <p:sp>
        <p:nvSpPr>
          <p:cNvPr id="93" name="CustomShape 2"/>
          <p:cNvSpPr/>
          <p:nvPr/>
        </p:nvSpPr>
        <p:spPr>
          <a:xfrm>
            <a:off x="4312440" y="6172200"/>
            <a:ext cx="5043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[5]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model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 us have a look at the data – nucleotides with covalent bonds and hydrogen bonds.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data is inherently network oriented. An intuitive way to model it is: nucleotides as nodes and covalent bonds, hydrogen bonds as two distinct kinds of edges.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need to translate the various secondary structure elements into a precise mathematical definition based on the above data model.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Graph databases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066680"/>
            <a:ext cx="822924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Although network based data can be modeled and queried in a traditional relational database (table oriented). It is more suitably handled and queried in graph databases.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graph database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uses nodes, edges and properties to represent and store information [6].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popular examples of graph databases are – AllegroGraph [8], Neo4j [9], HyperGraphDB [10]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 that Graph databases are a relatively new technology (~10 years), as compared to relational databases (~30 years); so it is not as mature or supported as relational databases [11].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