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7" r:id="rId7"/>
    <p:sldId id="264" r:id="rId8"/>
    <p:sldId id="265" r:id="rId9"/>
    <p:sldId id="266" r:id="rId10"/>
    <p:sldId id="262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0D6F8-A012-4E3B-AAC7-96C5C293E2F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55E6-9E2A-4736-84E6-B9F997415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455E6-9E2A-4736-84E6-B9F997415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D1E8-F961-4573-B238-0D7AC466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CDB0-59E9-402A-A94E-E57B5A7FC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BCBA-FC8F-4855-819D-D62A896B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502E-B9B3-4CA4-A459-D9D4E8C7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CF64-0AEF-47B9-9F67-513EECF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153F-9FB0-4BC5-B19B-7E5ECF3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F9A05-407C-4184-8B75-6342815FF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5C0F-D50D-4767-A5C8-811C8D6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6DA2-DA55-4EE0-ABE5-2C1A23F8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4F44-732A-4C53-990C-F35268B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7A1C5-A894-459D-8FF6-52D87B0C3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CC6E-477B-4D55-A3D4-840330F8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9D9E-6CEC-4FC2-8ACD-EE7577A2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55F3-776D-4660-999F-C903D49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AC09-1FB4-401A-9291-8E62D9F2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BF33-B0C2-4E6C-AD1F-4E5B497E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6D68-9FE5-4023-A6F5-B080095D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FFC7-FB5F-49FA-9B4E-29B3A6C4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09A8-600E-47DB-A87E-477C5CD5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C988-338F-4EF4-A188-84050492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806A-4810-4123-B4F1-B90F96B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A4DB-322E-478D-B578-5454C8EE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BF9D-845A-412F-AB9D-573C1B54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8828-5C98-4C09-BABC-CA0C0A3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FACE-5E24-4BB6-B931-6B37306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889-67A2-43F6-ABAD-F61D1E7B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5984-DA38-40A8-AD0C-4592144C2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8F6C-3021-41AF-ACF5-DBF048F0C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9EDC-B68F-45E4-9B9D-5E2A087B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EDCDC-55A2-487E-A5FD-6C63E950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64465-0162-41C3-B0CC-C13D1733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4D28-3239-4FE0-BAB6-48389E24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5DBC-629B-4BD7-8278-825A6BCD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9A02-6853-4623-8D2C-3EDEB076E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37DB-2276-4EB5-B88C-5F296E8B5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A2D40-1464-4685-8EB8-4C25F421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BF580-9939-4D71-8C24-42E8DF29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1852D-D153-4273-9E85-8FD72627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2BE5-9F8B-470B-A533-208ED681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94D3-A01A-4128-8FE8-AB94AE1D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4035-3160-4B24-AF42-3131E0B3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07C92-0A38-4E2A-8CFA-94C32AD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FC446-F349-42A8-869D-AA50C966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E352D-2FEE-4D0B-9051-97FDC25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66ED6-2636-46B0-B3B8-72E19835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D574-3728-4440-8D04-50799DC7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364D-74A6-4643-A5B3-14F8CC2A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6603-86CE-4F0B-BCF9-81BAF6FC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FACC2-6DC4-4D8C-89B8-3EA1B141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00D85-155C-4C56-AABD-5182568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AD22-4CF9-48D1-B9F4-5C053F73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782F0-76D7-4917-A17D-3353D93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0BE-B2AE-4D5D-8F7F-6407059B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AEA59-7DB7-4EEB-97FD-645BAC58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BE9A4-AC9E-4A4A-AEBB-4F5DB46F2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D723E-F385-4D03-9062-2B728DBE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38E39-96CA-4038-98B2-348CF5DB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7CCC-C2C6-4C04-B746-95068A6C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5793-53E8-47A4-B522-9904FAC3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3722-1218-478E-941B-F1E25600A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2428-F73F-414A-B036-0BE4BAAE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2697-F89F-41B3-B495-5B27CD56B62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6F07-BDB1-4583-87FA-D6012289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2AF8-78FF-42D7-AC47-D82D63BD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8477-92E3-4195-9057-939335A6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King County House Sales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839075" cy="731837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Review and explore the sold house prices in King County in 2014-2015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398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Conclusion</a:t>
            </a:r>
            <a:r>
              <a:rPr lang="en-US" b="1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675"/>
          </a:xfrm>
        </p:spPr>
        <p:txBody>
          <a:bodyPr>
            <a:normAutofit/>
          </a:bodyPr>
          <a:lstStyle/>
          <a:p>
            <a:r>
              <a:rPr lang="en-US" dirty="0"/>
              <a:t>The location and the city have a significant role in house prices. </a:t>
            </a:r>
          </a:p>
          <a:p>
            <a:r>
              <a:rPr lang="en-US" dirty="0"/>
              <a:t>The sold houses in the northern and southern area were cheaper than in eastern and Seattle. </a:t>
            </a:r>
          </a:p>
          <a:p>
            <a:r>
              <a:rPr lang="en-US" dirty="0"/>
              <a:t>The largest number of sold houses were in south part.</a:t>
            </a:r>
          </a:p>
          <a:p>
            <a:r>
              <a:rPr lang="en-US" dirty="0"/>
              <a:t>The month of buying a house have an significant role in the number of a house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Future Work:</a:t>
            </a:r>
            <a:endParaRPr lang="en-US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other factors that can affect the price of a home. These factors include the impact of inflation, commute, school, job opportunities in the area, and more. Examining each of these factors can play an important role in predicting house prices.</a:t>
            </a:r>
          </a:p>
        </p:txBody>
      </p:sp>
    </p:spTree>
    <p:extLst>
      <p:ext uri="{BB962C8B-B14F-4D97-AF65-F5344CB8AC3E}">
        <p14:creationId xmlns:p14="http://schemas.microsoft.com/office/powerpoint/2010/main" val="21634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175"/>
            <a:ext cx="10515600" cy="2613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i="1" dirty="0"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95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482850"/>
            <a:ext cx="10515600" cy="2517775"/>
          </a:xfrm>
        </p:spPr>
        <p:txBody>
          <a:bodyPr>
            <a:normAutofit/>
          </a:bodyPr>
          <a:lstStyle/>
          <a:p>
            <a:r>
              <a:rPr lang="en-US" dirty="0"/>
              <a:t>Recently, by growing technology companies in WA, buying a house is one of the most challenging tasks for people. In this project, I’ve used the data from Kaggle. There are over 21,000 records with 21 columns. I am evaluating these columns to create a model for predicting future prices.</a:t>
            </a:r>
          </a:p>
        </p:txBody>
      </p:sp>
    </p:spTree>
    <p:extLst>
      <p:ext uri="{BB962C8B-B14F-4D97-AF65-F5344CB8AC3E}">
        <p14:creationId xmlns:p14="http://schemas.microsoft.com/office/powerpoint/2010/main" val="38011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482850"/>
            <a:ext cx="10515600" cy="21844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Review and find the most influential factors on home sales.</a:t>
            </a:r>
          </a:p>
          <a:p>
            <a:r>
              <a:rPr lang="en-US" dirty="0"/>
              <a:t>Investigate the distribution of sold homes in 2014 through 2015</a:t>
            </a:r>
            <a:endParaRPr lang="fa-IR" dirty="0"/>
          </a:p>
          <a:p>
            <a:r>
              <a:rPr lang="en-US" dirty="0"/>
              <a:t>Check sales prices in different areas of King County.</a:t>
            </a:r>
          </a:p>
          <a:p>
            <a:r>
              <a:rPr lang="en-US" dirty="0"/>
              <a:t>Create a model to predict the house price.</a:t>
            </a:r>
          </a:p>
        </p:txBody>
      </p:sp>
    </p:spTree>
    <p:extLst>
      <p:ext uri="{BB962C8B-B14F-4D97-AF65-F5344CB8AC3E}">
        <p14:creationId xmlns:p14="http://schemas.microsoft.com/office/powerpoint/2010/main" val="14482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en-US" dirty="0"/>
              <a:t> </a:t>
            </a:r>
            <a:r>
              <a:rPr lang="en-US" b="1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29CD4C-3C23-40A9-8BCB-6589792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used the </a:t>
            </a:r>
            <a:r>
              <a:rPr lang="en-US" dirty="0" err="1"/>
              <a:t>OSEMiN</a:t>
            </a:r>
            <a:r>
              <a:rPr lang="en-US" dirty="0"/>
              <a:t> data science workflow, which involves:</a:t>
            </a:r>
          </a:p>
          <a:p>
            <a:pPr lvl="1"/>
            <a:r>
              <a:rPr lang="en-US" dirty="0"/>
              <a:t>Obtain (import the data)</a:t>
            </a:r>
          </a:p>
          <a:p>
            <a:pPr lvl="1"/>
            <a:r>
              <a:rPr lang="en-US" dirty="0"/>
              <a:t>Scrub (clean the data, deal with missing values and data types)</a:t>
            </a:r>
          </a:p>
          <a:p>
            <a:pPr lvl="1"/>
            <a:r>
              <a:rPr lang="en-US" dirty="0"/>
              <a:t>Explore (answer descriptive questions using EDA)</a:t>
            </a:r>
          </a:p>
          <a:p>
            <a:pPr lvl="1"/>
            <a:r>
              <a:rPr lang="en-US" dirty="0"/>
              <a:t>Model (model selection)</a:t>
            </a:r>
          </a:p>
          <a:p>
            <a:pPr lvl="1"/>
            <a:r>
              <a:rPr lang="en-US" dirty="0"/>
              <a:t>Interpret (comment on our model and findings)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Correlation Between variables</a:t>
            </a:r>
            <a:r>
              <a:rPr lang="en-US" b="1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210DF3-D265-4314-B410-33BCB504A53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30349"/>
            <a:ext cx="5240072" cy="49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7E71-0CA4-4A7D-9D5A-0665CCA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50" y="1624807"/>
            <a:ext cx="5181600" cy="4351338"/>
          </a:xfrm>
        </p:spPr>
        <p:txBody>
          <a:bodyPr>
            <a:normAutofit/>
          </a:bodyPr>
          <a:lstStyle/>
          <a:p>
            <a:endParaRPr lang="en-US" i="1" dirty="0"/>
          </a:p>
          <a:p>
            <a:r>
              <a:rPr lang="en-US" sz="2400" i="1" dirty="0"/>
              <a:t>There is a positive strong linear relationship between price and square footage living area, grade, square footage of house apart from basement, and average square footage of living area.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7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Impact of waterfront, view, condition and sold year on price</a:t>
            </a:r>
            <a:r>
              <a:rPr lang="en-US" b="1" dirty="0"/>
              <a:t>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A126F98-1306-496F-A546-EEF46B0F5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the charts, view and waterfront have impact on the price. </a:t>
            </a:r>
          </a:p>
          <a:p>
            <a:r>
              <a:rPr lang="en-US" dirty="0"/>
              <a:t>By increasing the house price the condition gets better. </a:t>
            </a:r>
          </a:p>
          <a:p>
            <a:r>
              <a:rPr lang="en-US" dirty="0"/>
              <a:t>Sold year, passing the time can affect on price.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5C8081-A297-41EA-B1AF-B5B3C83AD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0968B-4B1C-46FA-8654-4E0A3D2F6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825625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Best Time For Buying or Selling the House</a:t>
            </a:r>
            <a:r>
              <a:rPr lang="en-US" b="1" dirty="0"/>
              <a:t>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09B724B-BCBB-421B-8684-F45E4150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507457"/>
            <a:ext cx="7306856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8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King County Average Price</a:t>
            </a:r>
            <a:r>
              <a:rPr lang="en-US" b="1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69890-B568-4D04-A17B-53C82C4B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98" y="1690688"/>
            <a:ext cx="9664777" cy="49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3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82716-AD2D-46B0-9EE6-CA0163F8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529"/>
            <a:ext cx="12192000" cy="68224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3A8B42-0A3C-4154-A236-E15EEB96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King County House Density</a:t>
            </a:r>
            <a:r>
              <a:rPr lang="en-US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F437-990E-42C2-9FE7-B828CF90F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0" y="1473058"/>
            <a:ext cx="8828555" cy="49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393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King County House Sales </vt:lpstr>
      <vt:lpstr>Introduction:</vt:lpstr>
      <vt:lpstr>Problem Statement:</vt:lpstr>
      <vt:lpstr>Methodology :</vt:lpstr>
      <vt:lpstr>Correlation Between variables:</vt:lpstr>
      <vt:lpstr>Impact of waterfront, view, condition and sold year on price:</vt:lpstr>
      <vt:lpstr>Best Time For Buying or Selling the House:</vt:lpstr>
      <vt:lpstr>King County Average Price:</vt:lpstr>
      <vt:lpstr>King County House Density:</vt:lpstr>
      <vt:lpstr>Conclusion: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Sales</dc:title>
  <dc:creator>Nastaran</dc:creator>
  <cp:lastModifiedBy>Nastaran</cp:lastModifiedBy>
  <cp:revision>21</cp:revision>
  <dcterms:created xsi:type="dcterms:W3CDTF">2020-06-23T15:26:55Z</dcterms:created>
  <dcterms:modified xsi:type="dcterms:W3CDTF">2020-06-23T17:56:59Z</dcterms:modified>
</cp:coreProperties>
</file>