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E28F-2766-4683-980D-49E396B46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ED28A-1717-4A6B-BCE9-99B9CF35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7DD69-FCD6-4614-9FCF-4D51AAF0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16E14-1102-4C9D-82C4-3F03D9D2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421E8-AB9B-4DD4-8C2C-E02EEBC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97E57-6D65-47FC-892E-60D29EE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64D3F-83DF-4839-8552-44363077C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F902CD-D93C-4228-A052-BE904139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0B478-C49A-4487-B634-65815778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83CCD5-A401-4E57-903C-4C720E03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7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F305FA-AF51-42AA-ACF3-74D9DA61E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A581BC-07F3-43CC-AA23-5122093F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6F4C9-88E5-411B-8443-9CE5FF20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DB50B5-DBA1-462A-860D-8BBC4FF4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D877-A936-4A94-9B26-2EB2711B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2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E23C4-6B50-480F-BFB5-7E130D22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70BFE-90D7-4367-A687-FE24BA86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23EAE-4EA6-4156-B894-D028338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5E8D81-D049-4307-8048-70B5C65A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0CDC58-E0AD-40CF-A957-7237D5C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28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3BEE7-6042-4ED4-9077-137AECC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FD03B-DA7F-4D7F-B67D-DB150465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57AC9B-5DC0-4BAA-88E3-09A9D2BE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62796-943D-4EA1-9E97-2143D35D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80502-E68C-4820-A0C2-D8DA70DB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D2CB4-6495-42B6-BDBB-2322115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7A86E-10C2-49CC-80F8-7B504DD8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7041D1-190C-43DF-A2B6-431D90E5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45F02-68B0-4663-A368-A934340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86C672-380A-4C51-BF50-510C8A7B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A6EEB-8A7C-4822-A085-1DA90D8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05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FDCB2-EB95-44BE-B259-4E3EBC31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CC9FD4-6E5C-4B0C-9B5B-67D12A5A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F9041-D445-445C-A0DD-C1D4789E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441A20-2AE3-499C-B3D6-418013A88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35894D-EAF5-46C9-B98A-46943AC02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3A5402-50E9-42C7-AC60-780CBD01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AC4AF9-57AB-4EBB-8A83-367181A8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F7D710-29FE-4B2D-9772-CF55829F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4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2F0FC-9566-4B80-822B-9AC9A804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7A011A-D107-4F62-BDCB-5A435E61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2D541E-67CC-47AC-97A1-24F37B1F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967049-D60A-40B0-BEE9-A7AF4EF4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0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1CC4D-5CD4-4039-8B57-DACEEA15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973BF1-648F-498E-8823-20CA38DE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842C6D-ED68-4728-B2C2-AF377C1D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FE204-9ECB-4C56-8512-D2B4A87D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025D9-2EDE-43E1-B133-B9F7D7AE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A9A9D6-E768-4192-A971-6FF913C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5BB1F9-4B51-49F3-8F8E-85A80BD9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653178-7265-4A5C-950D-4A828333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3DBA4-0699-4AD9-9BAE-51414F37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33C5-8F7D-4581-87BF-AF1DAB22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9505F4-9714-4D33-A612-6DDDB85C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A2B88-7C31-4A6E-90AE-86B8A1ED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4FF6A5-3076-4895-B59B-C1A9AD57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19833A-7B75-4C3C-A5EE-2EC98AF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5A6C0-9F2A-41CF-BCC8-D7F3277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804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5ECE5D-CB78-4E82-B722-BA6ACE33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66095-E6D5-493A-9F01-01E09BA6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C9CB5-879E-4A62-93A1-8BDF13E9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4BB8-9BE2-4361-BB4B-FCD1A8E2A885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C4A1A-D75D-432D-AE96-B2DF5724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27CDC-AD66-4910-839E-0AEC4E9F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62DE-DC4B-4783-A9B2-65A66D70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46493-922E-4BA4-91B2-DA5E6CBBE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1496"/>
          </a:xfrm>
        </p:spPr>
        <p:txBody>
          <a:bodyPr/>
          <a:lstStyle/>
          <a:p>
            <a:r>
              <a:rPr kumimoji="1" lang="ja-JP" altLang="en-US" dirty="0"/>
              <a:t>パワーポイント出力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36D7D1-4D72-4D9A-9147-5B5D2893D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242374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42F0E6B-456C-4D7F-8F6F-E5A76A8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グラフ表示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7A26BFC-223E-4CA7-A270-19951559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Picture 5" descr="気象デー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6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FB7AE-9C33-4238-BBA9-C0774904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9A252-B288-4AC7-AE01-9717E344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80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  <a:gridCol w="1800000"/>
                <a:gridCol w="1800000"/>
                <a:gridCol w="1800000"/>
              </a:tblGrid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r>
                        <a:t>カテゴリー１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r>
                        <a:t>カテゴリー2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r>
                        <a:t>カテゴリー3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1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パワーポイント出力</vt:lpstr>
      <vt:lpstr>グラフ表示</vt:lpstr>
      <vt:lpstr>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パワーポイント出力</dc:title>
  <dc:creator>user</dc:creator>
  <cp:lastModifiedBy>user</cp:lastModifiedBy>
  <cp:revision>1</cp:revision>
  <dcterms:created xsi:type="dcterms:W3CDTF">2021-04-14T04:33:23Z</dcterms:created>
  <dcterms:modified xsi:type="dcterms:W3CDTF">2021-04-14T04:37:31Z</dcterms:modified>
</cp:coreProperties>
</file>