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66" r:id="rId5"/>
    <p:sldId id="267" r:id="rId6"/>
    <p:sldId id="268" r:id="rId7"/>
    <p:sldId id="269" r:id="rId8"/>
    <p:sldId id="270" r:id="rId9"/>
    <p:sldId id="272" r:id="rId10"/>
    <p:sldId id="263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20"/>
    <a:srgbClr val="EFDB9C"/>
    <a:srgbClr val="B27E46"/>
    <a:srgbClr val="5D5B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2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6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6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FC44-7B8C-4917-9EF7-E9F479BCC43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8143-8C45-4B6A-B4B2-0C03E5344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0" y="-1577340"/>
            <a:ext cx="6858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9260" y="5090160"/>
            <a:ext cx="74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FDB9C"/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Demonstration</a:t>
            </a:r>
            <a:r>
              <a:rPr lang="en-US" altLang="ko-KR" sz="4400" dirty="0">
                <a:solidFill>
                  <a:srgbClr val="EFDB9C"/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Scenario</a:t>
            </a:r>
            <a:endParaRPr lang="ko-KR" altLang="en-US" sz="4400" dirty="0">
              <a:solidFill>
                <a:srgbClr val="EFDB9C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0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6.</a:t>
            </a: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나와 </a:t>
            </a:r>
            <a:r>
              <a:rPr lang="ko-KR" altLang="en-US" kern="0" dirty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닮은 문화재 찾기</a:t>
            </a:r>
            <a:endParaRPr lang="en-US" altLang="ko-KR" kern="0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66" y="1805305"/>
            <a:ext cx="2655515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2062480" y="5536641"/>
            <a:ext cx="1117600" cy="36919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411335" y="5905833"/>
            <a:ext cx="457874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0297" y="5536641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버튼 클릭 후 사진 등록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6.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결과 확인 및 공유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23" y="1792288"/>
            <a:ext cx="2635757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3699957" y="3739987"/>
            <a:ext cx="321553" cy="32155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840480" y="4066126"/>
            <a:ext cx="3210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60" y="372727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나와 닮은 유물들 확인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966720" y="5182707"/>
            <a:ext cx="733237" cy="34433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333338" y="5549486"/>
            <a:ext cx="387010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0960" y="522079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공유하기를 통해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SNS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공유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62" y="5389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7.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프로필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4" y="1773714"/>
            <a:ext cx="2643166" cy="4345200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2783840" y="3057601"/>
            <a:ext cx="1117600" cy="36919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132695" y="3426793"/>
            <a:ext cx="356274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380194" y="3426793"/>
            <a:ext cx="997246" cy="670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71352" y="4097353"/>
            <a:ext cx="49240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23360" y="372727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디테일 페이지로 이동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9657" y="3070803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나와 닮은 유물들 확인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7120" y="2580640"/>
            <a:ext cx="904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시연 종료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15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시연순서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1778"/>
            <a:ext cx="10515600" cy="49670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시연 시작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회원가입</a:t>
            </a:r>
            <a:r>
              <a:rPr lang="en-US" altLang="ko-KR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&amp; </a:t>
            </a: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로그인 실행 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오늘의 문화재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문화재 상세 정보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문화재 검색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나와 닮은 문화재 찾기</a:t>
            </a:r>
            <a:endParaRPr lang="en-US" altLang="ko-KR" kern="0" dirty="0" smtClean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kern="0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프로필</a:t>
            </a:r>
            <a:endParaRPr lang="en-US" altLang="ko-KR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3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15" y="1812608"/>
            <a:ext cx="2670303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1.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시연시작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31621" y="1750876"/>
            <a:ext cx="383177" cy="38317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184470" y="2134053"/>
            <a:ext cx="389912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4148" y="1806133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아이콘을 클릭하여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l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ogin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으로 이동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회원가입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3657" y="2225960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버튼을 클릭하여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로그인으로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이동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2" y="1821718"/>
            <a:ext cx="2647469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85000"/>
              </a:scheme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1915884" y="2225960"/>
            <a:ext cx="383177" cy="38317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299061" y="2609137"/>
            <a:ext cx="574534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379" y="1799363"/>
            <a:ext cx="2639981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로그인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860" y="4813889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버튼을 클릭하여 카카오로그인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88160" y="4781396"/>
            <a:ext cx="1938528" cy="383177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102215" y="5206371"/>
            <a:ext cx="43552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1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10" y="1792315"/>
            <a:ext cx="2663970" cy="4351338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오늘의 문화재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860" y="4509089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그림을 클릭하여 디테일 페이지로 이동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102215" y="4901571"/>
            <a:ext cx="52510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363205" y="2273009"/>
            <a:ext cx="2595380" cy="25953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54" y="1780911"/>
            <a:ext cx="2612338" cy="4352400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4.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문화재 상세 정보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0580" y="3848689"/>
            <a:ext cx="452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버튼을 클릭하여 박물관 상세정보 확인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695815" y="4190371"/>
            <a:ext cx="58691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462348" y="3807169"/>
            <a:ext cx="363995" cy="36399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23" idx="6"/>
          </p:cNvCxnSpPr>
          <p:nvPr/>
        </p:nvCxnSpPr>
        <p:spPr>
          <a:xfrm flipV="1">
            <a:off x="3990679" y="2782556"/>
            <a:ext cx="266266" cy="120661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6945" y="2782555"/>
            <a:ext cx="17069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5891" y="2413223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좋아요 확인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26684" y="3807169"/>
            <a:ext cx="363995" cy="36399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2" y="1777172"/>
            <a:ext cx="2659356" cy="4352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5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문화재 검색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2880" y="249791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1.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유물이름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입력 후 검색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60320" y="2867246"/>
            <a:ext cx="42367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432123" y="2577246"/>
            <a:ext cx="2356105" cy="265229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07543" y="2169209"/>
            <a:ext cx="880686" cy="32155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232366" y="2084926"/>
            <a:ext cx="284915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3840" y="174607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카테고리 검색으로 이동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cxnSp>
        <p:nvCxnSpPr>
          <p:cNvPr id="14" name="직선 연결선 13"/>
          <p:cNvCxnSpPr>
            <a:stCxn id="19" idx="6"/>
          </p:cNvCxnSpPr>
          <p:nvPr/>
        </p:nvCxnSpPr>
        <p:spPr>
          <a:xfrm flipV="1">
            <a:off x="3788229" y="2074085"/>
            <a:ext cx="444137" cy="2559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5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카테고리 검색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1920" y="310751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시대 선택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5" y="3252486"/>
            <a:ext cx="2402845" cy="32318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1919" y="3575429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종류 선택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46" y="1789906"/>
            <a:ext cx="2639037" cy="4352400"/>
          </a:xfrm>
          <a:prstGeom prst="rect">
            <a:avLst/>
          </a:prstGeom>
          <a:effectLst>
            <a:outerShdw blurRad="63500" algn="ctr" rotWithShape="0">
              <a:schemeClr val="bg1">
                <a:lumMod val="95000"/>
                <a:alpha val="40000"/>
              </a:schemeClr>
            </a:outerShdw>
          </a:effectLst>
        </p:spPr>
      </p:pic>
      <p:cxnSp>
        <p:nvCxnSpPr>
          <p:cNvPr id="11" name="직선 연결선 10"/>
          <p:cNvCxnSpPr/>
          <p:nvPr/>
        </p:nvCxnSpPr>
        <p:spPr>
          <a:xfrm>
            <a:off x="3913774" y="3914281"/>
            <a:ext cx="167422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432123" y="3626560"/>
            <a:ext cx="2556059" cy="36399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32125" y="2823414"/>
            <a:ext cx="2619866" cy="604709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854960" y="3428123"/>
            <a:ext cx="2733040" cy="77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89680" y="4391246"/>
            <a:ext cx="17983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79994" y="4015326"/>
            <a:ext cx="488117" cy="36399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13774" y="4061344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3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검색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60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152</Words>
  <Application>Microsoft Office PowerPoint</Application>
  <PresentationFormat>와이드스크린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Serif KR</vt:lpstr>
      <vt:lpstr>맑은 고딕</vt:lpstr>
      <vt:lpstr>Arial</vt:lpstr>
      <vt:lpstr>Office 테마</vt:lpstr>
      <vt:lpstr>PowerPoint 프레젠테이션</vt:lpstr>
      <vt:lpstr>시연순서</vt:lpstr>
      <vt:lpstr>1. 시연시작 </vt:lpstr>
      <vt:lpstr>2. 회원가입 </vt:lpstr>
      <vt:lpstr>2. 로그인 </vt:lpstr>
      <vt:lpstr>3. 오늘의 문화재 </vt:lpstr>
      <vt:lpstr>4. 문화재 상세 정보</vt:lpstr>
      <vt:lpstr>5. 문화재 검색</vt:lpstr>
      <vt:lpstr>5. 카테고리 검색</vt:lpstr>
      <vt:lpstr>6.나와 닮은 문화재 찾기</vt:lpstr>
      <vt:lpstr>6. 결과 확인 및 공유</vt:lpstr>
      <vt:lpstr>7. 프로필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시연시나리오</dc:title>
  <dc:creator>multicampus</dc:creator>
  <cp:lastModifiedBy>multicampus</cp:lastModifiedBy>
  <cp:revision>28</cp:revision>
  <dcterms:created xsi:type="dcterms:W3CDTF">2021-10-06T17:50:15Z</dcterms:created>
  <dcterms:modified xsi:type="dcterms:W3CDTF">2021-10-07T17:18:34Z</dcterms:modified>
</cp:coreProperties>
</file>