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86C87-D3E0-4E3B-BD88-6971DC138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BC037-16BB-40A0-8CBA-6EE5C9ED0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DB3B6-5F83-4E7D-A371-5153CF9B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CB69-8BFC-4AC1-A217-2A3967D73704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25B13-6399-4FBE-AF70-6B9DC4BA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91894-EB65-4820-861C-72112A1A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9D6B-2524-421A-B815-6FEEFD6ED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4BA4A-664E-4A9B-9C18-26C92FDC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F464D-3F93-4AE4-B30E-A75A059D2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39B8A-9B6B-47BC-A46A-12BCA770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CB69-8BFC-4AC1-A217-2A3967D73704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56B43-2C37-409A-81AD-DBD47A9A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3D91A-C417-4DCC-9A20-EDE5E67F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9D6B-2524-421A-B815-6FEEFD6ED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7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E600ED-6B65-4C8C-AF23-207B3B3FE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7BA0A-5604-4BA2-B9C3-BB4F8CD9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9D78C-8DA2-4B78-B451-808AC8BC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CB69-8BFC-4AC1-A217-2A3967D73704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FFF12-27A9-4160-BA0E-B3B44251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CA676-D4E1-44A6-BE78-A9968C4A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9D6B-2524-421A-B815-6FEEFD6ED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0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F42D3-B095-455D-8A62-66AF403D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20837-15BC-40FD-A9C2-BB98D632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EC732-45D8-42B4-A5C2-972FE98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CB69-8BFC-4AC1-A217-2A3967D73704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798B4-4480-4D66-919F-55A2EE0F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2935C-0BE5-4458-8CA2-0E287205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9D6B-2524-421A-B815-6FEEFD6ED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21205-8AFB-41E7-8ABA-F3F1D066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53524-968C-4CA5-8877-601A8B09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8E5EE-8BEA-4EE5-92AC-7203529C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CB69-8BFC-4AC1-A217-2A3967D73704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63AFD-3DA3-4CB7-885F-98398D23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38AC6-BFA5-489F-848A-39C1F347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9D6B-2524-421A-B815-6FEEFD6ED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7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EA567-431A-4181-893D-1712973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EE56B-7F9F-4B77-814D-CABFC4334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F800FA-482C-4026-B7F4-B0564A122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E99FF-4633-4302-97FE-C13C8D62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CB69-8BFC-4AC1-A217-2A3967D73704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69DB2-D972-4F34-8109-FDF97FF0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928A51-264E-42DC-82E9-5BFDCD91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9D6B-2524-421A-B815-6FEEFD6ED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1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3CBC4-DC03-4B48-B4CE-BD43028E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60C59-2E6C-40B6-8AC5-E1FEF70F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4AE97-865B-4504-9605-3FC14715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58028-77C6-450D-B9D4-C8712F54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145B33-FFF0-457A-A047-72C4837C3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3B5374-9F4C-4E31-86FE-A4C9D612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CB69-8BFC-4AC1-A217-2A3967D73704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59DA61-2DE1-44C0-99F6-FBADBEE0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C24BCE-52E4-4D7B-80A1-5CA5591B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9D6B-2524-421A-B815-6FEEFD6ED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4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8DA7-D5D5-490F-A348-7A5FCDF4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AF0316-4EB3-4FDE-AD74-1C0D23BC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CB69-8BFC-4AC1-A217-2A3967D73704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A71F6E-43EC-421B-94EB-7BCBD184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CE882A-A537-4B3E-A786-FEF4531B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9D6B-2524-421A-B815-6FEEFD6ED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4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485F3E-73B5-43C7-AF19-9F42724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CB69-8BFC-4AC1-A217-2A3967D73704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E352C7-240A-4044-82B7-31DF16BF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199A9-2216-4AEB-B36E-016AA801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9D6B-2524-421A-B815-6FEEFD6ED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6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F7107-E821-4122-AA0D-D5C73B2D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9AD4A-4B35-405F-995C-56DB0FDA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F7F5CB-D6E7-45DA-A647-152D18374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D9BB8-6C2E-4A5F-B10E-2480A752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CB69-8BFC-4AC1-A217-2A3967D73704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28771-E19F-4BF6-860E-704376CF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A8A05-E71A-4DFA-8ACC-EF03FBD4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9D6B-2524-421A-B815-6FEEFD6ED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7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4DAF-990A-4DB4-87BB-68C91356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43C008-94FC-4846-8F15-9B3CB200A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BB8BB4-5C49-434F-BEA7-0F56190F6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5889F-72D8-4CFF-BF08-48C8C042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CB69-8BFC-4AC1-A217-2A3967D73704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B19CC-EF54-4E3E-820F-AB59B4ED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D588E-2F61-4478-8C36-069A11E4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9D6B-2524-421A-B815-6FEEFD6ED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F6DA69-58B3-49FF-A65E-B41E88C9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98ACE-D285-40C9-A816-F3B7730DC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FEE14-D5A0-4C1F-906E-49A0C100C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B69-8BFC-4AC1-A217-2A3967D73704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E845B-04CD-46F9-85D0-A6446BD78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960C2-CD03-4F44-B13B-22E2B035B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9D6B-2524-421A-B815-6FEEFD6ED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E86CE2-989B-4B0F-A193-F8F9E67E55B5}"/>
              </a:ext>
            </a:extLst>
          </p:cNvPr>
          <p:cNvGrpSpPr/>
          <p:nvPr/>
        </p:nvGrpSpPr>
        <p:grpSpPr>
          <a:xfrm>
            <a:off x="4758934" y="3132608"/>
            <a:ext cx="2674131" cy="592783"/>
            <a:chOff x="4626782" y="3198167"/>
            <a:chExt cx="2674131" cy="5927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9FC2CF-8D11-49DD-8D52-1D5AB8D358A2}"/>
                </a:ext>
              </a:extLst>
            </p:cNvPr>
            <p:cNvSpPr txBox="1"/>
            <p:nvPr/>
          </p:nvSpPr>
          <p:spPr>
            <a:xfrm>
              <a:off x="4626782" y="3198167"/>
              <a:ext cx="26741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2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서울 </a:t>
              </a:r>
              <a:r>
                <a:rPr lang="en-US" altLang="ko-KR" sz="2400" dirty="0">
                  <a:solidFill>
                    <a:schemeClr val="bg2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5</a:t>
              </a:r>
              <a:r>
                <a:rPr lang="ko-KR" altLang="en-US" sz="2400" dirty="0">
                  <a:solidFill>
                    <a:schemeClr val="bg2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반</a:t>
              </a:r>
              <a:r>
                <a:rPr lang="en-US" altLang="ko-KR" sz="2400" dirty="0">
                  <a:solidFill>
                    <a:schemeClr val="bg2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7</a:t>
              </a:r>
              <a:r>
                <a:rPr lang="ko-KR" altLang="en-US" sz="2400" dirty="0">
                  <a:solidFill>
                    <a:schemeClr val="bg2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팀</a:t>
              </a:r>
              <a:r>
                <a:rPr lang="en-US" altLang="ko-KR" sz="2400" dirty="0">
                  <a:solidFill>
                    <a:schemeClr val="bg2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2400" dirty="0" err="1">
                  <a:solidFill>
                    <a:schemeClr val="bg2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박나영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9223014-445A-458E-A7B6-46C11AA19E21}"/>
                </a:ext>
              </a:extLst>
            </p:cNvPr>
            <p:cNvGrpSpPr/>
            <p:nvPr/>
          </p:nvGrpSpPr>
          <p:grpSpPr>
            <a:xfrm flipV="1">
              <a:off x="4626783" y="3686174"/>
              <a:ext cx="2674130" cy="104776"/>
              <a:chOff x="3777917" y="1529813"/>
              <a:chExt cx="4307304" cy="403679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6C59F6A-2267-4B58-98BD-A7DE6A17BA8E}"/>
                  </a:ext>
                </a:extLst>
              </p:cNvPr>
              <p:cNvSpPr/>
              <p:nvPr/>
            </p:nvSpPr>
            <p:spPr>
              <a:xfrm>
                <a:off x="5213685" y="1529813"/>
                <a:ext cx="1435768" cy="40367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467F387-5E41-4D0D-8688-9228AD1EEAE6}"/>
                  </a:ext>
                </a:extLst>
              </p:cNvPr>
              <p:cNvSpPr/>
              <p:nvPr/>
            </p:nvSpPr>
            <p:spPr>
              <a:xfrm>
                <a:off x="3777917" y="1529813"/>
                <a:ext cx="1435768" cy="40367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051F623-EEC4-4D79-88AB-C7EB63B6FC46}"/>
                  </a:ext>
                </a:extLst>
              </p:cNvPr>
              <p:cNvSpPr/>
              <p:nvPr/>
            </p:nvSpPr>
            <p:spPr>
              <a:xfrm>
                <a:off x="6649453" y="1529813"/>
                <a:ext cx="1435768" cy="4036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705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D2337F-28E4-4055-A43B-99938D1EA89B}"/>
              </a:ext>
            </a:extLst>
          </p:cNvPr>
          <p:cNvSpPr txBox="1"/>
          <p:nvPr/>
        </p:nvSpPr>
        <p:spPr>
          <a:xfrm>
            <a:off x="4286851" y="5153770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오픈소스 </a:t>
            </a:r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컨트리뷰터의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커리어 성장기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94C35B-2F64-4783-A7F7-E20E754DA6A7}"/>
              </a:ext>
            </a:extLst>
          </p:cNvPr>
          <p:cNvSpPr/>
          <p:nvPr/>
        </p:nvSpPr>
        <p:spPr>
          <a:xfrm>
            <a:off x="6870700" y="2066387"/>
            <a:ext cx="599165" cy="5991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책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E467962-157D-4A85-8745-B926B6333973}"/>
              </a:ext>
            </a:extLst>
          </p:cNvPr>
          <p:cNvSpPr/>
          <p:nvPr/>
        </p:nvSpPr>
        <p:spPr>
          <a:xfrm>
            <a:off x="4549258" y="2202100"/>
            <a:ext cx="1254642" cy="12546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블로그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BBF5A01-CB48-41E7-A0A6-848FD7DFB072}"/>
              </a:ext>
            </a:extLst>
          </p:cNvPr>
          <p:cNvSpPr/>
          <p:nvPr/>
        </p:nvSpPr>
        <p:spPr>
          <a:xfrm>
            <a:off x="5803900" y="3129004"/>
            <a:ext cx="1791347" cy="17913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뉴스레터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FFC77-0857-4D85-AA9C-F3E1E530ED69}"/>
              </a:ext>
            </a:extLst>
          </p:cNvPr>
          <p:cNvSpPr txBox="1"/>
          <p:nvPr/>
        </p:nvSpPr>
        <p:spPr>
          <a:xfrm>
            <a:off x="0" y="451366"/>
            <a:ext cx="164339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특강 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69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8A29B-034A-4028-B89A-9381FB5D12DF}"/>
              </a:ext>
            </a:extLst>
          </p:cNvPr>
          <p:cNvSpPr txBox="1"/>
          <p:nvPr/>
        </p:nvSpPr>
        <p:spPr>
          <a:xfrm>
            <a:off x="5082741" y="5153770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CS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학습 가이드 소개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89A72E6-DFD2-4BAE-8C53-E2DFC30BACE6}"/>
              </a:ext>
            </a:extLst>
          </p:cNvPr>
          <p:cNvSpPr/>
          <p:nvPr/>
        </p:nvSpPr>
        <p:spPr>
          <a:xfrm>
            <a:off x="6408609" y="2339936"/>
            <a:ext cx="930016" cy="9300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복습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E0A9F51-915F-437D-A562-B18546BB23EF}"/>
              </a:ext>
            </a:extLst>
          </p:cNvPr>
          <p:cNvSpPr/>
          <p:nvPr/>
        </p:nvSpPr>
        <p:spPr>
          <a:xfrm>
            <a:off x="4320971" y="2804944"/>
            <a:ext cx="1994823" cy="19948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이산수학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D8431-2E1A-4F80-8690-68B0F9FE0962}"/>
              </a:ext>
            </a:extLst>
          </p:cNvPr>
          <p:cNvSpPr txBox="1"/>
          <p:nvPr/>
        </p:nvSpPr>
        <p:spPr>
          <a:xfrm>
            <a:off x="-1" y="451366"/>
            <a:ext cx="1643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특강 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53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03D9B3-EFE0-442F-9F05-2A1A92348F56}"/>
              </a:ext>
            </a:extLst>
          </p:cNvPr>
          <p:cNvSpPr txBox="1"/>
          <p:nvPr/>
        </p:nvSpPr>
        <p:spPr>
          <a:xfrm>
            <a:off x="4488834" y="5137728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도커와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쿠버네티스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실전 활용하기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04D2CFD-8B50-4FE5-B822-432EE7326B36}"/>
              </a:ext>
            </a:extLst>
          </p:cNvPr>
          <p:cNvSpPr/>
          <p:nvPr/>
        </p:nvSpPr>
        <p:spPr>
          <a:xfrm>
            <a:off x="6703133" y="3904314"/>
            <a:ext cx="1000042" cy="10000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도커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1AF174B-040A-4886-857C-9ECA9396A4ED}"/>
              </a:ext>
            </a:extLst>
          </p:cNvPr>
          <p:cNvSpPr/>
          <p:nvPr/>
        </p:nvSpPr>
        <p:spPr>
          <a:xfrm>
            <a:off x="3785937" y="2614862"/>
            <a:ext cx="2184905" cy="218490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쿠버네티스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FA1A6-8A60-48FA-B4E4-D2066C72ABBD}"/>
              </a:ext>
            </a:extLst>
          </p:cNvPr>
          <p:cNvSpPr txBox="1"/>
          <p:nvPr/>
        </p:nvSpPr>
        <p:spPr>
          <a:xfrm>
            <a:off x="-1" y="451366"/>
            <a:ext cx="16434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특강 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EBEC54-791D-4172-87B6-C918A6238C3F}"/>
              </a:ext>
            </a:extLst>
          </p:cNvPr>
          <p:cNvSpPr/>
          <p:nvPr/>
        </p:nvSpPr>
        <p:spPr>
          <a:xfrm>
            <a:off x="5529108" y="930442"/>
            <a:ext cx="2552538" cy="23652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컨테이너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오케스트레이션</a:t>
            </a:r>
          </a:p>
        </p:txBody>
      </p:sp>
    </p:spTree>
    <p:extLst>
      <p:ext uri="{BB962C8B-B14F-4D97-AF65-F5344CB8AC3E}">
        <p14:creationId xmlns:p14="http://schemas.microsoft.com/office/powerpoint/2010/main" val="170070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A7025BE-3D8F-4A4B-B3D4-72EC4DDD7C7F}"/>
              </a:ext>
            </a:extLst>
          </p:cNvPr>
          <p:cNvGrpSpPr/>
          <p:nvPr/>
        </p:nvGrpSpPr>
        <p:grpSpPr>
          <a:xfrm>
            <a:off x="3942348" y="1595267"/>
            <a:ext cx="4307304" cy="4036797"/>
            <a:chOff x="3777917" y="1529813"/>
            <a:chExt cx="4307304" cy="403679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D9BDD6B-F67C-40A5-B079-DB9F39E15318}"/>
                </a:ext>
              </a:extLst>
            </p:cNvPr>
            <p:cNvSpPr/>
            <p:nvPr/>
          </p:nvSpPr>
          <p:spPr>
            <a:xfrm>
              <a:off x="5213685" y="1529813"/>
              <a:ext cx="1435768" cy="40367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28432B-C9AA-4F4D-B4A0-65544B044470}"/>
                </a:ext>
              </a:extLst>
            </p:cNvPr>
            <p:cNvSpPr/>
            <p:nvPr/>
          </p:nvSpPr>
          <p:spPr>
            <a:xfrm>
              <a:off x="3777917" y="1529813"/>
              <a:ext cx="1435768" cy="40367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7D1234-AC36-4659-BF79-59D14AEB993A}"/>
                </a:ext>
              </a:extLst>
            </p:cNvPr>
            <p:cNvSpPr/>
            <p:nvPr/>
          </p:nvSpPr>
          <p:spPr>
            <a:xfrm>
              <a:off x="6649453" y="1529813"/>
              <a:ext cx="1435768" cy="40367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FFD6DD-E327-400B-9F33-CB3FF9CA1DF9}"/>
              </a:ext>
            </a:extLst>
          </p:cNvPr>
          <p:cNvSpPr/>
          <p:nvPr/>
        </p:nvSpPr>
        <p:spPr>
          <a:xfrm>
            <a:off x="4445547" y="2551836"/>
            <a:ext cx="330090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부트캠프 소감</a:t>
            </a:r>
            <a:endParaRPr lang="en-US" altLang="ko-KR" sz="44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4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</a:t>
            </a:r>
          </a:p>
          <a:p>
            <a:pPr algn="ctr"/>
            <a:r>
              <a:rPr lang="en-US" altLang="ko-KR" sz="4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4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 각오</a:t>
            </a:r>
          </a:p>
        </p:txBody>
      </p:sp>
    </p:spTree>
    <p:extLst>
      <p:ext uri="{BB962C8B-B14F-4D97-AF65-F5344CB8AC3E}">
        <p14:creationId xmlns:p14="http://schemas.microsoft.com/office/powerpoint/2010/main" val="390241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9FC2CF-8D11-49DD-8D52-1D5AB8D358A2}"/>
              </a:ext>
            </a:extLst>
          </p:cNvPr>
          <p:cNvSpPr txBox="1"/>
          <p:nvPr/>
        </p:nvSpPr>
        <p:spPr>
          <a:xfrm>
            <a:off x="5130830" y="3198167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:D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9223014-445A-458E-A7B6-46C11AA19E21}"/>
              </a:ext>
            </a:extLst>
          </p:cNvPr>
          <p:cNvGrpSpPr/>
          <p:nvPr/>
        </p:nvGrpSpPr>
        <p:grpSpPr>
          <a:xfrm flipV="1">
            <a:off x="4891087" y="3686174"/>
            <a:ext cx="2409825" cy="140114"/>
            <a:chOff x="3777917" y="1529813"/>
            <a:chExt cx="4307304" cy="40367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C59F6A-2267-4B58-98BD-A7DE6A17BA8E}"/>
                </a:ext>
              </a:extLst>
            </p:cNvPr>
            <p:cNvSpPr/>
            <p:nvPr/>
          </p:nvSpPr>
          <p:spPr>
            <a:xfrm>
              <a:off x="5213685" y="1529813"/>
              <a:ext cx="1435768" cy="40367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67F387-5E41-4D0D-8688-9228AD1EEAE6}"/>
                </a:ext>
              </a:extLst>
            </p:cNvPr>
            <p:cNvSpPr/>
            <p:nvPr/>
          </p:nvSpPr>
          <p:spPr>
            <a:xfrm>
              <a:off x="3777917" y="1529813"/>
              <a:ext cx="1435768" cy="40367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51F623-EEC4-4D79-88AB-C7EB63B6FC46}"/>
                </a:ext>
              </a:extLst>
            </p:cNvPr>
            <p:cNvSpPr/>
            <p:nvPr/>
          </p:nvSpPr>
          <p:spPr>
            <a:xfrm>
              <a:off x="6649453" y="1529813"/>
              <a:ext cx="1435768" cy="40367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7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42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KoPub돋움체 Bold</vt:lpstr>
      <vt:lpstr>더페이스샵 잉크립퀴드체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na0i</dc:creator>
  <cp:lastModifiedBy>na0i</cp:lastModifiedBy>
  <cp:revision>7</cp:revision>
  <dcterms:created xsi:type="dcterms:W3CDTF">2021-07-08T01:19:46Z</dcterms:created>
  <dcterms:modified xsi:type="dcterms:W3CDTF">2021-07-08T06:42:37Z</dcterms:modified>
</cp:coreProperties>
</file>