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2973418" val="971" revOS="4"/>
      <pr:smFileRevision xmlns:pr="smNativeData" dt="1572973418" val="101"/>
      <pr:guideOptions xmlns:pr="smNativeData" dt="157297341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205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205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19E6A68-26AC-CB9C-E226-D0C92468148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19E71EF-A1AC-CB87-E226-57D23F681402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KQ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hcC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t+C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25D4-9AAC-CBD3-E226-6C866B681439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VC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1g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7A38-76AC-CB8C-E226-80D9346814D5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lk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UAfN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0244-0AAC-CBF4-E226-FCA14C6814A9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4DD5-9BAC-CBBB-E226-6DEE03681438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wAD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QAh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6210-5EAC-CB94-E226-A8C12C6814FD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8Ao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4257-19AC-CBB4-E226-EFE10C6814B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583E-70AC-CBAE-E226-86FB166814D3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0C93-DDAC-CBFA-E226-2BAF4268147E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775B-15AC-CB81-E226-E3D4396814B6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CMAA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06E8-A6AC-CBF0-E226-50A548681405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AhO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wAD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143D-73AC-CBE2-E226-85B75A6814D0}" type="datetime1">
              <a:t>{Date/Time}</a:t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2A49-07AC-CBDC-E226-F189646814A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1E5D-13AC-CBE8-E226-E5BD506814B0}" type="datetime1">
              <a:t>{Date/Time}</a:t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53C7-89AC-CBA5-E226-7FF01D68142A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4EC0-8EAC-CBB8-E226-78ED0068142D}" type="datetime1">
              <a:t>{Date/Time}</a:t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4221-6FAC-CBB4-E226-99E10C6814CC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tY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4A34-7AAC-CBBC-E226-8CE9046814D9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O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Eg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3895-DBAC-CBCE-E226-2D9B76681478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p5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mC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6H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9E022C-62AC-CBF4-E226-94A14C6814C1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TC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aL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9E1266-28AC-CBE4-E226-DEB15C68148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19E46E2-ACAC-CBB0-E226-5AE50868140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419E16CA-84AC-CBE0-E226-72B558681427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91440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AAAAACYAAAAIAAAAAYAAAAAAAAA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</p:spPr>
        <p:txBody>
          <a:bodyPr/>
          <a:lstStyle/>
          <a:p>
            <a:pPr/>
            <a:r>
              <a:t>私塾 2019年度 第4回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j5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BY0AAC4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7095490" cy="1762760"/>
          </a:xfrm>
        </p:spPr>
        <p:txBody>
          <a:bodyPr/>
          <a:lstStyle/>
          <a:p>
            <a:pPr/>
            <a:r>
              <a:t>日時：2019年11月7日 18時30分～20時30分</a:t>
            </a:r>
          </a:p>
          <a:p>
            <a:pPr/>
            <a:r>
              <a:t>講師：Dream Navigator Yokohama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講師紹介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宮田 芳光 様（みやた よしみつ さま）</a:t>
            </a:r>
          </a:p>
          <a:p>
            <a:pPr/>
            <a:r>
              <a:t>市川 嘉紀 様 （いちかわ よしのり さま）</a:t>
            </a:r>
          </a:p>
        </p:txBody>
      </p:sp>
      <p:pic>
        <p:nvPicPr>
          <p:cNvPr id="4" name="画像1"/>
          <p:cNvPicPr>
            <a:extLst>
              <a:ext uri="smNativeData">
                <pr:smNativeData xmlns:pr="smNativeData" val="SMDATA_15_aqvBX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LkB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UwEAAAEQAAAtNwAAySgAAAAAAAAmAAAACAAAAP//////////"/>
              </a:ext>
            </a:extLst>
          </p:cNvPicPr>
          <p:nvPr/>
        </p:nvPicPr>
        <p:blipFill>
          <a:blip r:embed="rId2"/>
          <a:srcRect l="0" t="4410" r="0" b="0"/>
          <a:stretch>
            <a:fillRect/>
          </a:stretch>
        </p:blipFill>
        <p:spPr>
          <a:xfrm>
            <a:off x="215265" y="2601595"/>
            <a:ext cx="8754110" cy="4028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タイムスケジュール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講演１ 人生100年時代の生き方事例</a:t>
            </a:r>
          </a:p>
          <a:p>
            <a:pPr/>
            <a:r>
              <a:t>講演２ 福祉 × IT × 教育 ＝ ライフキャリア</a:t>
            </a:r>
          </a:p>
          <a:p>
            <a:pPr/>
            <a:r>
              <a:t>ディスカッション</a:t>
            </a:r>
          </a:p>
          <a:p>
            <a:pPr/>
          </a:p>
          <a:p>
            <a:pPr/>
            <a:r>
              <a:t>質疑応答はお気軽に</a:t>
            </a:r>
          </a:p>
          <a:p>
            <a:pPr/>
            <a:r>
              <a:t>部署名は不要</a:t>
            </a:r>
          </a:p>
          <a:p>
            <a:pPr/>
            <a:r>
              <a:t>和やか × 大漁 × 参加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aqv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WBwAAG0QAAA0MwAASS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2670175"/>
            <a:ext cx="3716020" cy="37160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aqv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9QkAAKsCAAB1LwAAK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5" y="433705"/>
            <a:ext cx="6096000" cy="6096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AAAAACYAAAAIAAAAAQAAAAAAAAA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</p:spPr>
        <p:txBody>
          <a:bodyPr/>
          <a:lstStyle/>
          <a:p>
            <a:pPr/>
            <a:r>
              <a:t>Closing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2Rvx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BWB14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新規ビジネス/ライフのヒント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教育</a:t>
            </a:r>
          </a:p>
          <a:p>
            <a:pPr/>
            <a:r>
              <a:t>福祉</a:t>
            </a:r>
          </a:p>
          <a:p>
            <a:pPr/>
            <a:r>
              <a:t>イベント、プロジェクト</a:t>
            </a:r>
            <a:br/>
          </a:p>
          <a:p>
            <a:pPr/>
            <a:r>
              <a:t>ボランティア</a:t>
            </a:r>
          </a:p>
          <a:p>
            <a:pPr/>
            <a:r>
              <a:t>対人関係</a:t>
            </a:r>
          </a:p>
          <a:p>
            <a:pPr/>
            <a:r>
              <a:t>スキルは活きる、生きる</a:t>
            </a:r>
            <a:br/>
          </a:p>
          <a:p>
            <a:pPr/>
            <a:r>
              <a:t>情熱</a:t>
            </a:r>
          </a:p>
          <a:p>
            <a:pPr/>
            <a:r>
              <a:t>パワフル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aqv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dCAAAPIHAAA0MwAAAh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75580" y="1291590"/>
            <a:ext cx="30480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画像2"/>
          <p:cNvPicPr>
            <a:extLst>
              <a:ext uri="smNativeData">
                <pr:smNativeData xmlns:pr="smNativeData" val="SMDATA_15_aqvBX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kx0AAPQWAABWNAAALC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07585" y="3731260"/>
            <a:ext cx="3700145" cy="2961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qv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最後に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qv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Teamsで期間限定で質問を受け付けます</a:t>
            </a:r>
            <a:br/>
          </a:p>
          <a:p>
            <a:pPr/>
            <a:r>
              <a:t>次回</a:t>
            </a:r>
          </a:p>
          <a:p>
            <a:pPr lvl="1"/>
            <a:r>
              <a:t>11月27日（木）18時30分～20時30分</a:t>
            </a:r>
          </a:p>
          <a:p>
            <a:pPr lvl="1"/>
            <a:r>
              <a:t>講師：フィックスターズ様</a:t>
            </a:r>
          </a:p>
          <a:p>
            <a:pPr lvl="1"/>
            <a:r>
              <a:t>FPGA、ソフトウェア高速化、量子コンピュータ</a:t>
            </a:r>
            <a:br/>
          </a:p>
          <a:p>
            <a:pPr lvl="1"/>
          </a:p>
          <a:p>
            <a:pPr/>
            <a:r>
              <a:t>お忘れ物がないようご帰宅願います</a:t>
            </a:r>
          </a:p>
          <a:p>
            <a:pPr/>
            <a:r>
              <a:t>ご参加ありがとうございました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momota</cp:lastModifiedBy>
  <cp:revision>0</cp:revision>
  <dcterms:created xsi:type="dcterms:W3CDTF">2017-10-26T08:03:09Z</dcterms:created>
  <dcterms:modified xsi:type="dcterms:W3CDTF">2019-11-05T17:03:38Z</dcterms:modified>
</cp:coreProperties>
</file>