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72" r:id="rId5"/>
  </p:sldMasterIdLst>
  <p:sldIdLst>
    <p:sldId id="256" r:id="rId6"/>
    <p:sldId id="257" r:id="rId7"/>
    <p:sldId id="258" r:id="rId8"/>
    <p:sldId id="263" r:id="rId9"/>
    <p:sldId id="259" r:id="rId10"/>
    <p:sldId id="260" r:id="rId11"/>
    <p:sldId id="261" r:id="rId12"/>
    <p:sldId id="262" r:id="rId13"/>
    <p:sldId id="264" r:id="rId14"/>
    <p:sldId id="265" r:id="rId15"/>
    <p:sldId id="266" r:id="rId16"/>
    <p:sldId id="268" r:id="rId17"/>
    <p:sldId id="269" r:id="rId18"/>
    <p:sldId id="267" r:id="rId19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4943599" val="973" revOS="4"/>
      <pr:smFileRevision xmlns:pr="smNativeData" dt="1574943599" val="101"/>
      <pr:guideOptions xmlns:pr="smNativeData" dt="157494359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5" d="100"/>
          <a:sy n="75" d="100"/>
        </p:scale>
        <p:origin x="1952" y="21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3" d="100"/>
        <a:sy n="23" d="100"/>
      </p:scale>
      <p:origin x="0" y="0"/>
    </p:cViewPr>
  </p:sorterViewPr>
  <p:notesViewPr>
    <p:cSldViewPr snapToObjects="1" showGuides="1">
      <p:cViewPr>
        <p:scale>
          <a:sx n="75" d="100"/>
          <a:sy n="75" d="100"/>
        </p:scale>
        <p:origin x="1952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qBAAAPg0AABc0AACiFQAAEAAAACYAAAAIAAAAffD///////8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0" charset="0"/>
                <a:ea typeface="Arial" pitchFamily="0" charset="0"/>
                <a:cs typeface="Arial" pitchFamily="0" charset="0"/>
              </a:defRPr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kCAAA1xcAAK0vAADgIgAAEAAAACYAAAAIAAAAffD///////8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6386195" cy="1793875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0" charset="0"/>
                <a:ea typeface="Arial" pitchFamily="0" charset="0"/>
                <a:cs typeface="Arial" pitchFamily="0" charset="0"/>
              </a:defRPr>
            </a:lvl1pPr>
            <a:lvl2pPr marL="381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0" charset="0"/>
                <a:ea typeface="Arial" pitchFamily="0" charset="0"/>
                <a:cs typeface="Arial" pitchFamily="0" charset="0"/>
              </a:defRPr>
            </a:lvl2pPr>
            <a:lvl3pPr marL="762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0" charset="0"/>
                <a:ea typeface="Arial" pitchFamily="0" charset="0"/>
                <a:cs typeface="Arial" pitchFamily="0" charset="0"/>
              </a:defRPr>
            </a:lvl3pPr>
            <a:lvl4pPr marL="1143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0" charset="0"/>
                <a:ea typeface="Arial" pitchFamily="0" charset="0"/>
                <a:cs typeface="Arial" pitchFamily="0" charset="0"/>
              </a:defRPr>
            </a:lvl4pPr>
            <a:lvl5pPr marL="15240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0" charset="0"/>
                <a:ea typeface="Arial" pitchFamily="0" charset="0"/>
                <a:cs typeface="Arial" pitchFamily="0" charset="0"/>
              </a:defRPr>
            </a:lvl5pPr>
          </a:lstStyle>
          <a:p>
            <a:pPr/>
            <a:r>
              <a:t>クリックしてマスターのサブタイトルスタイルを編集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04456B2C-62E9-109D-A7FD-94C825B351C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{Fußzeile}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04456C18-56E9-109A-A7FD-A0CF22B351F5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CwRERE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F8aMI0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45382E-60E9-10CE-A7FD-969B76B351C3}" type="datetime1">
              <a:t>{Datum/Zeit}</a:t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DYWils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T74Mg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454347-09E9-10B5-A7FD-FFE00DB351AA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C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JUVAyU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Q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KReh0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D2q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457FDC-92E9-1089-A7FD-64DC31B35131}" type="datetime1">
              <a:t>{Datum/Zeit}</a:t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457BFE-B0E9-108D-A7FD-46D835B35113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Q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451A48-06E9-10EC-A7FD-F0B954B351A5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4516F3-BDE9-10E0-A7FD-4BB558B3511E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セクション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KyU2P8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451FD1-9FE9-10E9-A7FD-69BC51B3513C}" type="datetime1">
              <a:t>{Datum/Zeit}</a:t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KAhO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454958-16E9-10BF-A7FD-E0EA07B351B5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タイトル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L5aJg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wAD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451183-CDE9-10E7-A7FD-3BB25FB3516E}" type="datetime1">
              <a:t>{Datum/Zeit}</a:t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o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Q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455F4B-05E9-10A9-A7FD-F3FC11B351A6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HKQA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3"/>
          <p:cNvSpPr>
            <a:spLocks noGrp="1" noChangeArrowheads="1"/>
            <a:extLst>
              <a:ext uri="smNativeData">
                <pr:smNativeData xmlns:pr="smNativeData" val="SMDATA_13_b7vfXR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CaLA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スライドのテキスト2"/>
          <p:cNvSpPr>
            <a:spLocks noGrp="1" noChangeArrowheads="1"/>
            <a:extLst>
              <a:ext uri="smNativeData">
                <pr:smNativeData xmlns:pr="smNativeData" val="SMDATA_13_b7vfXR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aVCg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6" name="スライドのテキスト4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7" name="日付と時刻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OT///8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452A7F-31E9-10DC-A7FD-C78964B35192}" type="datetime1">
              <a:t>{Datum/Zeit}</a:t>
            </a:fld>
          </a:p>
        </p:txBody>
      </p:sp>
      <p:sp>
        <p:nvSpPr>
          <p:cNvPr id="8" name="フッター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Kf///8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9" name="スライド番号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VTC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454D1B-55E9-10BB-A7FD-A3EE03B351F6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BtYA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日付と時刻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453B73-3DE9-10CD-A7FD-CB9875B3519E}" type="datetime1">
              <a:t>{Datum/Zeit}</a:t>
            </a:fld>
          </a:p>
        </p:txBody>
      </p:sp>
      <p:sp>
        <p:nvSpPr>
          <p:cNvPr id="4" name="フッター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5" name="スライド番号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456286-C8E9-1094-A7FD-3EC12CB3516B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と時刻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4553FC-B2E9-10A5-A7FD-44F01DB35111}" type="datetime1">
              <a:t/>
            </a:fld>
          </a:p>
        </p:txBody>
      </p:sp>
      <p:sp>
        <p:nvSpPr>
          <p:cNvPr id="3" name="フッター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4" name="スライド番号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450449-07E9-10F2-A7FD-F1A74AB351A4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コンテンツ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aVCg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453AEC-A2E9-10CC-A7FD-549974B35101}" type="datetime1">
              <a:t>{Datum/Zeit}</a:t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FEgA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4537BF-F1E9-10C1-A7FD-079479B35152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図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C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EdOAg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45791E-50E9-108F-A7FD-A6DA37B351F3}" type="datetime1">
              <a:t>{Datum/Zeit}</a:t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{Fußzeile}</a:t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451F55-1BE9-10E9-A7FD-EDBC51B351B8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Red clouds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时间区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QQ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ZiYAAKgRAAB/KQAAEAAAACYAAAAIAAAA//////////8="/>
              </a:ext>
            </a:extLst>
          </p:cNvSpPr>
          <p:nvPr>
            <p:ph type="dt" sz="quarter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04456BD9-97E9-109D-A7FD-61C825B35134}" type="datetime1">
              <a:t/>
            </a:fld>
          </a:p>
        </p:txBody>
      </p:sp>
      <p:sp>
        <p:nvSpPr>
          <p:cNvPr id="3" name="页脚区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+FAAAZiYAAMEjAAB/KQAAEAAAACYAAAAIAAAA//////////8="/>
              </a:ext>
            </a:extLst>
          </p:cNvSpPr>
          <p:nvPr>
            <p:ph type="ftr" sz="quarter" idx="1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</a:p>
        </p:txBody>
      </p:sp>
      <p:sp>
        <p:nvSpPr>
          <p:cNvPr id="4" name="幻灯片号码区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BmJgAAZiYAAGk1AAB/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0445677A-34E9-1091-A7FD-C2C429B35197}" type="slidenum">
              <a:t/>
            </a:fld>
          </a:p>
        </p:txBody>
      </p:sp>
      <p:sp>
        <p:nvSpPr>
          <p:cNvPr id="5" name="标题放置区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xQEAAGk1AADUCAAAEAAAACYAAAAIAAAA//////////8="/>
              </a:ext>
            </a:extLst>
          </p:cNvSpPr>
          <p:nvPr>
            <p:ph type="title" idx="3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6" name="文本放置区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AAAADzMzMAMDA/wB/f38AAAAAAAAAAAAAAAAAAAAAAAAAAAAhAAAAGAAAABQAAACmAgAAtQkAAGk1AACFJQAAEAAAACYAAAAIAAAA//////////8="/>
              </a:ext>
            </a:extLst>
          </p:cNvSpPr>
          <p:nvPr>
            <p:ph type="body" idx="4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0" charset="0"/>
          <a:ea typeface="Arial" pitchFamily="0" charset="0"/>
          <a:cs typeface="Arial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9pPr>
    </p:titleStyle>
    <p:bodyStyle>
      <a:lvl1pPr marL="2857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0" charset="0"/>
          <a:ea typeface="Arial" pitchFamily="0" charset="0"/>
          <a:cs typeface="Arial" pitchFamily="0" charset="0"/>
        </a:defRPr>
      </a:lvl1pPr>
      <a:lvl2pPr marL="619125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0" charset="0"/>
          <a:ea typeface="Arial" pitchFamily="0" charset="0"/>
          <a:cs typeface="Arial" pitchFamily="0" charset="0"/>
        </a:defRPr>
      </a:lvl2pPr>
      <a:lvl3pPr marL="952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0" charset="0"/>
          <a:ea typeface="Arial" pitchFamily="0" charset="0"/>
          <a:cs typeface="Arial" pitchFamily="0" charset="0"/>
        </a:defRPr>
      </a:lvl3pPr>
      <a:lvl4pPr marL="1333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0" charset="0"/>
          <a:ea typeface="Arial" pitchFamily="0" charset="0"/>
          <a:cs typeface="Arial" pitchFamily="0" charset="0"/>
        </a:defRPr>
      </a:lvl4pPr>
      <a:lvl5pPr marL="171450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0" charset="0"/>
          <a:ea typeface="Arial" pitchFamily="0" charset="0"/>
          <a:cs typeface="Arial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QAhUE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BqBAAAPg0AABc0AACiFQ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私塾 2019年度 第５回</a:t>
            </a:r>
          </a:p>
        </p:txBody>
      </p:sp>
      <p:sp>
        <p:nvSpPr>
          <p:cNvPr id="3" name="スライドのサブ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Nj5B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BkCAAA1xcAAPAzAADgIgAAEAAAACYAAAAIAAAAAQAAAAAAAAA="/>
              </a:ext>
            </a:extLst>
          </p:cNvSpPr>
          <p:nvPr>
            <p:ph type="subTitle" idx="1"/>
          </p:nvPr>
        </p:nvSpPr>
        <p:spPr>
          <a:xfrm>
            <a:off x="1363980" y="3875405"/>
            <a:ext cx="7078980" cy="1793875"/>
          </a:xfrm>
        </p:spPr>
        <p:txBody>
          <a:bodyPr/>
          <a:lstStyle/>
          <a:p>
            <a:pPr/>
            <a:r>
              <a:t>日時：2019年11月28日 18時30分～20時30分</a:t>
            </a:r>
          </a:p>
          <a:p>
            <a:pPr/>
            <a:r>
              <a:t>講師：フィックスターズ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松田様 ・・・ 量子研究活動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4P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次世代専用計算機・アクセラレータとして量子コンピュータ・量子アニーリングに注目</a:t>
            </a:r>
          </a:p>
          <a:p>
            <a:pPr/>
            <a:r>
              <a:t>Fixstarsアニーラ (GPU)</a:t>
            </a:r>
          </a:p>
          <a:p>
            <a:pPr/>
            <a:r>
              <a:t>イジングマシン共通ソフトウェア基盤の研究開発＠NEDO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I4P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梶 様（FPGA）</a:t>
            </a:r>
          </a:p>
        </p:txBody>
      </p:sp>
      <p:sp>
        <p:nvSpPr>
          <p:cNvPr id="3" name="テキストボックス1"/>
          <p:cNvSpPr txBox="1">
            <a:extLst>
              <a:ext uri="smNativeData">
                <pr:smNativeData xmlns:pr="smNativeData" val="SMDATA_13_b7vfXRMAAAAlAAAAEgAAAE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BcAAAAUAAAAAAAAAJ8GAAD/fwAA/38AAAAAAAAJAAAABAAAAJ4Q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B0AgAAJwoAADc1AAB3GgAAACAAACYAAAAIAAAA//////////8="/>
              </a:ext>
            </a:extLst>
          </p:cNvSpPr>
          <p:nvPr/>
        </p:nvSpPr>
        <p:spPr>
          <a:xfrm>
            <a:off x="398780" y="1650365"/>
            <a:ext cx="825182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a:defRPr sz="2400"/>
            </a:pPr>
            <a:r>
              <a:t>欧米では、どう使うか、ではなく、どう収益を上げるか</a:t>
            </a:r>
            <a:br/>
          </a:p>
          <a:p>
            <a:pPr>
              <a:buFont typeface="Wingdings" pitchFamily="2" charset="2"/>
              <a:buChar char=""/>
              <a:defRPr sz="2400"/>
            </a:pPr>
            <a:r>
              <a:t>開発は普通のソフトウェア開発に比べると5倍くらい遅いが、100倍の高速化が得られるかもしれない</a:t>
            </a:r>
            <a:br/>
          </a:p>
          <a:p>
            <a:pPr>
              <a:buFont typeface="Wingdings" pitchFamily="2" charset="2"/>
              <a:buChar char=""/>
              <a:defRPr sz="2400"/>
            </a:pPr>
            <a:r>
              <a:t>FXは手数料ビジネス、スプレッドは縮まる</a:t>
            </a:r>
          </a:p>
          <a:p>
            <a:pPr>
              <a:buFont typeface="Wingdings" pitchFamily="2" charset="2"/>
              <a:buChar char=""/>
              <a:defRPr sz="2400"/>
            </a:pPr>
            <a:r>
              <a:t>銀行不要論の中、残るのはシステム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I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森高様（FPGAプログラミング）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EAAAACYAAAAIAAAAfHD///////8=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富岳をつくっていた</a:t>
            </a:r>
          </a:p>
          <a:p>
            <a:pPr/>
            <a:r>
              <a:t>低レイヤー → 高レイヤー e.g. Intel</a:t>
            </a:r>
          </a:p>
          <a:p>
            <a:pPr/>
            <a:r>
              <a:t>FPGAは開発しづらい</a:t>
            </a:r>
          </a:p>
          <a:p>
            <a:pPr lvl="1"/>
            <a:r>
              <a:t>コンパイル・・・Hour、Day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I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fHD///////8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二木様（AI・高速化）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fXD///////8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 lvl="1"/>
            <a:r>
              <a:t>理化学研究所 研究員</a:t>
            </a:r>
          </a:p>
          <a:p>
            <a:pPr lvl="1"/>
            <a:r>
              <a:t>自動運転</a:t>
            </a:r>
          </a:p>
          <a:p>
            <a:pPr lvl="1"/>
            <a:r>
              <a:t>SVプロジェクト スタジアムビジョン</a:t>
            </a:r>
          </a:p>
          <a:p>
            <a:pPr lvl="2"/>
            <a:r>
              <a:t>自由視点映像生成</a:t>
            </a:r>
          </a:p>
          <a:p>
            <a:pPr lvl="2"/>
            <a:r>
              <a:t>スタジアムに設置したカメラの映像を前景と背景に分離</a:t>
            </a:r>
          </a:p>
          <a:p>
            <a:pPr lvl="2"/>
            <a:r>
              <a:t>ラグビーWカップ 横浜での映像の技術に使われている</a:t>
            </a:r>
          </a:p>
          <a:p>
            <a:pPr lvl="1"/>
            <a:r>
              <a:t>ディープラーニング、ニューラルネットワーク圧縮高速化</a:t>
            </a:r>
          </a:p>
          <a:p>
            <a:pPr lvl="1"/>
            <a:r>
              <a:t>AIを搭載した内視鏡画像診断支援ソフトウェア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I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AAAAACYAAAAIAAAAAQAAAAAAAAA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</p:spPr>
        <p:txBody>
          <a:bodyPr/>
          <a:lstStyle/>
          <a:p>
            <a:pPr/>
            <a:r>
              <a:t>メモ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 lvl="1"/>
            <a:r>
              <a:t>9名</a:t>
            </a:r>
          </a:p>
          <a:p>
            <a:pPr lvl="1"/>
            <a:r>
              <a:t>18:45-21:30</a:t>
            </a:r>
          </a:p>
          <a:p>
            <a:pPr lvl="1"/>
            <a:r>
              <a:t>塩田様、松田様、梶様、森高様、二木様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CQ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講師紹介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塩田 様 ・・・ サービス全体紹介</a:t>
            </a:r>
          </a:p>
          <a:p>
            <a:pPr/>
            <a:r>
              <a:t>二木 様 ・・・AI・高速化</a:t>
            </a:r>
          </a:p>
          <a:p>
            <a:pPr/>
            <a:r>
              <a:t>松田 様 ・・・ 量子コンピュータ研究活動</a:t>
            </a:r>
          </a:p>
          <a:p>
            <a:pPr/>
            <a:r>
              <a:t>森高 様 ・・・ FPGAプログラミング</a:t>
            </a:r>
          </a:p>
          <a:p>
            <a:pPr/>
            <a:r>
              <a:t>梶 様 ・・・ FPGA概観とビジネス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タイムスケジュール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講演１ 量子コンピュータ</a:t>
            </a:r>
          </a:p>
          <a:p>
            <a:pPr/>
            <a:r>
              <a:t>講演２ FPGA</a:t>
            </a:r>
          </a:p>
          <a:p>
            <a:pPr/>
            <a:r>
              <a:t>講演３ ソフトウェア高速化</a:t>
            </a:r>
          </a:p>
          <a:p>
            <a:pPr/>
            <a:r>
              <a:t>ディスカッション</a:t>
            </a:r>
          </a:p>
          <a:p>
            <a:pPr/>
          </a:p>
          <a:p>
            <a:pPr/>
            <a:r>
              <a:t>講演中の質疑 歓迎</a:t>
            </a:r>
          </a:p>
          <a:p>
            <a:pPr/>
            <a:r>
              <a:t>部署名 不要</a:t>
            </a:r>
          </a:p>
          <a:p>
            <a:pPr/>
            <a:r>
              <a:t>部署の課題を解決してください</a:t>
            </a:r>
          </a:p>
        </p:txBody>
      </p:sp>
      <p:pic>
        <p:nvPicPr>
          <p:cNvPr id="4" name="画像1"/>
          <p:cNvPicPr>
            <a:picLocks noChangeAspect="1"/>
            <a:extLst>
              <a:ext uri="smNativeData">
                <pr:smNativeData xmlns:pr="smNativeData" val="SMDATA_15_b7vfXR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/SEAABkSAABpNQAAhS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525135" y="2941955"/>
            <a:ext cx="3157220" cy="31572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Fixstarsをお招きした理由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Mz0yIc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>
              <a:defRPr sz="2400"/>
            </a:pPr>
            <a:r>
              <a:t>コネ１ ・・・ MHSCで協働10年弱</a:t>
            </a:r>
          </a:p>
          <a:p>
            <a:pPr>
              <a:defRPr sz="2400"/>
            </a:pPr>
            <a:r>
              <a:t>コネ２ ・・・ 昨年、量子コン イベントで</a:t>
            </a:r>
          </a:p>
          <a:p>
            <a:pPr>
              <a:defRPr sz="2400"/>
            </a:pPr>
            <a:r>
              <a:t>コネ３ ・・・ 今年、PoC</a:t>
            </a:r>
          </a:p>
          <a:p>
            <a:pPr>
              <a:defRPr sz="2400"/>
            </a:pPr>
            <a:r>
              <a:t>コネ４ ・・・ 昔、情報通信がトレーニー</a:t>
            </a:r>
          </a:p>
          <a:p>
            <a:pPr>
              <a:defRPr sz="2400"/>
            </a:pPr>
            <a:r>
              <a:t>コネ５ ・・・ 日立CMOSアニーリング Webサイト</a:t>
            </a:r>
            <a:br/>
          </a:p>
          <a:p>
            <a:pPr>
              <a:defRPr sz="2400"/>
            </a:pPr>
            <a:r>
              <a:t>システム開発プロ集団 ・・・ 自分で作る</a:t>
            </a:r>
          </a:p>
          <a:p>
            <a:pPr>
              <a:defRPr sz="2400"/>
            </a:pPr>
            <a:r>
              <a:t>高い専門性、海外展開、新技術、上場</a:t>
            </a:r>
          </a:p>
          <a:p>
            <a:pPr>
              <a:defRPr sz="2400"/>
            </a:pPr>
            <a:r>
              <a:t>＜みずほ＞のコアシステム構築</a:t>
            </a:r>
            <a:br/>
          </a:p>
          <a:p>
            <a:pPr>
              <a:defRPr sz="2400"/>
            </a:pPr>
            <a:r>
              <a:t>人材の集め方は？ 技術見極めは？撤退戦略は？</a:t>
            </a:r>
          </a:p>
          <a:p>
            <a:pPr>
              <a:defRPr sz="2400"/>
            </a:pPr>
            <a:r>
              <a:t>社員が増えてジレンマは？ PRJ管理は現場任せ？</a:t>
            </a:r>
          </a:p>
          <a:p>
            <a:pPr>
              <a:defRPr sz="2400"/>
            </a:pPr>
            <a:r>
              <a:t>論文執筆は委託研究？ 社員旅行は今後も？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1"/>
          <p:cNvPicPr>
            <a:picLocks noChangeAspect="1"/>
            <a:extLst>
              <a:ext uri="smNativeData">
                <pr:smNativeData xmlns:pr="smNativeData" val="SMDATA_15_b7vfXRMAAAAlAAAAEQAAAC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+Plw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Fl7BSwfOgEAAAAAAAAAAAAAAAAAAAAAAAAAAAAAAAAAAAAAAAAAAP///wJ/f38APj5cA8zMzADAwP8Af39/AAAAAAAAAAAAAAAAAP///wAAAAAAIQAAABgAAAAUAAAA9QkAAKsCAAB1LwAAK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18615" y="433705"/>
            <a:ext cx="6096000" cy="6096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BqBAAAPg0AABc0AACiFQAAAAAAACYAAAAIAAAAAQAAAAAAAAA="/>
              </a:ext>
            </a:extLst>
          </p:cNvSpPr>
          <p:nvPr>
            <p:ph type="ctrTitle"/>
          </p:nvPr>
        </p:nvSpPr>
        <p:spPr>
          <a:xfrm>
            <a:off x="717550" y="2152650"/>
            <a:ext cx="7750175" cy="1363980"/>
          </a:xfrm>
        </p:spPr>
        <p:txBody>
          <a:bodyPr/>
          <a:lstStyle/>
          <a:p>
            <a:pPr/>
            <a:r>
              <a:t>Wrap Up</a:t>
            </a:r>
          </a:p>
        </p:txBody>
      </p:sp>
      <p:sp>
        <p:nvSpPr>
          <p:cNvPr id="3" name="スライドのサブ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J2Rvxc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BkCAAA1xcAAK0vAADg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BWB14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新規ビジネス/イノベーションのヒント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「高速化」で統一されたサービス提供</a:t>
            </a:r>
          </a:p>
          <a:p>
            <a:pPr lvl="1"/>
            <a:r>
              <a:t>（われわれのビジョン、ミッションは？）</a:t>
            </a:r>
            <a:br/>
          </a:p>
          <a:p>
            <a:pPr/>
            <a:r>
              <a:t>非常に優秀</a:t>
            </a:r>
          </a:p>
          <a:p>
            <a:pPr lvl="1"/>
            <a:r>
              <a:t>博士、助手、MBA、いま世界一のスパコン富岳、理研、難しいことを淀みなくわかりやすく</a:t>
            </a:r>
            <a:br/>
          </a:p>
          <a:p>
            <a:pPr/>
            <a:r>
              <a:t>仕事が面白そう！</a:t>
            </a:r>
          </a:p>
          <a:p>
            <a:pPr lvl="1"/>
            <a:r>
              <a:t>  自分で始めるか、Fixstarsさんに依頼するか、リクルーティングサイトへGo！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b7vfXRMAAAAlAAAAZAAAAA8BAAAAkAAAAEgAAACQAAAASAAAAAAAAAAB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最後に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b7vfXRMAAAAlAAAAZAAAAA8BAAAAkAAAAEgAAACQAAAASAAAAAAAAAAAAAAAAAAAAAEAAABQAAAAAAAAAAAA4D8AAAAAAADgPwAAAAAAAOA/AAAAAAAA4D8AAAAAAADgPwAAAAAAAOA/AAAAAAAA4D8AAAAAAADgPwAAAAAAAOA/AAAAAAAA4D8CAAAAjAAAAAAAAAAAAAAAYFl7DCwfOggAAAAAAAAAAAAAAAAAAAAAAAAAAAAAAAAAAAAAZAAAAAEAAABAAAAAAAAAAAAAAAAAAAAAAAAAAAAAAAAAAAAAAAAAAAAAAAAAAAAAAAAAAAAAAAAAAAAAAAAAAAAAAAAAAAAAAAAAAAAAAAAAAAAAAAAAAAAAAAAAAAAAFAAAADwAAAAAAAAAAAAAAP///wkBAAAAAQAAAAEAAAABAAAAAQAAAAEAAAAAAAAAZAAAAGQAAAAAAAAAZAAAAGQAAAAVAAAAYAAAAAAAAAAAAAAAEAAAACADAAAAAAAAAAAAAAEAAACgMgAAVgcAAKr4//8BAAAAf39/AAEAAABkAAAAAAAAABQAAABAHwAAAAAAACYAAAAAAAAAwOD//wAAAAAmAAAAZAAAABYAAABMAAAAAAAAAAAAAAAEAAAAAAAAAAEAAAA+Plw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gWXsFLB86AQAAAAAAAAAAAAAAAAAAAAAAAAAAAAAAAAAAAAAAAAAA////An9/fwA+PlwDzMzMAMDA/wB/f38AAAAAAAAAAAAAAAAAAAAAAAAAAAAhAAAAGAAAABQAAACmAgAAtQkAAGk1AACFJQAAAAAAACYAAAAIAAAAAQAAAAAAAAA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</p:spPr>
        <p:txBody>
          <a:bodyPr/>
          <a:lstStyle/>
          <a:p>
            <a:pPr/>
            <a:r>
              <a:t>Teamsで期間限定（年内）で質問を受け付けます</a:t>
            </a:r>
          </a:p>
          <a:p>
            <a:pPr/>
            <a:r>
              <a:t>アンケートへの回答お願いします</a:t>
            </a:r>
            <a:br/>
          </a:p>
          <a:p>
            <a:pPr/>
            <a:r>
              <a:t>次回案内</a:t>
            </a:r>
          </a:p>
          <a:p>
            <a:pPr lvl="1"/>
            <a:r>
              <a:t>2020/1/21(火)</a:t>
            </a:r>
            <a:br/>
          </a:p>
          <a:p>
            <a:pPr/>
            <a:r>
              <a:t>お忘れ物がないようご帰宅願います</a:t>
            </a:r>
          </a:p>
          <a:p>
            <a:pPr/>
            <a:r>
              <a:t>椅子机のレイアウト戻しにご協力願います</a:t>
            </a:r>
          </a:p>
          <a:p>
            <a:pPr/>
            <a:r>
              <a:t>ご参加ありがとうございました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2C1F3A"/>
      </a:lt1>
      <a:dk2>
        <a:srgbClr val="D00073"/>
      </a:dk2>
      <a:lt2>
        <a:srgbClr val="3E3E5C"/>
      </a:lt2>
      <a:accent1>
        <a:srgbClr val="60597B"/>
      </a:accent1>
      <a:accent2>
        <a:srgbClr val="666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FF00FF"/>
      </a:hlink>
      <a:folHlink>
        <a:srgbClr val="FFFF99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2C1F3A"/>
        </a:lt1>
        <a:dk2>
          <a:srgbClr val="D00073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CCCCCC"/>
        </a:dk1>
        <a:lt1>
          <a:srgbClr val="FFFF77"/>
        </a:lt1>
        <a:dk2>
          <a:srgbClr val="FFFF93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99"/>
        </a:lt1>
        <a:dk2>
          <a:srgbClr val="2273EC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FFFFFF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2C1F3A"/>
        </a:lt1>
        <a:dk2>
          <a:srgbClr val="D00073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2C1F3A"/>
    </a:dk1>
    <a:lt1>
      <a:srgbClr val="FFFFFF"/>
    </a:lt1>
    <a:dk2>
      <a:srgbClr val="3E3E5C"/>
    </a:dk2>
    <a:lt2>
      <a:srgbClr val="D00073"/>
    </a:lt2>
    <a:accent1>
      <a:srgbClr val="60597B"/>
    </a:accent1>
    <a:accent2>
      <a:srgbClr val="6666FF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FF00FF"/>
    </a:hlink>
    <a:folHlink>
      <a:srgbClr val="FFFF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momota</cp:lastModifiedBy>
  <cp:revision>0</cp:revision>
  <dcterms:created xsi:type="dcterms:W3CDTF">2017-10-26T08:03:09Z</dcterms:created>
  <dcterms:modified xsi:type="dcterms:W3CDTF">2019-11-28T12:19:59Z</dcterms:modified>
</cp:coreProperties>
</file>