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60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0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0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0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0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0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0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0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0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72975600" val="971" revOS="4"/>
      <pr:smFileRevision xmlns:pr="smNativeData" dt="1572975600" val="101"/>
      <pr:guideOptions xmlns:pr="smNativeData" dt="1572975600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75" d="100"/>
          <a:sy n="75" d="100"/>
        </p:scale>
        <p:origin x="2054" y="210"/>
      </p:cViewPr>
      <p:guideLst x="0" y="0">
        <p:guide orient="horz" pos="2160"/>
        <p:guide pos="2880"/>
      </p:guideLst>
    </p:cSldViewPr>
  </p:slideViewPr>
  <p:outlineViewPr>
    <p:cViewPr>
      <p:scale>
        <a:sx n="303" d="100"/>
        <a:sy n="303" d="100"/>
      </p:scale>
      <p:origin x="0" y="0"/>
    </p:cViewPr>
  </p:outlineViewPr>
  <p:sorterViewPr>
    <p:cViewPr>
      <p:scale>
        <a:sx n="20" d="100"/>
        <a:sy n="20" d="100"/>
      </p:scale>
      <p:origin x="0" y="0"/>
    </p:cViewPr>
  </p:sorterViewPr>
  <p:notesViewPr>
    <p:cSldViewPr snapToObjects="1" showGuides="1">
      <p:cViewPr>
        <p:scale>
          <a:sx n="75" d="100"/>
          <a:sy n="75" d="100"/>
        </p:scale>
        <p:origin x="2054" y="210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themeOverride" Target="../theme/themeOverride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 type="title">
  <p:cSld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PlaceholderArea1"/>
          <p:cNvSpPr>
            <a:spLocks noGrp="1" noChangeArrowheads="1"/>
            <a:extLst>
              <a:ext uri="smNativeData">
                <pr:smNativeData xmlns:pr="smNativeData" val="SMDATA_13_8LPBXR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IUS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4BAAAHg0AAAg0AACkFQAAEAAAACYAAAAIAAAAffD///////8="/>
              </a:ext>
            </a:extLst>
          </p:cNvSpPr>
          <p:nvPr>
            <p:ph type="ctrTitle"/>
          </p:nvPr>
        </p:nvSpPr>
        <p:spPr>
          <a:xfrm>
            <a:off x="685800" y="2132330"/>
            <a:ext cx="7772400" cy="1385570"/>
          </a:xfr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400" b="0" i="0" u="none" strike="noStrike" kern="1" spc="0" baseline="0">
                <a:solidFill>
                  <a:schemeClr val="tx2"/>
                </a:solidFill>
                <a:effectLst/>
                <a:latin typeface="Chantilly Pro" pitchFamily="0" charset="0"/>
                <a:ea typeface="Chantilly Pro" pitchFamily="0" charset="0"/>
                <a:cs typeface="Chantilly Pro" pitchFamily="0" charset="0"/>
              </a:defRPr>
            </a:lvl1pPr>
          </a:lstStyle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SubtitlePlaceholderArea1"/>
          <p:cNvSpPr>
            <a:spLocks noGrp="1" noChangeArrowheads="1"/>
            <a:extLst>
              <a:ext uri="smNativeData">
                <pr:smNativeData xmlns:pr="smNativeData" val="SMDATA_13_8LP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QAD0s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wCAAA4BcAANAvAAC4IgAAEAAAACYAAAAIAAAAffD///////8="/>
              </a:ext>
            </a:extLst>
          </p:cNvSpPr>
          <p:nvPr>
            <p:ph type="subTitle" idx="1"/>
          </p:nvPr>
        </p:nvSpPr>
        <p:spPr>
          <a:xfrm>
            <a:off x="1371600" y="3881120"/>
            <a:ext cx="6400800" cy="1762760"/>
          </a:xfr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 b="0" i="0" u="none" strike="noStrike" kern="1" spc="0" baseline="0">
                <a:solidFill>
                  <a:schemeClr val="tx1"/>
                </a:solidFill>
                <a:effectLst/>
                <a:latin typeface="Chantilly Pro" pitchFamily="0" charset="0"/>
                <a:ea typeface="Chantilly Pro" pitchFamily="0" charset="0"/>
                <a:cs typeface="Chantilly Pro" pitchFamily="0" charset="0"/>
              </a:defRPr>
            </a:lvl1pPr>
            <a:lvl2pPr marL="3810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 b="0" i="0" u="none" strike="noStrike" kern="1" spc="0" baseline="0">
                <a:solidFill>
                  <a:schemeClr val="tx1"/>
                </a:solidFill>
                <a:effectLst/>
                <a:latin typeface="Arial" pitchFamily="0" charset="0"/>
                <a:ea typeface="Chantilly Pro" pitchFamily="0" charset="0"/>
                <a:cs typeface="Chantilly Pro" pitchFamily="0" charset="0"/>
              </a:defRPr>
            </a:lvl2pPr>
            <a:lvl3pPr marL="7620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 b="0" i="0" u="none" strike="noStrike" kern="1" spc="0" baseline="0">
                <a:solidFill>
                  <a:schemeClr val="tx1"/>
                </a:solidFill>
                <a:effectLst/>
                <a:latin typeface="Arial" pitchFamily="0" charset="0"/>
                <a:ea typeface="Chantilly Pro" pitchFamily="0" charset="0"/>
                <a:cs typeface="Chantilly Pro" pitchFamily="0" charset="0"/>
              </a:defRPr>
            </a:lvl3pPr>
            <a:lvl4pPr marL="11430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0" charset="0"/>
                <a:ea typeface="Chantilly Pro" pitchFamily="0" charset="0"/>
                <a:cs typeface="Chantilly Pro" pitchFamily="0" charset="0"/>
              </a:defRPr>
            </a:lvl4pPr>
            <a:lvl5pPr marL="15240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0" charset="0"/>
                <a:ea typeface="Chantilly Pro" pitchFamily="0" charset="0"/>
                <a:cs typeface="Chantilly Pro" pitchFamily="0" charset="0"/>
              </a:defRPr>
            </a:lvl5pPr>
          </a:lstStyle>
          <a:p>
            <a:pPr/>
            <a:r>
              <a:t>クリックしてマスターのサブタイトルスタイルを編集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8LP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DRJZNk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fHD///////8="/>
              </a:ext>
            </a:extLst>
          </p:cNvSpPr>
          <p:nvPr>
            <p:ph type="dt" idx="2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fld id="{3F6490FA-B4D2-3166-9CDC-4233DE926A17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8LP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vgB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fHD///////8="/>
              </a:ext>
            </a:extLst>
          </p:cNvSpPr>
          <p:nvPr>
            <p:ph type="ftr" idx="3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8LP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QAykk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fHD///////8="/>
              </a:ext>
            </a:extLst>
          </p:cNvSpPr>
          <p:nvPr>
            <p:ph type="sldNum" idx="4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fld id="{3F64C478-36D2-3132-9CDC-C0678A926A95}" type="slidenum">
              <a:t/>
            </a:fld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8LPBXR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HKQAQ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1"/>
          <p:cNvSpPr>
            <a:spLocks noGrp="1" noChangeArrowheads="1"/>
            <a:extLst>
              <a:ext uri="smNativeData">
                <pr:smNativeData xmlns:pr="smNativeData" val="SMDATA_13_8LPBXRMAAAAlAAAAZAAAAA8BAAAAkAAAAEgAAACQAAAASAAAAAAAAAAAAAAAAQ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DhcCg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yQkAAHA1AACsJQAAE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4" name="日付と時刻領域1"/>
          <p:cNvSpPr>
            <a:spLocks noGrp="1" noChangeArrowheads="1"/>
            <a:extLst>
              <a:ext uri="smNativeData">
                <pr:smNativeData xmlns:pr="smNativeData" val="SMDATA_13_8LP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Bt+CQ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64F18A-C4D2-3107-9CDC-3252BF926A67}" type="datetime1">
              <a:t>{Date/Time}</a:t>
            </a:fld>
          </a:p>
        </p:txBody>
      </p:sp>
      <p:sp>
        <p:nvSpPr>
          <p:cNvPr id="5" name="フッター領域1"/>
          <p:cNvSpPr>
            <a:spLocks noGrp="1" noChangeArrowheads="1"/>
            <a:extLst>
              <a:ext uri="smNativeData">
                <pr:smNativeData xmlns:pr="smNativeData" val="SMDATA_13_8LP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IaVCg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スライド番号領域1"/>
          <p:cNvSpPr>
            <a:spLocks noGrp="1" noChangeArrowheads="1"/>
            <a:extLst>
              <a:ext uri="smNativeData">
                <pr:smNativeData xmlns:pr="smNativeData" val="SMDATA_13_8LP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F1gAQ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648015-5BD2-3176-9CDC-AD23CE926AF8}" type="slidenum">
              <a:t>{Nr.}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縦書き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8LPBXRMAAAAlAAAAZAAAAA8BAAAAkAAAAEgAAACQAAAASAAAAAAAAAACAAAAAQ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OlkAg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IKAAAsAEAAHA1AACwJQAAE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1"/>
          <p:cNvSpPr>
            <a:spLocks noGrp="1" noChangeArrowheads="1"/>
            <a:extLst>
              <a:ext uri="smNativeData">
                <pr:smNativeData xmlns:pr="smNativeData" val="SMDATA_13_8LPBXRMAAAAlAAAAZAAAAA8BAAAAkAAAAEgAAACQAAAASAAAAAAAAAAAAAAAAQ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JUAfNE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NgnAACwJQAAE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4" name="日付と時刻領域1"/>
          <p:cNvSpPr>
            <a:spLocks noGrp="1" noChangeArrowheads="1"/>
            <a:extLst>
              <a:ext uri="smNativeData">
                <pr:smNativeData xmlns:pr="smNativeData" val="SMDATA_13_8LP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64F559-17D2-3103-9CDC-E156BB926AB4}" type="datetime1">
              <a:t>{Date/Time}</a:t>
            </a:fld>
          </a:p>
        </p:txBody>
      </p:sp>
      <p:sp>
        <p:nvSpPr>
          <p:cNvPr id="5" name="フッター領域1"/>
          <p:cNvSpPr>
            <a:spLocks noGrp="1" noChangeArrowheads="1"/>
            <a:extLst>
              <a:ext uri="smNativeData">
                <pr:smNativeData xmlns:pr="smNativeData" val="SMDATA_13_8LP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スライド番号領域1"/>
          <p:cNvSpPr>
            <a:spLocks noGrp="1" noChangeArrowheads="1"/>
            <a:extLst>
              <a:ext uri="smNativeData">
                <pr:smNativeData xmlns:pr="smNativeData" val="SMDATA_13_8LP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I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6483E5-ABD2-3175-9CDC-5D20CD926A08}" type="slidenum">
              <a:t>{Nr.}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8LPBXR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U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1"/>
          <p:cNvSpPr>
            <a:spLocks noGrp="1" noChangeArrowheads="1"/>
            <a:extLst>
              <a:ext uri="smNativeData">
                <pr:smNativeData xmlns:pr="smNativeData" val="SMDATA_13_8LP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wAD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yQkAAHA1AACsJQ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4" name="日付と時刻領域1"/>
          <p:cNvSpPr>
            <a:spLocks noGrp="1" noChangeArrowheads="1"/>
            <a:extLst>
              <a:ext uri="smNativeData">
                <pr:smNativeData xmlns:pr="smNativeData" val="SMDATA_13_8LP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IQAhP8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648C60-2ED2-317A-9CDC-D82FC2926A8D}" type="datetime1">
              <a:t>{Date/Time}</a:t>
            </a:fld>
          </a:p>
        </p:txBody>
      </p:sp>
      <p:sp>
        <p:nvSpPr>
          <p:cNvPr id="5" name="フッター領域1"/>
          <p:cNvSpPr>
            <a:spLocks noGrp="1" noChangeArrowheads="1"/>
            <a:extLst>
              <a:ext uri="smNativeData">
                <pr:smNativeData xmlns:pr="smNativeData" val="SMDATA_13_8LP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L5aJg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スライド番号領域1"/>
          <p:cNvSpPr>
            <a:spLocks noGrp="1" noChangeArrowheads="1"/>
            <a:extLst>
              <a:ext uri="smNativeData">
                <pr:smNativeData xmlns:pr="smNativeData" val="SMDATA_13_8LP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P8Aog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64DA93-DDD2-312C-9CDC-2B7994926A7E}" type="slidenum">
              <a:t>{Nr.}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セクション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8LP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I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yBAAAHBsAAEI0AAB9IwAAEAAAACYAAAAIAAAAgQ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1"/>
          <p:cNvSpPr>
            <a:spLocks noGrp="1" noChangeArrowheads="1"/>
            <a:extLst>
              <a:ext uri="smNativeData">
                <pr:smNativeData xmlns:pr="smNativeData" val="SMDATA_13_8LPBXRMAAAAlAAAAZAAAAA8BAAAAkAAAAEgAAACQAAAASAAAAAAAAAAC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yBAAA4REAAEI0AAAcGwAAEAAAACYAAAAIAAAAgQ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クリックしてマスターのテキストスタイルを編集</a:t>
            </a:r>
          </a:p>
        </p:txBody>
      </p:sp>
      <p:sp>
        <p:nvSpPr>
          <p:cNvPr id="4" name="日付と時刻領域1"/>
          <p:cNvSpPr>
            <a:spLocks noGrp="1" noChangeArrowheads="1"/>
            <a:extLst>
              <a:ext uri="smNativeData">
                <pr:smNativeData xmlns:pr="smNativeData" val="SMDATA_13_8LP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Kf///8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64A684-CAD2-3150-9CDC-3C05E8926A69}" type="datetime1">
              <a:t>{Date/Time}</a:t>
            </a:fld>
          </a:p>
        </p:txBody>
      </p:sp>
      <p:sp>
        <p:nvSpPr>
          <p:cNvPr id="5" name="フッター領域1"/>
          <p:cNvSpPr>
            <a:spLocks noGrp="1" noChangeArrowheads="1"/>
            <a:extLst>
              <a:ext uri="smNativeData">
                <pr:smNativeData xmlns:pr="smNativeData" val="SMDATA_13_8LP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スライド番号領域1"/>
          <p:cNvSpPr>
            <a:spLocks noGrp="1" noChangeArrowheads="1"/>
            <a:extLst>
              <a:ext uri="smNativeData">
                <pr:smNativeData xmlns:pr="smNativeData" val="SMDATA_13_8LP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KyU2P8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64C638-76D2-3130-9CDC-806588926AD5}" type="slidenum">
              <a:t>{Nr.}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タイトルと2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8LPBXR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2"/>
          <p:cNvSpPr>
            <a:spLocks noGrp="1" noChangeArrowheads="1"/>
            <a:extLst>
              <a:ext uri="smNativeData">
                <pr:smNativeData xmlns:pr="smNativeData" val="SMDATA_13_8LP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2AkAAKgbAACwJQAAEAAAACYAAAAIAAAAAQAAAAAAAAA=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/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4" name="スライドのテキスト1"/>
          <p:cNvSpPr>
            <a:spLocks noGrp="1" noChangeArrowheads="1"/>
            <a:extLst>
              <a:ext uri="smNativeData">
                <pr:smNativeData xmlns:pr="smNativeData" val="SMDATA_13_8LP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YHAAA2AkAAHA1AACwJQAAEAAAACYAAAAIAAAAAQAAAAAAAAA=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/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5" name="日付と時刻領域1"/>
          <p:cNvSpPr>
            <a:spLocks noGrp="1" noChangeArrowheads="1"/>
            <a:extLst>
              <a:ext uri="smNativeData">
                <pr:smNativeData xmlns:pr="smNativeData" val="SMDATA_13_8LP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649D31-7FD2-316B-9CDC-893ED3926ADC}" type="datetime1">
              <a:t>{Date/Time}</a:t>
            </a:fld>
          </a:p>
        </p:txBody>
      </p:sp>
      <p:sp>
        <p:nvSpPr>
          <p:cNvPr id="6" name="フッター領域1"/>
          <p:cNvSpPr>
            <a:spLocks noGrp="1" noChangeArrowheads="1"/>
            <a:extLst>
              <a:ext uri="smNativeData">
                <pr:smNativeData xmlns:pr="smNativeData" val="SMDATA_13_8LP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CMAAI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スライド番号領域1"/>
          <p:cNvSpPr>
            <a:spLocks noGrp="1" noChangeArrowheads="1"/>
            <a:extLst>
              <a:ext uri="smNativeData">
                <pr:smNativeData xmlns:pr="smNativeData" val="SMDATA_13_8LP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Kf///8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64DF69-27D2-3129-9CDC-D17C91926A84}" type="slidenum">
              <a:t>{Nr.}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8LPBXR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KAhOQ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3"/>
          <p:cNvSpPr>
            <a:spLocks noGrp="1" noChangeArrowheads="1"/>
            <a:extLst>
              <a:ext uri="smNativeData">
                <pr:smNativeData xmlns:pr="smNativeData" val="SMDATA_13_8LPBXRMAAAAlAAAAZAAAAA8BAAAAkAAAAEgAAACQAAAASAAAAAAAAAAC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L5aJg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cQkAAKobAABhDQAAEAAAACYAAAAIAAAAgQ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クリックしてマスターのテキストスタイルを編集</a:t>
            </a:r>
          </a:p>
        </p:txBody>
      </p:sp>
      <p:sp>
        <p:nvSpPr>
          <p:cNvPr id="4" name="スライドのテキスト1"/>
          <p:cNvSpPr>
            <a:spLocks noGrp="1" noChangeArrowheads="1"/>
            <a:extLst>
              <a:ext uri="smNativeData">
                <pr:smNativeData xmlns:pr="smNativeData" val="SMDATA_13_8LP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KyU2P8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YQ0AAKobAACwJQAAEAAAACYAAAAIAAAAAQAAAAAAAAA="/>
              </a:ext>
            </a:extLst>
          </p:cNvSpPr>
          <p:nvPr>
            <p:ph idx="2"/>
          </p:nvPr>
        </p:nvSpPr>
        <p:spPr>
          <a:xfrm>
            <a:off x="457200" y="2174875"/>
            <a:ext cx="4039870" cy="3951605"/>
          </a:xfrm>
        </p:spPr>
        <p:txBody>
          <a:bodyPr/>
          <a:lstStyle/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5" name="スライドのテキスト2"/>
          <p:cNvSpPr>
            <a:spLocks noGrp="1" noChangeArrowheads="1"/>
            <a:extLst>
              <a:ext uri="smNativeData">
                <pr:smNativeData xmlns:pr="smNativeData" val="SMDATA_13_8LPBXRMAAAAlAAAAZAAAAA8BAAAAkAAAAEgAAACQAAAASAAAAAAAAAAC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HAAAcQkAAHA1AABhDQAAEAAAACYAAAAIAAAAgQ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クリックしてマスターのテキストスタイルを編集</a:t>
            </a:r>
          </a:p>
        </p:txBody>
      </p:sp>
      <p:sp>
        <p:nvSpPr>
          <p:cNvPr id="6" name="スライドのテキスト4"/>
          <p:cNvSpPr>
            <a:spLocks noGrp="1" noChangeArrowheads="1"/>
            <a:extLst>
              <a:ext uri="smNativeData">
                <pr:smNativeData xmlns:pr="smNativeData" val="SMDATA_13_8LP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U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HAAAYQ0AAHA1AACwJQAAEAAAACYAAAAIAAAAAQAAAAAAAAA="/>
              </a:ext>
            </a:extLst>
          </p:cNvSpPr>
          <p:nvPr>
            <p:ph idx="4"/>
          </p:nvPr>
        </p:nvSpPr>
        <p:spPr>
          <a:xfrm>
            <a:off x="4646930" y="2174875"/>
            <a:ext cx="4039870" cy="3951605"/>
          </a:xfrm>
        </p:spPr>
        <p:txBody>
          <a:bodyPr/>
          <a:lstStyle/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7" name="日付と時刻領域1"/>
          <p:cNvSpPr>
            <a:spLocks noGrp="1" noChangeArrowheads="1"/>
            <a:extLst>
              <a:ext uri="smNativeData">
                <pr:smNativeData xmlns:pr="smNativeData" val="SMDATA_13_8LP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wAD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64FACC-82D2-310C-9CDC-7459B4926A21}" type="datetime1">
              <a:t>{Date/Time}</a:t>
            </a:fld>
          </a:p>
        </p:txBody>
      </p:sp>
      <p:sp>
        <p:nvSpPr>
          <p:cNvPr id="8" name="フッター領域1"/>
          <p:cNvSpPr>
            <a:spLocks noGrp="1" noChangeArrowheads="1"/>
            <a:extLst>
              <a:ext uri="smNativeData">
                <pr:smNativeData xmlns:pr="smNativeData" val="SMDATA_13_8LP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I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9" name="スライド番号領域1"/>
          <p:cNvSpPr>
            <a:spLocks noGrp="1" noChangeArrowheads="1"/>
            <a:extLst>
              <a:ext uri="smNativeData">
                <pr:smNativeData xmlns:pr="smNativeData" val="SMDATA_13_8LP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648260-2ED2-3174-9CDC-D821CC926A8D}" type="slidenum">
              <a:t>{Nr.}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8LPBXR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日付と時刻領域1"/>
          <p:cNvSpPr>
            <a:spLocks noGrp="1" noChangeArrowheads="1"/>
            <a:extLst>
              <a:ext uri="smNativeData">
                <pr:smNativeData xmlns:pr="smNativeData" val="SMDATA_13_8LP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Y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64E5FA-B4D2-3113-9CDC-4246AB926A17}" type="datetime1">
              <a:t>{Date/Time}</a:t>
            </a:fld>
          </a:p>
        </p:txBody>
      </p:sp>
      <p:sp>
        <p:nvSpPr>
          <p:cNvPr id="4" name="フッター領域1"/>
          <p:cNvSpPr>
            <a:spLocks noGrp="1" noChangeArrowheads="1"/>
            <a:extLst>
              <a:ext uri="smNativeData">
                <pr:smNativeData xmlns:pr="smNativeData" val="SMDATA_13_8LP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5" name="スライド番号領域1"/>
          <p:cNvSpPr>
            <a:spLocks noGrp="1" noChangeArrowheads="1"/>
            <a:extLst>
              <a:ext uri="smNativeData">
                <pr:smNativeData xmlns:pr="smNativeData" val="SMDATA_13_8LP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64FEAF-E1D2-3108-9CDC-175DB0926A42}" type="slidenum">
              <a:t>{Nr.}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と時刻領域1"/>
          <p:cNvSpPr>
            <a:spLocks noGrp="1" noChangeArrowheads="1"/>
            <a:extLst>
              <a:ext uri="smNativeData">
                <pr:smNativeData xmlns:pr="smNativeData" val="SMDATA_13_8LP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64CCC1-8FD2-313A-9CDC-796F82926A2C}" type="datetime1">
              <a:t>{Date/Time}</a:t>
            </a:fld>
          </a:p>
        </p:txBody>
      </p:sp>
      <p:sp>
        <p:nvSpPr>
          <p:cNvPr id="3" name="フッター領域1"/>
          <p:cNvSpPr>
            <a:spLocks noGrp="1" noChangeArrowheads="1"/>
            <a:extLst>
              <a:ext uri="smNativeData">
                <pr:smNativeData xmlns:pr="smNativeData" val="SMDATA_13_8LP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4" name="スライド番号領域1"/>
          <p:cNvSpPr>
            <a:spLocks noGrp="1" noChangeArrowheads="1"/>
            <a:extLst>
              <a:ext uri="smNativeData">
                <pr:smNativeData xmlns:pr="smNativeData" val="SMDATA_13_8LP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64BBA9-E7D2-314D-9CDC-1118F5926A44}" type="slidenum">
              <a:t>{Nr.}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コンテンツ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8LPBXRMAAAAlAAAAZAAAAA8BAAAAkAAAAEgAAACQAAAASAAAAAAAAAAC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OT///8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rgEAAFIVAADUCAAAEAAAACYAAAAIAAAAgQ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2"/>
          <p:cNvSpPr>
            <a:spLocks noGrp="1" noChangeArrowheads="1"/>
            <a:extLst>
              <a:ext uri="smNativeData">
                <pr:smNativeData xmlns:pr="smNativeData" val="SMDATA_13_8LP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+FQAArgEAAHA1AACwJQAAEAAAACYAAAAIAAAAAQ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/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4" name="スライドのテキスト1"/>
          <p:cNvSpPr>
            <a:spLocks noGrp="1" noChangeArrowheads="1"/>
            <a:extLst>
              <a:ext uri="smNativeData">
                <pr:smNativeData xmlns:pr="smNativeData" val="SMDATA_13_8LP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BtYAQ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1AgAAFIVAACwJQAAEAAAACYAAAAIAAAAAQAAAAAAAAA=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/>
          <a:p>
            <a:pPr/>
            <a:r>
              <a:t>クリックしてマスターのテキストスタイルを編集</a:t>
            </a:r>
          </a:p>
        </p:txBody>
      </p:sp>
      <p:sp>
        <p:nvSpPr>
          <p:cNvPr id="5" name="日付と時刻領域1"/>
          <p:cNvSpPr>
            <a:spLocks noGrp="1" noChangeArrowheads="1"/>
            <a:extLst>
              <a:ext uri="smNativeData">
                <pr:smNativeData xmlns:pr="smNativeData" val="SMDATA_13_8LP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64885D-13D2-317E-9CDC-E52BC6926AB0}" type="datetime1">
              <a:t>{Date/Time}</a:t>
            </a:fld>
          </a:p>
        </p:txBody>
      </p:sp>
      <p:sp>
        <p:nvSpPr>
          <p:cNvPr id="6" name="フッター領域1"/>
          <p:cNvSpPr>
            <a:spLocks noGrp="1" noChangeArrowheads="1"/>
            <a:extLst>
              <a:ext uri="smNativeData">
                <pr:smNativeData xmlns:pr="smNativeData" val="SMDATA_13_8LP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EdOAg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スライド番号領域1"/>
          <p:cNvSpPr>
            <a:spLocks noGrp="1" noChangeArrowheads="1"/>
            <a:extLst>
              <a:ext uri="smNativeData">
                <pr:smNativeData xmlns:pr="smNativeData" val="SMDATA_13_8LP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FEgAQ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64FB5A-14D2-310D-9CDC-E258B5926AB7}" type="slidenum">
              <a:t>{Nr.}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図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8LPBXRMAAAAlAAAAZAAAAA8BAAAAkAAAAEgAAACQAAAASAAAAAAAAAAC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GCwAAiB0AAMYsAAAEIQAAEAAAACYAAAAIAAAAgQ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2"/>
          <p:cNvSpPr>
            <a:spLocks noGrp="1" noChangeArrowheads="1"/>
            <a:extLst>
              <a:ext uri="smNativeData">
                <pr:smNativeData xmlns:pr="smNativeData" val="SMDATA_13_8LP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Np5AQ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GCwAAxgMAAMYsAAAWHQAAEAAAACYAAAAIAAAAAQ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/>
          <a:p>
            <a:pPr/>
            <a:r>
              <a:t>クリックしてマスターのテキストスタイルを編集</a:t>
            </a:r>
          </a:p>
        </p:txBody>
      </p:sp>
      <p:sp>
        <p:nvSpPr>
          <p:cNvPr id="4" name="スライドのテキスト1"/>
          <p:cNvSpPr>
            <a:spLocks noGrp="1" noChangeArrowheads="1"/>
            <a:extLst>
              <a:ext uri="smNativeData">
                <pr:smNativeData xmlns:pr="smNativeData" val="SMDATA_13_8LP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NmCB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GCwAABCEAAMYsAAD4JQAAEAAAACYAAAAIAAAAAQAAAAAAAAA="/>
              </a:ext>
            </a:extLst>
          </p:cNvSpPr>
          <p:nvPr>
            <p:ph idx="2"/>
          </p:nvPr>
        </p:nvSpPr>
        <p:spPr>
          <a:xfrm>
            <a:off x="1791970" y="5367020"/>
            <a:ext cx="5486400" cy="805180"/>
          </a:xfrm>
        </p:spPr>
        <p:txBody>
          <a:bodyPr/>
          <a:lstStyle/>
          <a:p>
            <a:pPr/>
            <a:r>
              <a:t>クリックしてマスターのテキストスタイルを編集</a:t>
            </a:r>
          </a:p>
        </p:txBody>
      </p:sp>
      <p:sp>
        <p:nvSpPr>
          <p:cNvPr id="5" name="日付と時刻領域1"/>
          <p:cNvSpPr>
            <a:spLocks noGrp="1" noChangeArrowheads="1"/>
            <a:extLst>
              <a:ext uri="smNativeData">
                <pr:smNativeData xmlns:pr="smNativeData" val="SMDATA_13_8LP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B6HAg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64ED0A-44D2-311B-9CDC-B24EA3926AE7}" type="datetime1">
              <a:t>{Date/Time}</a:t>
            </a:fld>
          </a:p>
        </p:txBody>
      </p:sp>
      <p:sp>
        <p:nvSpPr>
          <p:cNvPr id="6" name="フッター領域1"/>
          <p:cNvSpPr>
            <a:spLocks noGrp="1" noChangeArrowheads="1"/>
            <a:extLst>
              <a:ext uri="smNativeData">
                <pr:smNativeData xmlns:pr="smNativeData" val="SMDATA_13_8LP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EVTCQ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スライド番号領域1"/>
          <p:cNvSpPr>
            <a:spLocks noGrp="1" noChangeArrowheads="1"/>
            <a:extLst>
              <a:ext uri="smNativeData">
                <pr:smNativeData xmlns:pr="smNativeData" val="SMDATA_13_8LP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CaLAQ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648456-18D2-3172-9CDC-EE27CA926ABB}" type="slidenum">
              <a:t>{Nr.}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Anthracite">
    <p:bg>
      <p:bgPr>
        <a:blipFill>
          <a:blip r:embed="rId1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8LP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MAL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//////////8="/>
              </a:ext>
            </a:extLst>
          </p:cNvSpPr>
          <p:nvPr>
            <p:ph type="dt" sz="quarter"/>
          </p:nvPr>
        </p:nvSpPr>
        <p:spPr>
          <a:xfrm>
            <a:off x="457200" y="6247130"/>
            <a:ext cx="2440940" cy="473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/>
            <a:fld id="{3F64D81A-54D2-312E-9CDC-A27B96926AF7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8LP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CY/anc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//////////8="/>
              </a:ext>
            </a:extLst>
          </p:cNvSpPr>
          <p:nvPr>
            <p:ph type="ftr" sz="quarter" idx="1"/>
          </p:nvPr>
        </p:nvSpPr>
        <p:spPr>
          <a:xfrm>
            <a:off x="3346450" y="6247130"/>
            <a:ext cx="2450465" cy="473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/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8LP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CODB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//////////8="/>
              </a:ext>
            </a:extLst>
          </p:cNvSpPr>
          <p:nvPr>
            <p:ph type="sldNum" sz="quarter" idx="2"/>
          </p:nvPr>
        </p:nvSpPr>
        <p:spPr>
          <a:xfrm>
            <a:off x="6245225" y="6247130"/>
            <a:ext cx="2441575" cy="473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/>
            <a:fld id="{3F6497AA-E4D2-3161-9CDC-1234D9926A47}" type="slidenum">
              <a:t/>
            </a:fld>
          </a:p>
        </p:txBody>
      </p:sp>
      <p:sp>
        <p:nvSpPr>
          <p:cNvPr id="5" name="TitlePlaceholderArea1"/>
          <p:cNvSpPr>
            <a:spLocks noGrp="1" noChangeArrowheads="1"/>
            <a:extLst>
              <a:ext uri="smNativeData">
                <pr:smNativeData xmlns:pr="smNativeData" val="SMDATA_13_8LPBXR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QALkc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EAAAACYAAAAIAAAA//////////8="/>
              </a:ext>
            </a:extLst>
          </p:cNvSpPr>
          <p:nvPr>
            <p:ph type="title" idx="3"/>
          </p:nvPr>
        </p:nvSpPr>
        <p:spPr>
          <a:xfrm>
            <a:off x="457200" y="274320"/>
            <a:ext cx="8229600" cy="11379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6" name="TextPlaceholderArea1"/>
          <p:cNvSpPr>
            <a:spLocks noGrp="1" noChangeArrowheads="1"/>
            <a:extLst>
              <a:ext uri="smNativeData">
                <pr:smNativeData xmlns:pr="smNativeData" val="SMDATA_13_8LP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5HtqI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yQkAAHA1AACsJQAAEAAAACYAAAAIAAAA//////////8="/>
              </a:ext>
            </a:extLst>
          </p:cNvSpPr>
          <p:nvPr>
            <p:ph type="body" idx="4"/>
          </p:nvPr>
        </p:nvSpPr>
        <p:spPr>
          <a:xfrm>
            <a:off x="457200" y="1590675"/>
            <a:ext cx="8229600" cy="45332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Chantilly Pro" pitchFamily="0" charset="0"/>
          <a:ea typeface="Chantilly Pro" pitchFamily="0" charset="0"/>
          <a:cs typeface="Chantilly Pro" pitchFamily="0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9pPr>
    </p:titleStyle>
    <p:bodyStyle>
      <a:lvl1pPr marL="286385" marR="0" indent="-286385" algn="l" defTabSz="914400">
        <a:lnSpc>
          <a:spcPct val="100000"/>
        </a:lnSpc>
        <a:spcBef>
          <a:spcPts val="0"/>
        </a:spcBef>
        <a:spcAft>
          <a:spcPts val="100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Chantilly Pro" pitchFamily="0" charset="0"/>
          <a:ea typeface="Chantilly Pro" pitchFamily="0" charset="0"/>
          <a:cs typeface="Chantilly Pro" pitchFamily="0" charset="0"/>
        </a:defRPr>
      </a:lvl1pPr>
      <a:lvl2pPr marL="619125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Chantilly Pro" pitchFamily="0" charset="0"/>
          <a:ea typeface="Chantilly Pro" pitchFamily="0" charset="0"/>
          <a:cs typeface="Chantilly Pro" pitchFamily="0" charset="0"/>
        </a:defRPr>
      </a:lvl2pPr>
      <a:lvl3pPr marL="95250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hantilly Pro" pitchFamily="0" charset="0"/>
          <a:ea typeface="Chantilly Pro" pitchFamily="0" charset="0"/>
          <a:cs typeface="Chantilly Pro" pitchFamily="0" charset="0"/>
        </a:defRPr>
      </a:lvl3pPr>
      <a:lvl4pPr marL="133350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Chantilly Pro" pitchFamily="0" charset="0"/>
          <a:ea typeface="Chantilly Pro" pitchFamily="0" charset="0"/>
          <a:cs typeface="Chantilly Pro" pitchFamily="0" charset="0"/>
        </a:defRPr>
      </a:lvl4pPr>
      <a:lvl5pPr marL="171450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Chantilly Pro" pitchFamily="0" charset="0"/>
          <a:ea typeface="Chantilly Pro" pitchFamily="0" charset="0"/>
          <a:cs typeface="Chantilly Pro" pitchFamily="0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6.pn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8LPBXR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QAhUE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4BAAAHg0AAAg0AACkFQAAEAAAACYAAAAIAAAAAAAAAAAAAAA=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pPr/>
            <a:r>
              <a:t>私塾 2019年度 第4回</a:t>
            </a:r>
          </a:p>
        </p:txBody>
      </p:sp>
      <p:sp>
        <p:nvSpPr>
          <p:cNvPr id="3" name="スライドのサブタイトル1"/>
          <p:cNvSpPr>
            <a:spLocks noGrp="1" noChangeArrowheads="1"/>
            <a:extLst>
              <a:ext uri="smNativeData">
                <pr:smNativeData xmlns:pr="smNativeData" val="SMDATA_13_8LP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Nj5B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wCAAA4BcAABY0AAC4IgAAEAAAACYAAAAIAAAAAQAAAAAAAAA="/>
              </a:ext>
            </a:extLst>
          </p:cNvSpPr>
          <p:nvPr>
            <p:ph type="subTitle" idx="1"/>
          </p:nvPr>
        </p:nvSpPr>
        <p:spPr>
          <a:xfrm>
            <a:off x="1371600" y="3881120"/>
            <a:ext cx="7095490" cy="1762760"/>
          </a:xfrm>
        </p:spPr>
        <p:txBody>
          <a:bodyPr/>
          <a:lstStyle/>
          <a:p>
            <a:pPr/>
            <a:r>
              <a:t>日時：2019年11月7日 18時30分～20時30分</a:t>
            </a:r>
          </a:p>
          <a:p>
            <a:pPr/>
            <a:r>
              <a:t>講師：Dream Navigator Yokohama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8LPBXR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CQ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講師紹介</a:t>
            </a:r>
          </a:p>
        </p:txBody>
      </p:sp>
      <p:sp>
        <p:nvSpPr>
          <p:cNvPr id="3" name="スライドのテキスト1"/>
          <p:cNvSpPr>
            <a:spLocks noGrp="1" noChangeArrowheads="1"/>
            <a:extLst>
              <a:ext uri="smNativeData">
                <pr:smNativeData xmlns:pr="smNativeData" val="SMDATA_13_8LP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yQkAAHA1AACs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宮田 芳光 様（みやた よしみつ さま）</a:t>
            </a:r>
          </a:p>
          <a:p>
            <a:pPr/>
            <a:r>
              <a:t>市川 嘉紀 様 （いちかわ よしのり さま）</a:t>
            </a:r>
          </a:p>
        </p:txBody>
      </p:sp>
      <p:pic>
        <p:nvPicPr>
          <p:cNvPr id="4" name="画像1"/>
          <p:cNvPicPr>
            <a:extLst>
              <a:ext uri="smNativeData">
                <pr:smNativeData xmlns:pr="smNativeData" val="SMDATA_15_8LPBXRMAAAAlAAAAEQ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AcAAAA4AAAAAAAAAAAAAAAAAAAA////AAAAAAAAAAAAAAAAALkB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///3BX9/fwEAAAAAAAAAAAAAAAAAAAAAAAAAAAAAAAAAAAAAAAAAAP//2QJ/f38Ad3d3A8zMzADAwP8Af39/AAAAAAAAAAAAAAAAAP///wAAAAAAIQAAABgAAAAUAAAAUwEAAAEQAAAtNwAAySgAABAAAAAmAAAACAAAAP//////////"/>
              </a:ext>
            </a:extLst>
          </p:cNvPicPr>
          <p:nvPr/>
        </p:nvPicPr>
        <p:blipFill>
          <a:blip r:embed="rId2"/>
          <a:srcRect l="0" t="4410" r="0" b="0"/>
          <a:stretch>
            <a:fillRect/>
          </a:stretch>
        </p:blipFill>
        <p:spPr>
          <a:xfrm>
            <a:off x="215265" y="2601595"/>
            <a:ext cx="8754110" cy="402844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8LPBXR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タイムスケジュール</a:t>
            </a:r>
          </a:p>
        </p:txBody>
      </p:sp>
      <p:sp>
        <p:nvSpPr>
          <p:cNvPr id="3" name="スライドのテキスト1"/>
          <p:cNvSpPr>
            <a:spLocks noGrp="1" noChangeArrowheads="1"/>
            <a:extLst>
              <a:ext uri="smNativeData">
                <pr:smNativeData xmlns:pr="smNativeData" val="SMDATA_13_8LP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M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yQkAAHA1AACs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講演１ 人生100年時代の生き方事例</a:t>
            </a:r>
          </a:p>
          <a:p>
            <a:pPr/>
            <a:r>
              <a:t>講演２ 福祉 × IT × 教育 ＝ ライフキャリア</a:t>
            </a:r>
          </a:p>
          <a:p>
            <a:pPr/>
            <a:r>
              <a:t>ディスカッション</a:t>
            </a:r>
          </a:p>
          <a:p>
            <a:pPr/>
          </a:p>
          <a:p>
            <a:pPr/>
            <a:r>
              <a:t>質疑応答はお気軽に</a:t>
            </a:r>
          </a:p>
          <a:p>
            <a:pPr/>
            <a:r>
              <a:t>部署名は不要</a:t>
            </a:r>
          </a:p>
          <a:p>
            <a:pPr/>
            <a:r>
              <a:t>和やか × 大漁 × 参加</a:t>
            </a:r>
          </a:p>
        </p:txBody>
      </p:sp>
      <p:pic>
        <p:nvPicPr>
          <p:cNvPr id="4" name="画像1"/>
          <p:cNvPicPr>
            <a:picLocks noChangeAspect="1"/>
            <a:extLst>
              <a:ext uri="smNativeData">
                <pr:smNativeData xmlns:pr="smNativeData" val="SMDATA_15_8LPBXRMAAAAlAAAAEQAAAC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///3BX9/fwEAAAAAAAAAAAAAAAAAAAAAAAAAAAAAAAAAAAAAAAAAAP//2QJ/f38Ad3d3A8zMzADAwP8Af39/AAAAAAAAAAAAAAAAAP///wAAAAAAIQAAABgAAAAUAAAAWBwAAG0QAAA0MwAASSc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607560" y="2670175"/>
            <a:ext cx="3716020" cy="371602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画像1"/>
          <p:cNvPicPr>
            <a:picLocks noChangeAspect="1"/>
            <a:extLst>
              <a:ext uri="smNativeData">
                <pr:smNativeData xmlns:pr="smNativeData" val="SMDATA_15_8LPBXRMAAAAlAAAAEQAAAC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///3BX9/fwEAAAAAAAAAAAAAAAAAAAAAAAAAAAAAAAAAAAAAAAAAAP//2QJ/f38Ad3d3A8zMzADAwP8Af39/AAAAAAAAAAAAAAAAAP///wAAAAAAIQAAABgAAAAUAAAA9QkAAKsCAAB1LwAAKyg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618615" y="433705"/>
            <a:ext cx="6096000" cy="60960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8LPBXR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Q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4BAAAHg0AAAg0AACkFQAAEAAAACYAAAAIAAAAAAAAAAAAAAA=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pPr/>
            <a:r>
              <a:t>Closing</a:t>
            </a:r>
          </a:p>
        </p:txBody>
      </p:sp>
      <p:sp>
        <p:nvSpPr>
          <p:cNvPr id="3" name="スライドのサブタイトル1"/>
          <p:cNvSpPr>
            <a:spLocks noGrp="1" noChangeArrowheads="1"/>
            <a:extLst>
              <a:ext uri="smNativeData">
                <pr:smNativeData xmlns:pr="smNativeData" val="SMDATA_13_8LP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J2Rvxc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wCAAA4BcAANAvAAC4IgAAEAAAACYAAAAIAAAAAAAAAAAAAAA=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8LPBXR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BWB14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新規ビジネス/ライフのヒント</a:t>
            </a:r>
          </a:p>
        </p:txBody>
      </p:sp>
      <p:sp>
        <p:nvSpPr>
          <p:cNvPr id="3" name="スライドのテキスト1"/>
          <p:cNvSpPr>
            <a:spLocks noGrp="1" noChangeArrowheads="1"/>
            <a:extLst>
              <a:ext uri="smNativeData">
                <pr:smNativeData xmlns:pr="smNativeData" val="SMDATA_13_8LP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DxhOmc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yQkAAHA1AACs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教育</a:t>
            </a:r>
          </a:p>
          <a:p>
            <a:pPr/>
            <a:r>
              <a:t>福祉</a:t>
            </a:r>
          </a:p>
          <a:p>
            <a:pPr/>
            <a:r>
              <a:t>イベント、プロジェクト</a:t>
            </a:r>
            <a:br/>
          </a:p>
          <a:p>
            <a:pPr/>
            <a:r>
              <a:t>ボランティア</a:t>
            </a:r>
          </a:p>
          <a:p>
            <a:pPr/>
            <a:r>
              <a:t>対人関係</a:t>
            </a:r>
          </a:p>
          <a:p>
            <a:pPr/>
            <a:r>
              <a:t>スキルは活きる、生きる</a:t>
            </a:r>
            <a:br/>
          </a:p>
          <a:p>
            <a:pPr/>
            <a:r>
              <a:t>情熱</a:t>
            </a:r>
          </a:p>
          <a:p>
            <a:pPr/>
            <a:r>
              <a:t>パワフル</a:t>
            </a:r>
          </a:p>
        </p:txBody>
      </p:sp>
      <p:pic>
        <p:nvPicPr>
          <p:cNvPr id="4" name="画像1"/>
          <p:cNvPicPr>
            <a:picLocks noChangeAspect="1"/>
            <a:extLst>
              <a:ext uri="smNativeData">
                <pr:smNativeData xmlns:pr="smNativeData" val="SMDATA_15_8LPBXRMAAAAlAAAAEQAAAC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///3BX9/fwEAAAAAAAAAAAAAAAAAAAAAAAAAAAAAAAAAAAAAAAAAAP//2QJ/f38Ad3d3A8zMzADAwP8Af39/AAAAAAAAAAAAAAAAAP///wAAAAAAIQAAABgAAAAUAAAAdCAAAPIHAAA0MwAAAhY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275580" y="1291590"/>
            <a:ext cx="3048000" cy="22860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画像2"/>
          <p:cNvPicPr>
            <a:extLst>
              <a:ext uri="smNativeData">
                <pr:smNativeData xmlns:pr="smNativeData" val="SMDATA_15_8LPBXRMAAAAlAAAAEQ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///3BX9/fwEAAAAAAAAAAAAAAAAAAAAAAAAAAAAAAAAAAAAAAAAAAP//2QJ/f38Ad3d3A8zMzADAwP8Af39/AAAAAAAAAAAAAAAAAP///wAAAAAAIQAAABgAAAAUAAAAkx0AAPQWAABWNAAALCk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807585" y="3731260"/>
            <a:ext cx="3700145" cy="296164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8LPBXR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Q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最後に</a:t>
            </a:r>
          </a:p>
        </p:txBody>
      </p:sp>
      <p:sp>
        <p:nvSpPr>
          <p:cNvPr id="3" name="スライドのテキスト1"/>
          <p:cNvSpPr>
            <a:spLocks noGrp="1" noChangeArrowheads="1"/>
            <a:extLst>
              <a:ext uri="smNativeData">
                <pr:smNativeData xmlns:pr="smNativeData" val="SMDATA_13_8LPBX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yQkAAHA1AACsJQ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533265"/>
          </a:xfrm>
        </p:spPr>
        <p:txBody>
          <a:bodyPr/>
          <a:lstStyle/>
          <a:p>
            <a:pPr/>
            <a:r>
              <a:t>Teamsで期間限定で質問を受け付けます</a:t>
            </a:r>
          </a:p>
          <a:p>
            <a:pPr/>
            <a:r>
              <a:t>アンケートへの回答お願いします→</a:t>
            </a:r>
            <a:br/>
          </a:p>
          <a:p>
            <a:pPr/>
            <a:r>
              <a:t>次回</a:t>
            </a:r>
          </a:p>
          <a:p>
            <a:pPr lvl="1"/>
            <a:r>
              <a:t>11月27日（木）18時30分～20時30分</a:t>
            </a:r>
          </a:p>
          <a:p>
            <a:pPr lvl="1"/>
            <a:r>
              <a:t>講師：フィックスターズ様</a:t>
            </a:r>
          </a:p>
          <a:p>
            <a:pPr lvl="1"/>
            <a:r>
              <a:t>FPGA、ソフトウェア高速化、量子コンピュータ</a:t>
            </a:r>
            <a:br/>
          </a:p>
          <a:p>
            <a:pPr lvl="1"/>
          </a:p>
          <a:p>
            <a:pPr/>
            <a:r>
              <a:t>お忘れ物がないようご帰宅願います</a:t>
            </a:r>
          </a:p>
          <a:p>
            <a:pPr/>
            <a:r>
              <a:t>ご参加ありがとうございました</a:t>
            </a:r>
          </a:p>
        </p:txBody>
      </p:sp>
      <p:pic>
        <p:nvPicPr>
          <p:cNvPr id="4" name="画像1"/>
          <p:cNvPicPr>
            <a:picLocks noChangeAspect="1"/>
            <a:extLst>
              <a:ext uri="smNativeData">
                <pr:smNativeData xmlns:pr="smNativeData" val="SMDATA_15_8LPBXRMAAAAlAAAAEQAAAC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AcAAAA4AAAAAAAAAAAAAAAAAAAA////AAAAAAAAAAAArxAAADITAACGEAAADwk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///3BX9/fwEAAAAAAAAAAAAAAAAAAAAAAAAAAAAAAAAAAAAAAAAAAP//2QJ/f38Ad3d3A8zMzADAwP8Af39/AAAAAAAAAAAAAAAAAP///wAAAAAAIQAAABgAAAAUAAAAKygAACcKAACmNQAAghcAAAAAAAAmAAAACAAAAP//////////"/>
              </a:ext>
            </a:extLst>
          </p:cNvPicPr>
          <p:nvPr/>
        </p:nvPicPr>
        <p:blipFill>
          <a:blip r:embed="rId2"/>
          <a:srcRect l="42710" t="49140" r="42300" b="23190"/>
          <a:stretch>
            <a:fillRect/>
          </a:stretch>
        </p:blipFill>
        <p:spPr>
          <a:xfrm>
            <a:off x="6529705" y="1650365"/>
            <a:ext cx="2191385" cy="217106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FFFFD9"/>
      </a:dk1>
      <a:lt1>
        <a:srgbClr val="7F7F7F"/>
      </a:lt1>
      <a:dk2>
        <a:srgbClr val="FF9900"/>
      </a:dk2>
      <a:lt2>
        <a:srgbClr val="777777"/>
      </a:lt2>
      <a:accent1>
        <a:srgbClr val="FFFFF7"/>
      </a:accent1>
      <a:accent2>
        <a:srgbClr val="33CCCC"/>
      </a:accent2>
      <a:accent3>
        <a:srgbClr val="53ACAC"/>
      </a:accent3>
      <a:accent4>
        <a:srgbClr val="738C8C"/>
      </a:accent4>
      <a:accent5>
        <a:srgbClr val="936C6C"/>
      </a:accent5>
      <a:accent6>
        <a:srgbClr val="B34C4C"/>
      </a:accent6>
      <a:hlink>
        <a:srgbClr val="FF5050"/>
      </a:hlink>
      <a:folHlink>
        <a:srgbClr val="FF9900"/>
      </a:folHlink>
    </a:clrScheme>
    <a:fontScheme name="Presentation">
      <a:majorFont>
        <a:latin typeface="Chantilly Pro"/>
        <a:ea typeface="Chantilly Pro"/>
        <a:cs typeface="Chantilly Pro"/>
      </a:majorFont>
      <a:minorFont>
        <a:latin typeface="Chantilly Pro"/>
        <a:ea typeface="Chantilly Pro"/>
        <a:cs typeface="Chantilly Pr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FFFFD9"/>
        </a:dk1>
        <a:lt1>
          <a:srgbClr val="7F7F7F"/>
        </a:lt1>
        <a:dk2>
          <a:srgbClr val="FF99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7F7F7F"/>
        </a:lt1>
        <a:dk2>
          <a:srgbClr val="8DC6FF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CCCCCC"/>
        </a:dk1>
        <a:lt1>
          <a:srgbClr val="7F7F7F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7F7F7F"/>
        </a:lt1>
        <a:dk2>
          <a:srgbClr val="CC3300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FFFFFF"/>
        </a:dk1>
        <a:lt1>
          <a:srgbClr val="7F7F7F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7F7F7F"/>
        </a:lt1>
        <a:dk2>
          <a:srgbClr val="5EAC64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CC66"/>
        </a:dk1>
        <a:lt1>
          <a:srgbClr val="7F7F7F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7F7F7F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7F7F7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7F7F7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D9"/>
        </a:dk1>
        <a:lt1>
          <a:srgbClr val="7F7F7F"/>
        </a:lt1>
        <a:dk2>
          <a:srgbClr val="FF99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Presentation 1">
    <a:dk1>
      <a:srgbClr val="7F7F7F"/>
    </a:dk1>
    <a:lt1>
      <a:srgbClr val="FFFFD9"/>
    </a:lt1>
    <a:dk2>
      <a:srgbClr val="777777"/>
    </a:dk2>
    <a:lt2>
      <a:srgbClr val="FF9900"/>
    </a:lt2>
    <a:accent1>
      <a:srgbClr val="FFFFF7"/>
    </a:accent1>
    <a:accent2>
      <a:srgbClr val="33CCCC"/>
    </a:accent2>
    <a:accent3>
      <a:srgbClr val="53ACAC"/>
    </a:accent3>
    <a:accent4>
      <a:srgbClr val="738C8C"/>
    </a:accent4>
    <a:accent5>
      <a:srgbClr val="936C6C"/>
    </a:accent5>
    <a:accent6>
      <a:srgbClr val="B34C4C"/>
    </a:accent6>
    <a:hlink>
      <a:srgbClr val="FF5050"/>
    </a:hlink>
    <a:folHlink>
      <a:srgbClr val="FF99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momota</cp:lastModifiedBy>
  <cp:revision>0</cp:revision>
  <dcterms:created xsi:type="dcterms:W3CDTF">2017-10-26T08:03:09Z</dcterms:created>
  <dcterms:modified xsi:type="dcterms:W3CDTF">2019-11-05T17:40:00Z</dcterms:modified>
</cp:coreProperties>
</file>