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CEB-EAF9-41D8-B915-743D70D2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08C3-283A-4E16-B95B-B0D25979D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8764-81C1-46E1-ADCA-DC772B8E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BAE74-87F5-4127-AC41-77D4923B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E1A0F-502B-477D-81AD-270C619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083C4-0791-474E-9209-2644F22A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1C493-E47F-48AA-A662-24B96AF9B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F9C47-8890-4FDD-ACCA-AA37D7B0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FFE01-3C68-4511-ACD4-2D920B62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46C24-9874-45DC-8892-466C1AB3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9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7919D-ACD7-4AF2-9FD7-7694DC33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335FD-7C47-4B4A-83B7-A9B2FE5F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F11CB-B3FE-41B3-90E3-ADA1566F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344A6-93A6-4022-94A3-5A431FDA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E810-B814-46F1-9905-DDB19F3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DBEF-6313-4602-BD8C-E8234E01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B8B81-A47C-4D9E-89A0-70E904CD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B9B89-99A2-4C71-A0CA-A2F434A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E3FAD-20F4-4398-AC97-19052DD0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DC814-69A1-41EF-81DD-1E95144F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E71F8-AF42-4B72-B211-0B6439CD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D2EB2-CDAD-41DE-A55D-B76441CA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E0973-A9DA-4283-9B1C-754D10D2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AF068-E113-4E49-8647-361083C2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E79AE-E259-4A61-89BF-CFC2471F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03F1-D51D-4DFC-AABC-1D067CB9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E3D2A-0DCA-4B4E-A22B-6A9454B56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10B4B-2436-49B2-8C2F-F676E7914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2295B-E641-4B1B-9D90-2E1C9E33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C5E1D-58D3-4F86-8C24-5D5E4B2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1E8BE-B0D8-4382-8D3F-DAE710CF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D344-76F9-4EFD-840C-37D5CBC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42B22-410B-44F0-A3B0-FDB02E4F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E181E-FC2E-449F-A842-BC5FF7C6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251BD3-0283-4635-825B-959D7701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4F0835-DD14-4BC6-A2FB-87F1E0F1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A997A4-ED92-4E78-A4AE-88511F0C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FE8CE-D730-44F8-A442-39ABD614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EF0880-015D-4FF3-8C20-4D848622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21665-13EE-4A57-860C-BBB4E0C0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0825F-7DC7-4E43-B84D-4AD3F9B2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B76FF8-4385-4403-8AA4-F6136848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462B1-D640-44FE-B100-34953CF6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158A7-A63D-47E6-8755-E50F1BE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F01B7-9A43-4935-A318-8251AB31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4A001-400B-4E96-977E-AAD4938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D664-3EDB-4860-ABE4-F64E2660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C84D4-171D-4954-932B-58E8EFF2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3A9ED6-0C1A-4B19-8472-28E73EBB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36E35-082E-4D11-BD93-B2AB032F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F0D7B-176B-4A54-A4E7-72C450A6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A7F27-DFBD-45DF-A105-507AD2D0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5533-E34F-483B-B604-F53C9108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2CD7D-02A5-4F4E-B5A6-1AB0FEAC1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966A2-9ADB-4017-B9E1-65D6832D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DE89F-77FE-4AF0-B6A1-23A9BF8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D14C3-3B76-42AC-9D58-F352C2D8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12757-8B93-4742-BA2E-DF1553F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2E628-8445-411E-ADAD-9F8AFAB3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511DC-18F3-4161-B9E5-0D9B6BE5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7046-C3F0-4DD5-881F-C20A4E9C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54E8-8750-4489-A4A9-9C21FB6A3A07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9401-DA27-4951-861A-29C865658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C0250-2F8A-4C60-86B3-EB2DAE5D3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0524-4E89-40E3-A6BA-B354A412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S_WC-7-6kYMvHeraMhHkqfoTxRFOC8MleAdcXvNYZFXLAaUGxiHZ59-PXBqHuXTaILvLEkXHNfTQJDlvnHIbR6SBrYNr3PkP89fsu5v6ZNVtTlvNQeE4YavgRu4ahr-0MFrpSL5pOttmh6Oci2SjRny9hQ=s2048">
            <a:extLst>
              <a:ext uri="{FF2B5EF4-FFF2-40B4-BE49-F238E27FC236}">
                <a16:creationId xmlns:a16="http://schemas.microsoft.com/office/drawing/2014/main" id="{A41A0ECB-0875-4B87-8368-A55A256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12" y="92278"/>
            <a:ext cx="12192000" cy="60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1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vz6WGJFlrtaoc2Yd9cOxq3lBTmDC8Kx286_8Cm_GhS4elFAO2Jv1JnlaeL7V5xj5ftolWcQBiVQCn2asb3sn9nqbtnM-9GSVGo82Xbhp-cJnJxM2ffBE7uzG0nmpIVPlHd8I21UHNgYckHI-7JH5YXeBQg=s2048">
            <a:extLst>
              <a:ext uri="{FF2B5EF4-FFF2-40B4-BE49-F238E27FC236}">
                <a16:creationId xmlns:a16="http://schemas.microsoft.com/office/drawing/2014/main" id="{565B3468-B4AE-4566-AE3D-F43907C3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396"/>
            <a:ext cx="12192000" cy="55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EZEN302-24</dc:creator>
  <cp:lastModifiedBy>EZEN302-24</cp:lastModifiedBy>
  <cp:revision>1</cp:revision>
  <dcterms:created xsi:type="dcterms:W3CDTF">2023-10-26T23:51:04Z</dcterms:created>
  <dcterms:modified xsi:type="dcterms:W3CDTF">2023-10-26T23:51:12Z</dcterms:modified>
</cp:coreProperties>
</file>