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9" r:id="rId10"/>
    <p:sldId id="263" r:id="rId11"/>
    <p:sldId id="265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66FFCC"/>
    <a:srgbClr val="7030A0"/>
    <a:srgbClr val="FFFF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4DB3-67F3-49BE-BD39-1446495A52D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8577-28EA-4ABB-9D8C-6FB621A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0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4DB3-67F3-49BE-BD39-1446495A52D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8577-28EA-4ABB-9D8C-6FB621A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6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4DB3-67F3-49BE-BD39-1446495A52D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8577-28EA-4ABB-9D8C-6FB621A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42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4DB3-67F3-49BE-BD39-1446495A52D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8577-28EA-4ABB-9D8C-6FB621A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2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4DB3-67F3-49BE-BD39-1446495A52D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8577-28EA-4ABB-9D8C-6FB621A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4DB3-67F3-49BE-BD39-1446495A52D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8577-28EA-4ABB-9D8C-6FB621A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60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4DB3-67F3-49BE-BD39-1446495A52D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8577-28EA-4ABB-9D8C-6FB621A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0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4DB3-67F3-49BE-BD39-1446495A52D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8577-28EA-4ABB-9D8C-6FB621A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5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4DB3-67F3-49BE-BD39-1446495A52D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8577-28EA-4ABB-9D8C-6FB621A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1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4DB3-67F3-49BE-BD39-1446495A52D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8577-28EA-4ABB-9D8C-6FB621A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7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4DB3-67F3-49BE-BD39-1446495A52D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8577-28EA-4ABB-9D8C-6FB621A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58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24DB3-67F3-49BE-BD39-1446495A52D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8577-28EA-4ABB-9D8C-6FB621A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979714"/>
            <a:ext cx="9144000" cy="688769"/>
          </a:xfrm>
        </p:spPr>
        <p:txBody>
          <a:bodyPr>
            <a:normAutofit/>
          </a:bodyPr>
          <a:lstStyle/>
          <a:p>
            <a:r>
              <a:rPr lang="ko-KR" altLang="en-US" sz="4000" u="sng" dirty="0" err="1" smtClean="0">
                <a:ea typeface="HY견고딕" panose="02030600000101010101" pitchFamily="18" charset="-127"/>
              </a:rPr>
              <a:t>동네마트</a:t>
            </a:r>
            <a:r>
              <a:rPr lang="ko-KR" altLang="en-US" sz="4000" u="sng" dirty="0" smtClean="0">
                <a:ea typeface="HY견고딕" panose="02030600000101010101" pitchFamily="18" charset="-127"/>
              </a:rPr>
              <a:t> 가격 및 재고 비교 시스템</a:t>
            </a:r>
            <a:endParaRPr lang="en-US" altLang="ko-KR" sz="4000" u="sng" dirty="0" smtClean="0">
              <a:ea typeface="HY견고딕" panose="02030600000101010101" pitchFamily="18" charset="-127"/>
            </a:endParaRPr>
          </a:p>
          <a:p>
            <a:endParaRPr lang="en-US" altLang="ko-KR" sz="4000" u="sng" dirty="0">
              <a:ea typeface="HY견고딕" panose="02030600000101010101" pitchFamily="18" charset="-127"/>
            </a:endParaRPr>
          </a:p>
          <a:p>
            <a:endParaRPr lang="en-US" altLang="ko-KR" u="sng" dirty="0" smtClean="0">
              <a:ea typeface="HY견고딕" panose="02030600000101010101" pitchFamily="18" charset="-127"/>
            </a:endParaRPr>
          </a:p>
          <a:p>
            <a:endParaRPr lang="en-US" altLang="ko-KR" u="sng" dirty="0"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0" y="2466082"/>
            <a:ext cx="7416141" cy="40084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31330" y="4298867"/>
            <a:ext cx="3936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u="sng" dirty="0"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ea typeface="HY견고딕" panose="02030600000101010101" pitchFamily="18" charset="-127"/>
              </a:rPr>
              <a:t>마트로 </a:t>
            </a:r>
            <a:r>
              <a:rPr lang="en-US" altLang="ko-KR" dirty="0">
                <a:ea typeface="HY견고딕" panose="02030600000101010101" pitchFamily="18" charset="-127"/>
              </a:rPr>
              <a:t>5</a:t>
            </a:r>
            <a:r>
              <a:rPr lang="ko-KR" altLang="en-US" dirty="0">
                <a:ea typeface="HY견고딕" panose="02030600000101010101" pitchFamily="18" charset="-127"/>
              </a:rPr>
              <a:t>시조</a:t>
            </a:r>
            <a:endParaRPr lang="en-US" altLang="ko-KR" dirty="0"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ea typeface="HY견고딕" panose="02030600000101010101" pitchFamily="18" charset="-127"/>
              </a:rPr>
              <a:t>팀원 </a:t>
            </a:r>
            <a:r>
              <a:rPr lang="en-US" altLang="ko-KR" dirty="0">
                <a:ea typeface="HY견고딕" panose="02030600000101010101" pitchFamily="18" charset="-127"/>
              </a:rPr>
              <a:t>: </a:t>
            </a:r>
            <a:r>
              <a:rPr lang="ko-KR" altLang="en-US" dirty="0" err="1">
                <a:ea typeface="HY견고딕" panose="02030600000101010101" pitchFamily="18" charset="-127"/>
              </a:rPr>
              <a:t>장준성</a:t>
            </a:r>
            <a:r>
              <a:rPr lang="ko-KR" altLang="en-US" dirty="0">
                <a:ea typeface="HY견고딕" panose="02030600000101010101" pitchFamily="18" charset="-127"/>
              </a:rPr>
              <a:t> </a:t>
            </a:r>
            <a:r>
              <a:rPr lang="en-US" altLang="ko-KR" dirty="0">
                <a:ea typeface="HY견고딕" panose="02030600000101010101" pitchFamily="18" charset="-127"/>
              </a:rPr>
              <a:t>(</a:t>
            </a:r>
            <a:r>
              <a:rPr lang="ko-KR" altLang="en-US" dirty="0">
                <a:ea typeface="HY견고딕" panose="02030600000101010101" pitchFamily="18" charset="-127"/>
              </a:rPr>
              <a:t>조장</a:t>
            </a:r>
            <a:r>
              <a:rPr lang="en-US" altLang="ko-KR" dirty="0">
                <a:ea typeface="HY견고딕" panose="02030600000101010101" pitchFamily="18" charset="-127"/>
              </a:rPr>
              <a:t>)</a:t>
            </a:r>
          </a:p>
          <a:p>
            <a:pPr algn="r"/>
            <a:r>
              <a:rPr lang="ko-KR" altLang="en-US" dirty="0">
                <a:ea typeface="HY견고딕" panose="02030600000101010101" pitchFamily="18" charset="-127"/>
              </a:rPr>
              <a:t>이진아</a:t>
            </a:r>
            <a:endParaRPr lang="en-US" altLang="ko-KR" dirty="0">
              <a:ea typeface="HY견고딕" panose="02030600000101010101" pitchFamily="18" charset="-127"/>
            </a:endParaRPr>
          </a:p>
          <a:p>
            <a:pPr algn="r"/>
            <a:r>
              <a:rPr lang="ko-KR" altLang="en-US" dirty="0" err="1">
                <a:ea typeface="HY견고딕" panose="02030600000101010101" pitchFamily="18" charset="-127"/>
              </a:rPr>
              <a:t>장아영</a:t>
            </a:r>
            <a:endParaRPr lang="en-US" altLang="ko-KR" dirty="0">
              <a:ea typeface="HY견고딕" panose="02030600000101010101" pitchFamily="18" charset="-127"/>
            </a:endParaRPr>
          </a:p>
          <a:p>
            <a:pPr algn="r"/>
            <a:r>
              <a:rPr lang="ko-KR" altLang="en-US" dirty="0" err="1">
                <a:ea typeface="HY견고딕" panose="02030600000101010101" pitchFamily="18" charset="-127"/>
              </a:rPr>
              <a:t>최태경</a:t>
            </a:r>
            <a:endParaRPr lang="en-US" altLang="ko-KR" dirty="0"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6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26401" y="0"/>
            <a:ext cx="936346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25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4000" b="1" kern="0" dirty="0" err="1">
                <a:solidFill>
                  <a:srgbClr val="000000"/>
                </a:solidFill>
              </a:rPr>
              <a:t>마트명</a:t>
            </a:r>
            <a:r>
              <a:rPr lang="en-US" altLang="ko-KR" sz="4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4000" b="1" kern="0" dirty="0" err="1" smtClean="0">
                <a:solidFill>
                  <a:srgbClr val="000000"/>
                </a:solidFill>
              </a:rPr>
              <a:t>회원이름</a:t>
            </a:r>
            <a:r>
              <a:rPr lang="ko-KR" altLang="en-US" sz="4000" b="1" kern="0" dirty="0" smtClean="0">
                <a:solidFill>
                  <a:srgbClr val="000000"/>
                </a:solidFill>
              </a:rPr>
              <a:t> </a:t>
            </a:r>
            <a:r>
              <a:rPr lang="ko-KR" altLang="en-US" sz="4000" b="1" kern="0" dirty="0" err="1">
                <a:solidFill>
                  <a:srgbClr val="000000"/>
                </a:solidFill>
              </a:rPr>
              <a:t>입력시</a:t>
            </a:r>
            <a:r>
              <a:rPr lang="ko-KR" altLang="en-US" sz="4000" b="1" kern="0" dirty="0">
                <a:solidFill>
                  <a:srgbClr val="000000"/>
                </a:solidFill>
              </a:rPr>
              <a:t> </a:t>
            </a:r>
            <a:r>
              <a:rPr lang="ko-KR" altLang="en-US" sz="4000" b="1" kern="0" dirty="0" err="1" smtClean="0">
                <a:solidFill>
                  <a:srgbClr val="000000"/>
                </a:solidFill>
              </a:rPr>
              <a:t>리뷰작성</a:t>
            </a:r>
            <a:r>
              <a:rPr lang="ko-KR" altLang="en-US" sz="4000" b="1" kern="0" dirty="0">
                <a:solidFill>
                  <a:srgbClr val="000000"/>
                </a:solidFill>
              </a:rPr>
              <a:t> </a:t>
            </a:r>
            <a:r>
              <a:rPr lang="ko-KR" altLang="en-US" sz="4000" b="1" kern="0" dirty="0" smtClean="0">
                <a:solidFill>
                  <a:srgbClr val="000000"/>
                </a:solidFill>
              </a:rPr>
              <a:t>추출</a:t>
            </a:r>
            <a:endParaRPr lang="ko-KR" altLang="en-US" sz="40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14" name="오른쪽 화살표 13"/>
          <p:cNvSpPr/>
          <p:nvPr/>
        </p:nvSpPr>
        <p:spPr>
          <a:xfrm rot="5400000">
            <a:off x="5612232" y="4944665"/>
            <a:ext cx="391799" cy="105991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15" y="896203"/>
            <a:ext cx="9113068" cy="43101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258" y="5742936"/>
            <a:ext cx="9153525" cy="11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base" latinLnBrk="0"/>
            <a:r>
              <a:rPr lang="ko-KR" altLang="en-US" b="1" dirty="0"/>
              <a:t>마트의 마감시간이 </a:t>
            </a:r>
            <a:r>
              <a:rPr lang="en-US" altLang="ko-KR" b="1" dirty="0"/>
              <a:t>2</a:t>
            </a:r>
            <a:r>
              <a:rPr lang="ko-KR" altLang="en-US" b="1" dirty="0"/>
              <a:t>시간 전에 유통기한이 임박한 상품에 할인율을 추가로 </a:t>
            </a:r>
            <a:r>
              <a:rPr lang="ko-KR" altLang="en-US" b="1" dirty="0" smtClean="0"/>
              <a:t>적용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7664312" y="3066335"/>
            <a:ext cx="804672" cy="82905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61" y="1573481"/>
            <a:ext cx="6105525" cy="4736276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14312" y="19238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07143848" descr="EMB000037d4010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998" y="2231500"/>
            <a:ext cx="2674938" cy="24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7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유통기한이 지난 상품의 재고를 자동으로 </a:t>
            </a:r>
            <a:r>
              <a:rPr lang="en-US" altLang="ko-KR" sz="4000" b="1" dirty="0"/>
              <a:t>0 </a:t>
            </a:r>
            <a:r>
              <a:rPr lang="ko-KR" altLang="en-US" sz="4000" b="1" dirty="0"/>
              <a:t>만듦</a:t>
            </a:r>
            <a:r>
              <a:rPr lang="en-US" altLang="ko-KR" sz="4000" b="1" dirty="0"/>
              <a:t>.</a:t>
            </a:r>
            <a:endParaRPr lang="ko-KR" altLang="en-US" sz="4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4437"/>
            <a:ext cx="6001588" cy="37957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110" y="2351315"/>
            <a:ext cx="5115639" cy="3688852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6096000" y="3781213"/>
            <a:ext cx="804672" cy="82905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4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122" y="108567"/>
            <a:ext cx="10515600" cy="1325563"/>
          </a:xfrm>
        </p:spPr>
        <p:txBody>
          <a:bodyPr>
            <a:normAutofit/>
          </a:bodyPr>
          <a:lstStyle/>
          <a:p>
            <a:pPr algn="ctr" fontAlgn="base" latinLnBrk="0"/>
            <a:r>
              <a:rPr lang="ko-KR" altLang="en-US" sz="4000" b="1" dirty="0" err="1"/>
              <a:t>마트번호를</a:t>
            </a:r>
            <a:r>
              <a:rPr lang="ko-KR" altLang="en-US" sz="4000" b="1" dirty="0"/>
              <a:t> </a:t>
            </a:r>
            <a:r>
              <a:rPr lang="ko-KR" altLang="en-US" sz="4000" b="1" dirty="0" err="1"/>
              <a:t>입력시</a:t>
            </a:r>
            <a:r>
              <a:rPr lang="ko-KR" altLang="en-US" sz="4000" b="1" dirty="0"/>
              <a:t> 현재 진행중인 이벤트의 </a:t>
            </a:r>
            <a:r>
              <a:rPr lang="ko-KR" altLang="en-US" sz="4000" b="1" dirty="0" smtClean="0"/>
              <a:t>정보를 추출</a:t>
            </a:r>
            <a:endParaRPr lang="ko-KR" altLang="en-US" sz="4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72" y="1328035"/>
            <a:ext cx="8316594" cy="3658938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5289855" y="4554330"/>
            <a:ext cx="194628" cy="105991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7143128" descr="EMB000037d401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89" y="5227637"/>
            <a:ext cx="5334000" cy="16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4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3672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 smtClean="0"/>
              <a:t>감사합니다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688" y="3062288"/>
            <a:ext cx="2706624" cy="27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ea typeface="HY견고딕" panose="02030600000101010101" pitchFamily="18" charset="-127"/>
              </a:rPr>
              <a:t>목차</a:t>
            </a:r>
            <a:endParaRPr lang="ko-KR" altLang="en-US" sz="4000" dirty="0"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3360" y="3230088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개발 동기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74697" y="3230088"/>
            <a:ext cx="138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e</a:t>
            </a:r>
            <a:r>
              <a:rPr lang="en-US" altLang="ko-KR" b="1" dirty="0" err="1" smtClean="0"/>
              <a:t>r-dirgram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17131" y="3230088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프로젝트 기능 구현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518" y="3954480"/>
            <a:ext cx="2091047" cy="20910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467" y="3873623"/>
            <a:ext cx="2252762" cy="225276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131" y="3873623"/>
            <a:ext cx="2125683" cy="212568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55433" y="3230088"/>
            <a:ext cx="13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업무 분담</a:t>
            </a:r>
            <a:endParaRPr lang="ko-KR" altLang="en-US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17" y="4104753"/>
            <a:ext cx="2021632" cy="2021632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838200" y="1463040"/>
            <a:ext cx="1070461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4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/>
              <a:t>개발 동기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741" y="2169227"/>
            <a:ext cx="3269672" cy="32696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397" y="1991097"/>
            <a:ext cx="3447802" cy="34478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940" y="3836312"/>
            <a:ext cx="847108" cy="8471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6106" y="3206217"/>
            <a:ext cx="721724" cy="721724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838200" y="1463040"/>
            <a:ext cx="1070461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86301" y="5849147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WHY?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56903" y="5843759"/>
            <a:ext cx="18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전단지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문자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111" y="2004626"/>
            <a:ext cx="2183083" cy="21830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35541">
            <a:off x="1671410" y="2932802"/>
            <a:ext cx="2033692" cy="20336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426040" y="5849147"/>
            <a:ext cx="232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쉽게 찾아보자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115" y="2286147"/>
            <a:ext cx="898366" cy="8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/>
              <a:t>업무 분담</a:t>
            </a:r>
            <a:endParaRPr lang="ko-KR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14501" y="4713063"/>
            <a:ext cx="1819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err="1" smtClean="0"/>
              <a:t>장준성</a:t>
            </a:r>
            <a:endParaRPr lang="en-US" altLang="ko-KR" b="1" u="sng" dirty="0" smtClean="0"/>
          </a:p>
          <a:p>
            <a:r>
              <a:rPr lang="ko-KR" altLang="en-US" dirty="0" smtClean="0"/>
              <a:t>상품 관리</a:t>
            </a:r>
            <a:endParaRPr lang="en-US" altLang="ko-KR" dirty="0" smtClean="0"/>
          </a:p>
          <a:p>
            <a:r>
              <a:rPr lang="en-US" altLang="ko-KR" dirty="0" smtClean="0"/>
              <a:t>SQL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9894" y="4729796"/>
            <a:ext cx="2006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err="1" smtClean="0"/>
              <a:t>최태경</a:t>
            </a:r>
            <a:endParaRPr lang="en-US" altLang="ko-KR" b="1" u="sng" dirty="0" smtClean="0"/>
          </a:p>
          <a:p>
            <a:r>
              <a:rPr lang="ko-KR" altLang="en-US" dirty="0" smtClean="0"/>
              <a:t>이벤트 관리</a:t>
            </a:r>
            <a:endParaRPr lang="en-US" altLang="ko-KR" dirty="0" smtClean="0"/>
          </a:p>
          <a:p>
            <a:r>
              <a:rPr lang="en-US" altLang="ko-KR" dirty="0" smtClean="0"/>
              <a:t>SQL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r>
              <a:rPr lang="ko-KR" altLang="en-US" dirty="0" smtClean="0"/>
              <a:t>프로젝트 발표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14501" y="1943779"/>
            <a:ext cx="1923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err="1" smtClean="0"/>
              <a:t>장아영</a:t>
            </a:r>
            <a:endParaRPr lang="en-US" altLang="ko-KR" b="1" u="sng" dirty="0" smtClean="0"/>
          </a:p>
          <a:p>
            <a:r>
              <a:rPr lang="ko-KR" altLang="en-US" dirty="0" smtClean="0"/>
              <a:t>회원 리뷰 관리</a:t>
            </a:r>
            <a:endParaRPr lang="en-US" altLang="ko-KR" dirty="0" smtClean="0"/>
          </a:p>
          <a:p>
            <a:r>
              <a:rPr lang="en-US" altLang="ko-KR" dirty="0" smtClean="0"/>
              <a:t>SQL </a:t>
            </a:r>
            <a:r>
              <a:rPr lang="ko-KR" altLang="en-US" dirty="0" err="1" smtClean="0"/>
              <a:t>쿼리문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24778" y="2045184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이진아</a:t>
            </a:r>
            <a:endParaRPr lang="en-US" altLang="ko-KR" b="1" u="sng" dirty="0" smtClean="0"/>
          </a:p>
          <a:p>
            <a:r>
              <a:rPr lang="ko-KR" altLang="en-US" dirty="0" smtClean="0"/>
              <a:t>마트 관리</a:t>
            </a:r>
            <a:endParaRPr lang="en-US" altLang="ko-KR" dirty="0" smtClean="0"/>
          </a:p>
          <a:p>
            <a:r>
              <a:rPr lang="en-US" altLang="ko-KR" dirty="0" smtClean="0"/>
              <a:t>SQL </a:t>
            </a:r>
            <a:r>
              <a:rPr lang="ko-KR" altLang="en-US" dirty="0" err="1" smtClean="0"/>
              <a:t>쿼리문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01791" y="1842375"/>
            <a:ext cx="1126139" cy="11261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121" y="1745397"/>
            <a:ext cx="1429512" cy="1429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79" y="4398864"/>
            <a:ext cx="1585195" cy="15851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68639" y="4431277"/>
            <a:ext cx="1392442" cy="139244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838200" y="1463040"/>
            <a:ext cx="1070461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3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err="1"/>
              <a:t>e</a:t>
            </a:r>
            <a:r>
              <a:rPr lang="en-US" altLang="ko-KR" sz="4000" b="1" dirty="0" err="1" smtClean="0"/>
              <a:t>r-dirgram</a:t>
            </a:r>
            <a:endParaRPr lang="ko-KR" altLang="en-US" sz="4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834"/>
            <a:ext cx="10265664" cy="523758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38200" y="1463040"/>
            <a:ext cx="1070461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67966" y="5000748"/>
            <a:ext cx="2974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장아영</a:t>
            </a:r>
            <a:endParaRPr lang="en-US" altLang="ko-KR" dirty="0" smtClean="0"/>
          </a:p>
          <a:p>
            <a:r>
              <a:rPr lang="ko-KR" altLang="en-US" dirty="0" smtClean="0"/>
              <a:t>마트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이진아</a:t>
            </a:r>
            <a:endParaRPr lang="en-US" altLang="ko-KR" dirty="0" smtClean="0"/>
          </a:p>
          <a:p>
            <a:r>
              <a:rPr lang="ko-KR" altLang="en-US" dirty="0" smtClean="0"/>
              <a:t>상품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장준성</a:t>
            </a:r>
            <a:endParaRPr lang="en-US" altLang="ko-KR" dirty="0" smtClean="0"/>
          </a:p>
          <a:p>
            <a:r>
              <a:rPr lang="ko-KR" altLang="en-US" dirty="0" smtClean="0"/>
              <a:t>이벤트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최태경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615468" y="5074157"/>
            <a:ext cx="534550" cy="270977"/>
          </a:xfrm>
          <a:prstGeom prst="rect">
            <a:avLst/>
          </a:prstGeom>
          <a:solidFill>
            <a:srgbClr val="FFFF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615468" y="5345134"/>
            <a:ext cx="534550" cy="236727"/>
          </a:xfrm>
          <a:prstGeom prst="rect">
            <a:avLst/>
          </a:prstGeom>
          <a:solidFill>
            <a:srgbClr val="7030A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615468" y="5894793"/>
            <a:ext cx="742288" cy="232875"/>
          </a:xfrm>
          <a:prstGeom prst="rect">
            <a:avLst/>
          </a:prstGeom>
          <a:solidFill>
            <a:srgbClr val="66FFC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615468" y="5619963"/>
            <a:ext cx="534550" cy="236728"/>
          </a:xfrm>
          <a:prstGeom prst="rect">
            <a:avLst/>
          </a:prstGeom>
          <a:solidFill>
            <a:srgbClr val="92D05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088" y="4504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 smtClean="0"/>
              <a:t>회원이 </a:t>
            </a:r>
            <a:r>
              <a:rPr lang="ko-KR" altLang="en-US" sz="4000" b="1" dirty="0" err="1" smtClean="0"/>
              <a:t>재구매한</a:t>
            </a:r>
            <a:r>
              <a:rPr lang="ko-KR" altLang="en-US" sz="4000" b="1" dirty="0" smtClean="0"/>
              <a:t> 마트의 상품들의 </a:t>
            </a:r>
            <a:r>
              <a:rPr lang="ko-KR" altLang="en-US" sz="4000" b="1" dirty="0" err="1" smtClean="0"/>
              <a:t>갯수를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/>
            </a:r>
            <a:br>
              <a:rPr lang="en-US" altLang="ko-KR" sz="4000" b="1" dirty="0" smtClean="0"/>
            </a:br>
            <a:r>
              <a:rPr lang="ko-KR" altLang="en-US" sz="4000" b="1" dirty="0" smtClean="0"/>
              <a:t>내림차순으로 </a:t>
            </a:r>
            <a:r>
              <a:rPr lang="en-US" altLang="ko-KR" sz="4000" b="1" dirty="0" smtClean="0"/>
              <a:t>10</a:t>
            </a:r>
            <a:r>
              <a:rPr lang="ko-KR" altLang="en-US" sz="4000" b="1" dirty="0" smtClean="0"/>
              <a:t>개 추출</a:t>
            </a:r>
            <a:endParaRPr lang="ko-KR" altLang="en-US" sz="4000" b="1" dirty="0"/>
          </a:p>
        </p:txBody>
      </p:sp>
      <p:sp>
        <p:nvSpPr>
          <p:cNvPr id="5" name="오른쪽 화살표 4"/>
          <p:cNvSpPr/>
          <p:nvPr/>
        </p:nvSpPr>
        <p:spPr>
          <a:xfrm>
            <a:off x="7249146" y="3534730"/>
            <a:ext cx="804672" cy="82905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80" y="2226624"/>
            <a:ext cx="6400800" cy="34452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674" y="2269612"/>
            <a:ext cx="3667125" cy="335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 latinLnBrk="0"/>
            <a:r>
              <a:rPr lang="ko-KR" altLang="en-US" sz="4000" b="1" dirty="0"/>
              <a:t>최저가 상품을 확인</a:t>
            </a:r>
            <a:endParaRPr lang="ko-KR" altLang="en-US" sz="4000" dirty="0"/>
          </a:p>
        </p:txBody>
      </p:sp>
      <p:sp>
        <p:nvSpPr>
          <p:cNvPr id="8" name="오른쪽 화살표 7"/>
          <p:cNvSpPr/>
          <p:nvPr/>
        </p:nvSpPr>
        <p:spPr>
          <a:xfrm>
            <a:off x="7651724" y="3341541"/>
            <a:ext cx="804672" cy="82905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" y="2537803"/>
            <a:ext cx="6420746" cy="24365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175" y="2537805"/>
            <a:ext cx="3277057" cy="243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b="1" dirty="0" err="1" smtClean="0"/>
              <a:t>마트별</a:t>
            </a:r>
            <a:r>
              <a:rPr lang="ko-KR" altLang="en-US" sz="4000" b="1" dirty="0" smtClean="0"/>
              <a:t> </a:t>
            </a:r>
            <a:r>
              <a:rPr lang="ko-KR" altLang="en-US" sz="4000" b="1" dirty="0"/>
              <a:t>재고가 없는 상품을 </a:t>
            </a:r>
            <a:r>
              <a:rPr lang="ko-KR" altLang="en-US" sz="4000" b="1" dirty="0" smtClean="0"/>
              <a:t>추출</a:t>
            </a:r>
            <a:endParaRPr lang="ko-KR" altLang="en-US" sz="4000" b="1" dirty="0"/>
          </a:p>
        </p:txBody>
      </p:sp>
      <p:sp>
        <p:nvSpPr>
          <p:cNvPr id="8" name="오른쪽 화살표 7"/>
          <p:cNvSpPr/>
          <p:nvPr/>
        </p:nvSpPr>
        <p:spPr>
          <a:xfrm>
            <a:off x="7790134" y="3026664"/>
            <a:ext cx="804672" cy="82905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4" y="2150363"/>
            <a:ext cx="7429500" cy="28552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806" y="2079592"/>
            <a:ext cx="3457575" cy="29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8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ko-KR" altLang="en-US" sz="4000" b="1" dirty="0"/>
              <a:t>이벤트내용이 오픈이벤트인 마트의 이벤트가 끝나는 순서를 오름차순으로 </a:t>
            </a:r>
            <a:r>
              <a:rPr lang="ko-KR" altLang="en-US" sz="4000" b="1" dirty="0" smtClean="0"/>
              <a:t>추출</a:t>
            </a:r>
            <a:endParaRPr lang="ko-KR" altLang="en-US" sz="4000" b="1" dirty="0"/>
          </a:p>
        </p:txBody>
      </p:sp>
      <p:sp>
        <p:nvSpPr>
          <p:cNvPr id="6" name="오른쪽 화살표 5"/>
          <p:cNvSpPr/>
          <p:nvPr/>
        </p:nvSpPr>
        <p:spPr>
          <a:xfrm rot="5400000">
            <a:off x="5357617" y="3823319"/>
            <a:ext cx="895824" cy="105991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104" y="2026763"/>
            <a:ext cx="8706537" cy="16594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20730"/>
            <a:ext cx="10219441" cy="12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129</Words>
  <Application>Microsoft Office PowerPoint</Application>
  <PresentationFormat>와이드스크린</PresentationFormat>
  <Paragraphs>45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HY견고딕</vt:lpstr>
      <vt:lpstr>맑은 고딕</vt:lpstr>
      <vt:lpstr>Arial</vt:lpstr>
      <vt:lpstr>Office 테마</vt:lpstr>
      <vt:lpstr>PowerPoint 프레젠테이션</vt:lpstr>
      <vt:lpstr>목차</vt:lpstr>
      <vt:lpstr>개발 동기</vt:lpstr>
      <vt:lpstr>업무 분담</vt:lpstr>
      <vt:lpstr>er-dirgram</vt:lpstr>
      <vt:lpstr>회원이 재구매한 마트의 상품들의 갯수를  내림차순으로 10개 추출</vt:lpstr>
      <vt:lpstr>최저가 상품을 확인</vt:lpstr>
      <vt:lpstr>마트별 재고가 없는 상품을 추출</vt:lpstr>
      <vt:lpstr>이벤트내용이 오픈이벤트인 마트의 이벤트가 끝나는 순서를 오름차순으로 추출</vt:lpstr>
      <vt:lpstr>PowerPoint 프레젠테이션</vt:lpstr>
      <vt:lpstr>마트의 마감시간이 2시간 전에 유통기한이 임박한 상품에 할인율을 추가로 적용</vt:lpstr>
      <vt:lpstr>유통기한이 지난 상품의 재고를 자동으로 0 만듦.</vt:lpstr>
      <vt:lpstr>마트번호를 입력시 현재 진행중인 이벤트의 정보를 추출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koreait</dc:creator>
  <cp:lastModifiedBy>koreait</cp:lastModifiedBy>
  <cp:revision>48</cp:revision>
  <dcterms:created xsi:type="dcterms:W3CDTF">2023-04-22T03:58:14Z</dcterms:created>
  <dcterms:modified xsi:type="dcterms:W3CDTF">2023-04-25T08:01:04Z</dcterms:modified>
</cp:coreProperties>
</file>