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1" r:id="rId6"/>
    <p:sldId id="262" r:id="rId7"/>
    <p:sldId id="263" r:id="rId8"/>
    <p:sldId id="260" r:id="rId9"/>
    <p:sldId id="259"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A-C25C-4E20-9430-3201A5C307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7A3439-2D89-4B16-9467-9113E79C7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34308F-C246-4CAB-86A0-24A9F9BF7565}"/>
              </a:ext>
            </a:extLst>
          </p:cNvPr>
          <p:cNvSpPr>
            <a:spLocks noGrp="1"/>
          </p:cNvSpPr>
          <p:nvPr>
            <p:ph type="dt" sz="half" idx="10"/>
          </p:nvPr>
        </p:nvSpPr>
        <p:spPr/>
        <p:txBody>
          <a:bodyPr/>
          <a:lstStyle/>
          <a:p>
            <a:fld id="{AE4743F1-DFA8-4F6A-8BDE-45BC11D52FF7}" type="datetimeFigureOut">
              <a:rPr lang="en-US" smtClean="0"/>
              <a:t>5/22/2025</a:t>
            </a:fld>
            <a:endParaRPr lang="en-US"/>
          </a:p>
        </p:txBody>
      </p:sp>
      <p:sp>
        <p:nvSpPr>
          <p:cNvPr id="5" name="Footer Placeholder 4">
            <a:extLst>
              <a:ext uri="{FF2B5EF4-FFF2-40B4-BE49-F238E27FC236}">
                <a16:creationId xmlns:a16="http://schemas.microsoft.com/office/drawing/2014/main" id="{3498975E-D6C8-45E4-A439-20BF06138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1DD0DA-1982-4185-9E4C-D8E1FC01F847}"/>
              </a:ext>
            </a:extLst>
          </p:cNvPr>
          <p:cNvSpPr>
            <a:spLocks noGrp="1"/>
          </p:cNvSpPr>
          <p:nvPr>
            <p:ph type="sldNum" sz="quarter" idx="12"/>
          </p:nvPr>
        </p:nvSpPr>
        <p:spPr/>
        <p:txBody>
          <a:bodyPr/>
          <a:lstStyle/>
          <a:p>
            <a:fld id="{836F500C-6D36-423D-A554-5B887F36ABFE}" type="slidenum">
              <a:rPr lang="en-US" smtClean="0"/>
              <a:t>‹#›</a:t>
            </a:fld>
            <a:endParaRPr lang="en-US"/>
          </a:p>
        </p:txBody>
      </p:sp>
    </p:spTree>
    <p:extLst>
      <p:ext uri="{BB962C8B-B14F-4D97-AF65-F5344CB8AC3E}">
        <p14:creationId xmlns:p14="http://schemas.microsoft.com/office/powerpoint/2010/main" val="1586518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0D153-76EF-4F18-99DC-3F4E1F2BE0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2D5154-825D-4FAD-B767-660C69B956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5FCAD-2EC3-4013-BC86-E2EDF9BC1DDC}"/>
              </a:ext>
            </a:extLst>
          </p:cNvPr>
          <p:cNvSpPr>
            <a:spLocks noGrp="1"/>
          </p:cNvSpPr>
          <p:nvPr>
            <p:ph type="dt" sz="half" idx="10"/>
          </p:nvPr>
        </p:nvSpPr>
        <p:spPr/>
        <p:txBody>
          <a:bodyPr/>
          <a:lstStyle/>
          <a:p>
            <a:fld id="{AE4743F1-DFA8-4F6A-8BDE-45BC11D52FF7}" type="datetimeFigureOut">
              <a:rPr lang="en-US" smtClean="0"/>
              <a:t>5/22/2025</a:t>
            </a:fld>
            <a:endParaRPr lang="en-US"/>
          </a:p>
        </p:txBody>
      </p:sp>
      <p:sp>
        <p:nvSpPr>
          <p:cNvPr id="5" name="Footer Placeholder 4">
            <a:extLst>
              <a:ext uri="{FF2B5EF4-FFF2-40B4-BE49-F238E27FC236}">
                <a16:creationId xmlns:a16="http://schemas.microsoft.com/office/drawing/2014/main" id="{86CA0B21-43E7-4437-A800-37AB9CC89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DF73E-B089-468B-9CE6-40B4CD2F33F4}"/>
              </a:ext>
            </a:extLst>
          </p:cNvPr>
          <p:cNvSpPr>
            <a:spLocks noGrp="1"/>
          </p:cNvSpPr>
          <p:nvPr>
            <p:ph type="sldNum" sz="quarter" idx="12"/>
          </p:nvPr>
        </p:nvSpPr>
        <p:spPr/>
        <p:txBody>
          <a:bodyPr/>
          <a:lstStyle/>
          <a:p>
            <a:fld id="{836F500C-6D36-423D-A554-5B887F36ABFE}" type="slidenum">
              <a:rPr lang="en-US" smtClean="0"/>
              <a:t>‹#›</a:t>
            </a:fld>
            <a:endParaRPr lang="en-US"/>
          </a:p>
        </p:txBody>
      </p:sp>
    </p:spTree>
    <p:extLst>
      <p:ext uri="{BB962C8B-B14F-4D97-AF65-F5344CB8AC3E}">
        <p14:creationId xmlns:p14="http://schemas.microsoft.com/office/powerpoint/2010/main" val="302924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1BCE53-8F5F-4553-98FE-021F223C1D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D6597D-59DA-4E4D-8C6A-6D916E92BE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B8EA0-62CB-49CC-8203-2B617FB31DDD}"/>
              </a:ext>
            </a:extLst>
          </p:cNvPr>
          <p:cNvSpPr>
            <a:spLocks noGrp="1"/>
          </p:cNvSpPr>
          <p:nvPr>
            <p:ph type="dt" sz="half" idx="10"/>
          </p:nvPr>
        </p:nvSpPr>
        <p:spPr/>
        <p:txBody>
          <a:bodyPr/>
          <a:lstStyle/>
          <a:p>
            <a:fld id="{AE4743F1-DFA8-4F6A-8BDE-45BC11D52FF7}" type="datetimeFigureOut">
              <a:rPr lang="en-US" smtClean="0"/>
              <a:t>5/22/2025</a:t>
            </a:fld>
            <a:endParaRPr lang="en-US"/>
          </a:p>
        </p:txBody>
      </p:sp>
      <p:sp>
        <p:nvSpPr>
          <p:cNvPr id="5" name="Footer Placeholder 4">
            <a:extLst>
              <a:ext uri="{FF2B5EF4-FFF2-40B4-BE49-F238E27FC236}">
                <a16:creationId xmlns:a16="http://schemas.microsoft.com/office/drawing/2014/main" id="{A444B4A3-A410-4A5F-B0C6-9405C786B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10EF7-C438-490C-8ED2-3556061A3099}"/>
              </a:ext>
            </a:extLst>
          </p:cNvPr>
          <p:cNvSpPr>
            <a:spLocks noGrp="1"/>
          </p:cNvSpPr>
          <p:nvPr>
            <p:ph type="sldNum" sz="quarter" idx="12"/>
          </p:nvPr>
        </p:nvSpPr>
        <p:spPr/>
        <p:txBody>
          <a:bodyPr/>
          <a:lstStyle/>
          <a:p>
            <a:fld id="{836F500C-6D36-423D-A554-5B887F36ABFE}" type="slidenum">
              <a:rPr lang="en-US" smtClean="0"/>
              <a:t>‹#›</a:t>
            </a:fld>
            <a:endParaRPr lang="en-US"/>
          </a:p>
        </p:txBody>
      </p:sp>
    </p:spTree>
    <p:extLst>
      <p:ext uri="{BB962C8B-B14F-4D97-AF65-F5344CB8AC3E}">
        <p14:creationId xmlns:p14="http://schemas.microsoft.com/office/powerpoint/2010/main" val="1624014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7834-8C3F-4EDB-9527-3A8C517494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BC9C84-AD83-4C34-993A-C6CEF08CB6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D521D-BB80-4B49-BCAF-E1F97DE04B90}"/>
              </a:ext>
            </a:extLst>
          </p:cNvPr>
          <p:cNvSpPr>
            <a:spLocks noGrp="1"/>
          </p:cNvSpPr>
          <p:nvPr>
            <p:ph type="dt" sz="half" idx="10"/>
          </p:nvPr>
        </p:nvSpPr>
        <p:spPr/>
        <p:txBody>
          <a:bodyPr/>
          <a:lstStyle/>
          <a:p>
            <a:fld id="{AE4743F1-DFA8-4F6A-8BDE-45BC11D52FF7}" type="datetimeFigureOut">
              <a:rPr lang="en-US" smtClean="0"/>
              <a:t>5/22/2025</a:t>
            </a:fld>
            <a:endParaRPr lang="en-US"/>
          </a:p>
        </p:txBody>
      </p:sp>
      <p:sp>
        <p:nvSpPr>
          <p:cNvPr id="5" name="Footer Placeholder 4">
            <a:extLst>
              <a:ext uri="{FF2B5EF4-FFF2-40B4-BE49-F238E27FC236}">
                <a16:creationId xmlns:a16="http://schemas.microsoft.com/office/drawing/2014/main" id="{F4E0B369-4E63-4CB9-8223-6313185E6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B74D2-3E24-4291-B46B-8934D481B636}"/>
              </a:ext>
            </a:extLst>
          </p:cNvPr>
          <p:cNvSpPr>
            <a:spLocks noGrp="1"/>
          </p:cNvSpPr>
          <p:nvPr>
            <p:ph type="sldNum" sz="quarter" idx="12"/>
          </p:nvPr>
        </p:nvSpPr>
        <p:spPr/>
        <p:txBody>
          <a:bodyPr/>
          <a:lstStyle/>
          <a:p>
            <a:fld id="{836F500C-6D36-423D-A554-5B887F36ABFE}" type="slidenum">
              <a:rPr lang="en-US" smtClean="0"/>
              <a:t>‹#›</a:t>
            </a:fld>
            <a:endParaRPr lang="en-US"/>
          </a:p>
        </p:txBody>
      </p:sp>
    </p:spTree>
    <p:extLst>
      <p:ext uri="{BB962C8B-B14F-4D97-AF65-F5344CB8AC3E}">
        <p14:creationId xmlns:p14="http://schemas.microsoft.com/office/powerpoint/2010/main" val="129387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047E-8141-4B88-A683-900CA65342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9BCE8D-69AA-4D83-BF54-10F8BE3013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842D83-D69F-4321-8A1B-B7F127BEE2B9}"/>
              </a:ext>
            </a:extLst>
          </p:cNvPr>
          <p:cNvSpPr>
            <a:spLocks noGrp="1"/>
          </p:cNvSpPr>
          <p:nvPr>
            <p:ph type="dt" sz="half" idx="10"/>
          </p:nvPr>
        </p:nvSpPr>
        <p:spPr/>
        <p:txBody>
          <a:bodyPr/>
          <a:lstStyle/>
          <a:p>
            <a:fld id="{AE4743F1-DFA8-4F6A-8BDE-45BC11D52FF7}" type="datetimeFigureOut">
              <a:rPr lang="en-US" smtClean="0"/>
              <a:t>5/22/2025</a:t>
            </a:fld>
            <a:endParaRPr lang="en-US"/>
          </a:p>
        </p:txBody>
      </p:sp>
      <p:sp>
        <p:nvSpPr>
          <p:cNvPr id="5" name="Footer Placeholder 4">
            <a:extLst>
              <a:ext uri="{FF2B5EF4-FFF2-40B4-BE49-F238E27FC236}">
                <a16:creationId xmlns:a16="http://schemas.microsoft.com/office/drawing/2014/main" id="{3927FF79-D824-4C15-B932-1E09ED007D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157BB-A17C-4831-987C-C9DF550F4EF4}"/>
              </a:ext>
            </a:extLst>
          </p:cNvPr>
          <p:cNvSpPr>
            <a:spLocks noGrp="1"/>
          </p:cNvSpPr>
          <p:nvPr>
            <p:ph type="sldNum" sz="quarter" idx="12"/>
          </p:nvPr>
        </p:nvSpPr>
        <p:spPr/>
        <p:txBody>
          <a:bodyPr/>
          <a:lstStyle/>
          <a:p>
            <a:fld id="{836F500C-6D36-423D-A554-5B887F36ABFE}" type="slidenum">
              <a:rPr lang="en-US" smtClean="0"/>
              <a:t>‹#›</a:t>
            </a:fld>
            <a:endParaRPr lang="en-US"/>
          </a:p>
        </p:txBody>
      </p:sp>
    </p:spTree>
    <p:extLst>
      <p:ext uri="{BB962C8B-B14F-4D97-AF65-F5344CB8AC3E}">
        <p14:creationId xmlns:p14="http://schemas.microsoft.com/office/powerpoint/2010/main" val="74214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D79C-C8B7-452E-A235-2C6631264C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C75617-DFE4-45AA-A5B6-5CC86B8FE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5C75D4-ED47-47C7-89B3-A28D5CE2E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D7D6B1-3F70-4F57-B020-EB8673A8AB3F}"/>
              </a:ext>
            </a:extLst>
          </p:cNvPr>
          <p:cNvSpPr>
            <a:spLocks noGrp="1"/>
          </p:cNvSpPr>
          <p:nvPr>
            <p:ph type="dt" sz="half" idx="10"/>
          </p:nvPr>
        </p:nvSpPr>
        <p:spPr/>
        <p:txBody>
          <a:bodyPr/>
          <a:lstStyle/>
          <a:p>
            <a:fld id="{AE4743F1-DFA8-4F6A-8BDE-45BC11D52FF7}" type="datetimeFigureOut">
              <a:rPr lang="en-US" smtClean="0"/>
              <a:t>5/22/2025</a:t>
            </a:fld>
            <a:endParaRPr lang="en-US"/>
          </a:p>
        </p:txBody>
      </p:sp>
      <p:sp>
        <p:nvSpPr>
          <p:cNvPr id="6" name="Footer Placeholder 5">
            <a:extLst>
              <a:ext uri="{FF2B5EF4-FFF2-40B4-BE49-F238E27FC236}">
                <a16:creationId xmlns:a16="http://schemas.microsoft.com/office/drawing/2014/main" id="{857AB7B5-861E-492D-9346-574999910E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E62963-7C73-4865-9E79-A7E5C5F18220}"/>
              </a:ext>
            </a:extLst>
          </p:cNvPr>
          <p:cNvSpPr>
            <a:spLocks noGrp="1"/>
          </p:cNvSpPr>
          <p:nvPr>
            <p:ph type="sldNum" sz="quarter" idx="12"/>
          </p:nvPr>
        </p:nvSpPr>
        <p:spPr/>
        <p:txBody>
          <a:bodyPr/>
          <a:lstStyle/>
          <a:p>
            <a:fld id="{836F500C-6D36-423D-A554-5B887F36ABFE}" type="slidenum">
              <a:rPr lang="en-US" smtClean="0"/>
              <a:t>‹#›</a:t>
            </a:fld>
            <a:endParaRPr lang="en-US"/>
          </a:p>
        </p:txBody>
      </p:sp>
    </p:spTree>
    <p:extLst>
      <p:ext uri="{BB962C8B-B14F-4D97-AF65-F5344CB8AC3E}">
        <p14:creationId xmlns:p14="http://schemas.microsoft.com/office/powerpoint/2010/main" val="184224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F71C-80C0-41C3-9ACD-E091771531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CD6A49-CFF8-48C2-A572-D67F522C0D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1CCF5E-9F52-4866-8A74-FD4B2527BC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C81C09-AA8E-42F0-9FA8-1BE1AA757B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167BBA-7298-4B6F-85C1-FF0E2F49F3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B49510-1A86-4EDB-BF72-B5803EB05E0C}"/>
              </a:ext>
            </a:extLst>
          </p:cNvPr>
          <p:cNvSpPr>
            <a:spLocks noGrp="1"/>
          </p:cNvSpPr>
          <p:nvPr>
            <p:ph type="dt" sz="half" idx="10"/>
          </p:nvPr>
        </p:nvSpPr>
        <p:spPr/>
        <p:txBody>
          <a:bodyPr/>
          <a:lstStyle/>
          <a:p>
            <a:fld id="{AE4743F1-DFA8-4F6A-8BDE-45BC11D52FF7}" type="datetimeFigureOut">
              <a:rPr lang="en-US" smtClean="0"/>
              <a:t>5/22/2025</a:t>
            </a:fld>
            <a:endParaRPr lang="en-US"/>
          </a:p>
        </p:txBody>
      </p:sp>
      <p:sp>
        <p:nvSpPr>
          <p:cNvPr id="8" name="Footer Placeholder 7">
            <a:extLst>
              <a:ext uri="{FF2B5EF4-FFF2-40B4-BE49-F238E27FC236}">
                <a16:creationId xmlns:a16="http://schemas.microsoft.com/office/drawing/2014/main" id="{B1CDFFBF-FA9C-4431-B342-77DFED209E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C1C8B-C4F3-4C1A-BE21-73C771F09C00}"/>
              </a:ext>
            </a:extLst>
          </p:cNvPr>
          <p:cNvSpPr>
            <a:spLocks noGrp="1"/>
          </p:cNvSpPr>
          <p:nvPr>
            <p:ph type="sldNum" sz="quarter" idx="12"/>
          </p:nvPr>
        </p:nvSpPr>
        <p:spPr/>
        <p:txBody>
          <a:bodyPr/>
          <a:lstStyle/>
          <a:p>
            <a:fld id="{836F500C-6D36-423D-A554-5B887F36ABFE}" type="slidenum">
              <a:rPr lang="en-US" smtClean="0"/>
              <a:t>‹#›</a:t>
            </a:fld>
            <a:endParaRPr lang="en-US"/>
          </a:p>
        </p:txBody>
      </p:sp>
    </p:spTree>
    <p:extLst>
      <p:ext uri="{BB962C8B-B14F-4D97-AF65-F5344CB8AC3E}">
        <p14:creationId xmlns:p14="http://schemas.microsoft.com/office/powerpoint/2010/main" val="130688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90B7-0B85-4793-92EB-D350D66C30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0B939-F625-4E60-AFC5-0797D096BF4C}"/>
              </a:ext>
            </a:extLst>
          </p:cNvPr>
          <p:cNvSpPr>
            <a:spLocks noGrp="1"/>
          </p:cNvSpPr>
          <p:nvPr>
            <p:ph type="dt" sz="half" idx="10"/>
          </p:nvPr>
        </p:nvSpPr>
        <p:spPr/>
        <p:txBody>
          <a:bodyPr/>
          <a:lstStyle/>
          <a:p>
            <a:fld id="{AE4743F1-DFA8-4F6A-8BDE-45BC11D52FF7}" type="datetimeFigureOut">
              <a:rPr lang="en-US" smtClean="0"/>
              <a:t>5/22/2025</a:t>
            </a:fld>
            <a:endParaRPr lang="en-US"/>
          </a:p>
        </p:txBody>
      </p:sp>
      <p:sp>
        <p:nvSpPr>
          <p:cNvPr id="4" name="Footer Placeholder 3">
            <a:extLst>
              <a:ext uri="{FF2B5EF4-FFF2-40B4-BE49-F238E27FC236}">
                <a16:creationId xmlns:a16="http://schemas.microsoft.com/office/drawing/2014/main" id="{B7CE6E58-52A7-4F10-8D9F-64807FA326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999281-724E-4E78-87C6-D027F9404E72}"/>
              </a:ext>
            </a:extLst>
          </p:cNvPr>
          <p:cNvSpPr>
            <a:spLocks noGrp="1"/>
          </p:cNvSpPr>
          <p:nvPr>
            <p:ph type="sldNum" sz="quarter" idx="12"/>
          </p:nvPr>
        </p:nvSpPr>
        <p:spPr/>
        <p:txBody>
          <a:bodyPr/>
          <a:lstStyle/>
          <a:p>
            <a:fld id="{836F500C-6D36-423D-A554-5B887F36ABFE}" type="slidenum">
              <a:rPr lang="en-US" smtClean="0"/>
              <a:t>‹#›</a:t>
            </a:fld>
            <a:endParaRPr lang="en-US"/>
          </a:p>
        </p:txBody>
      </p:sp>
    </p:spTree>
    <p:extLst>
      <p:ext uri="{BB962C8B-B14F-4D97-AF65-F5344CB8AC3E}">
        <p14:creationId xmlns:p14="http://schemas.microsoft.com/office/powerpoint/2010/main" val="396903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56F3AB-E6E6-469A-8416-A4764F969B8C}"/>
              </a:ext>
            </a:extLst>
          </p:cNvPr>
          <p:cNvSpPr>
            <a:spLocks noGrp="1"/>
          </p:cNvSpPr>
          <p:nvPr>
            <p:ph type="dt" sz="half" idx="10"/>
          </p:nvPr>
        </p:nvSpPr>
        <p:spPr/>
        <p:txBody>
          <a:bodyPr/>
          <a:lstStyle/>
          <a:p>
            <a:fld id="{AE4743F1-DFA8-4F6A-8BDE-45BC11D52FF7}" type="datetimeFigureOut">
              <a:rPr lang="en-US" smtClean="0"/>
              <a:t>5/22/2025</a:t>
            </a:fld>
            <a:endParaRPr lang="en-US"/>
          </a:p>
        </p:txBody>
      </p:sp>
      <p:sp>
        <p:nvSpPr>
          <p:cNvPr id="3" name="Footer Placeholder 2">
            <a:extLst>
              <a:ext uri="{FF2B5EF4-FFF2-40B4-BE49-F238E27FC236}">
                <a16:creationId xmlns:a16="http://schemas.microsoft.com/office/drawing/2014/main" id="{DBF8B41F-7E6E-4670-B475-A74B316375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06040E-2E3E-4C1C-95B7-BCB55A1831CC}"/>
              </a:ext>
            </a:extLst>
          </p:cNvPr>
          <p:cNvSpPr>
            <a:spLocks noGrp="1"/>
          </p:cNvSpPr>
          <p:nvPr>
            <p:ph type="sldNum" sz="quarter" idx="12"/>
          </p:nvPr>
        </p:nvSpPr>
        <p:spPr/>
        <p:txBody>
          <a:bodyPr/>
          <a:lstStyle/>
          <a:p>
            <a:fld id="{836F500C-6D36-423D-A554-5B887F36ABFE}" type="slidenum">
              <a:rPr lang="en-US" smtClean="0"/>
              <a:t>‹#›</a:t>
            </a:fld>
            <a:endParaRPr lang="en-US"/>
          </a:p>
        </p:txBody>
      </p:sp>
    </p:spTree>
    <p:extLst>
      <p:ext uri="{BB962C8B-B14F-4D97-AF65-F5344CB8AC3E}">
        <p14:creationId xmlns:p14="http://schemas.microsoft.com/office/powerpoint/2010/main" val="782405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00F0-41A0-48EA-A5DE-B9A90DB9E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B4C0FE-8FF7-4F01-A1FB-539D3273BA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234630-6AC7-476E-AEA1-4BD0A76C4C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07A49-2445-4532-8EED-E6D6B9F52DF8}"/>
              </a:ext>
            </a:extLst>
          </p:cNvPr>
          <p:cNvSpPr>
            <a:spLocks noGrp="1"/>
          </p:cNvSpPr>
          <p:nvPr>
            <p:ph type="dt" sz="half" idx="10"/>
          </p:nvPr>
        </p:nvSpPr>
        <p:spPr/>
        <p:txBody>
          <a:bodyPr/>
          <a:lstStyle/>
          <a:p>
            <a:fld id="{AE4743F1-DFA8-4F6A-8BDE-45BC11D52FF7}" type="datetimeFigureOut">
              <a:rPr lang="en-US" smtClean="0"/>
              <a:t>5/22/2025</a:t>
            </a:fld>
            <a:endParaRPr lang="en-US"/>
          </a:p>
        </p:txBody>
      </p:sp>
      <p:sp>
        <p:nvSpPr>
          <p:cNvPr id="6" name="Footer Placeholder 5">
            <a:extLst>
              <a:ext uri="{FF2B5EF4-FFF2-40B4-BE49-F238E27FC236}">
                <a16:creationId xmlns:a16="http://schemas.microsoft.com/office/drawing/2014/main" id="{047FE077-F008-4BFA-BD5F-0521D49ED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690958-1457-4595-8943-839CB80D03DD}"/>
              </a:ext>
            </a:extLst>
          </p:cNvPr>
          <p:cNvSpPr>
            <a:spLocks noGrp="1"/>
          </p:cNvSpPr>
          <p:nvPr>
            <p:ph type="sldNum" sz="quarter" idx="12"/>
          </p:nvPr>
        </p:nvSpPr>
        <p:spPr/>
        <p:txBody>
          <a:bodyPr/>
          <a:lstStyle/>
          <a:p>
            <a:fld id="{836F500C-6D36-423D-A554-5B887F36ABFE}" type="slidenum">
              <a:rPr lang="en-US" smtClean="0"/>
              <a:t>‹#›</a:t>
            </a:fld>
            <a:endParaRPr lang="en-US"/>
          </a:p>
        </p:txBody>
      </p:sp>
    </p:spTree>
    <p:extLst>
      <p:ext uri="{BB962C8B-B14F-4D97-AF65-F5344CB8AC3E}">
        <p14:creationId xmlns:p14="http://schemas.microsoft.com/office/powerpoint/2010/main" val="170247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20709-90DA-41A8-B6FF-104F11D95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B15588-FC1D-4A36-B7B2-5BFCE404A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C412FF-2211-47D5-96AE-EFEFC0ED6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A9977-6F7C-4DD7-83D7-07B7543B7889}"/>
              </a:ext>
            </a:extLst>
          </p:cNvPr>
          <p:cNvSpPr>
            <a:spLocks noGrp="1"/>
          </p:cNvSpPr>
          <p:nvPr>
            <p:ph type="dt" sz="half" idx="10"/>
          </p:nvPr>
        </p:nvSpPr>
        <p:spPr/>
        <p:txBody>
          <a:bodyPr/>
          <a:lstStyle/>
          <a:p>
            <a:fld id="{AE4743F1-DFA8-4F6A-8BDE-45BC11D52FF7}" type="datetimeFigureOut">
              <a:rPr lang="en-US" smtClean="0"/>
              <a:t>5/22/2025</a:t>
            </a:fld>
            <a:endParaRPr lang="en-US"/>
          </a:p>
        </p:txBody>
      </p:sp>
      <p:sp>
        <p:nvSpPr>
          <p:cNvPr id="6" name="Footer Placeholder 5">
            <a:extLst>
              <a:ext uri="{FF2B5EF4-FFF2-40B4-BE49-F238E27FC236}">
                <a16:creationId xmlns:a16="http://schemas.microsoft.com/office/drawing/2014/main" id="{94081CEA-8160-4005-84FD-D34295F86C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6D8867-4569-4C29-B5D4-51EBFAFFCCF5}"/>
              </a:ext>
            </a:extLst>
          </p:cNvPr>
          <p:cNvSpPr>
            <a:spLocks noGrp="1"/>
          </p:cNvSpPr>
          <p:nvPr>
            <p:ph type="sldNum" sz="quarter" idx="12"/>
          </p:nvPr>
        </p:nvSpPr>
        <p:spPr/>
        <p:txBody>
          <a:bodyPr/>
          <a:lstStyle/>
          <a:p>
            <a:fld id="{836F500C-6D36-423D-A554-5B887F36ABFE}" type="slidenum">
              <a:rPr lang="en-US" smtClean="0"/>
              <a:t>‹#›</a:t>
            </a:fld>
            <a:endParaRPr lang="en-US"/>
          </a:p>
        </p:txBody>
      </p:sp>
    </p:spTree>
    <p:extLst>
      <p:ext uri="{BB962C8B-B14F-4D97-AF65-F5344CB8AC3E}">
        <p14:creationId xmlns:p14="http://schemas.microsoft.com/office/powerpoint/2010/main" val="27131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FA28B6-5BCF-4709-B413-B8DFCCC025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C0669A-4A74-4AE0-97C4-8A542707B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26CEF-81EC-44B5-9418-2AB5183073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743F1-DFA8-4F6A-8BDE-45BC11D52FF7}" type="datetimeFigureOut">
              <a:rPr lang="en-US" smtClean="0"/>
              <a:t>5/22/2025</a:t>
            </a:fld>
            <a:endParaRPr lang="en-US"/>
          </a:p>
        </p:txBody>
      </p:sp>
      <p:sp>
        <p:nvSpPr>
          <p:cNvPr id="5" name="Footer Placeholder 4">
            <a:extLst>
              <a:ext uri="{FF2B5EF4-FFF2-40B4-BE49-F238E27FC236}">
                <a16:creationId xmlns:a16="http://schemas.microsoft.com/office/drawing/2014/main" id="{D691DBA7-2CC3-4209-89F0-3BEC55E07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D962C1-D922-46B0-8C97-079CA23ED1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F500C-6D36-423D-A554-5B887F36ABFE}" type="slidenum">
              <a:rPr lang="en-US" smtClean="0"/>
              <a:t>‹#›</a:t>
            </a:fld>
            <a:endParaRPr lang="en-US"/>
          </a:p>
        </p:txBody>
      </p:sp>
    </p:spTree>
    <p:extLst>
      <p:ext uri="{BB962C8B-B14F-4D97-AF65-F5344CB8AC3E}">
        <p14:creationId xmlns:p14="http://schemas.microsoft.com/office/powerpoint/2010/main" val="457160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745DE8-8250-4FCD-88D6-BDDC22DC32A3}"/>
              </a:ext>
            </a:extLst>
          </p:cNvPr>
          <p:cNvSpPr>
            <a:spLocks noGrp="1"/>
          </p:cNvSpPr>
          <p:nvPr>
            <p:ph type="ctrTitle"/>
          </p:nvPr>
        </p:nvSpPr>
        <p:spPr>
          <a:xfrm>
            <a:off x="1868170" y="457200"/>
            <a:ext cx="9144000" cy="6094729"/>
          </a:xfrm>
        </p:spPr>
        <p:txBody>
          <a:bodyPr>
            <a:noAutofit/>
          </a:bodyPr>
          <a:lstStyle/>
          <a:p>
            <a:r>
              <a:rPr lang="en-US" sz="4400" b="1" dirty="0">
                <a:solidFill>
                  <a:schemeClr val="bg1"/>
                </a:solidFill>
              </a:rPr>
              <a:t> Project Title:</a:t>
            </a:r>
            <a:br>
              <a:rPr lang="en-US" sz="4400" b="1" dirty="0">
                <a:solidFill>
                  <a:schemeClr val="bg1"/>
                </a:solidFill>
              </a:rPr>
            </a:br>
            <a:r>
              <a:rPr lang="en-US" sz="4400" b="1" dirty="0">
                <a:solidFill>
                  <a:schemeClr val="bg1"/>
                </a:solidFill>
              </a:rPr>
              <a:t>Social Networking Platform</a:t>
            </a:r>
            <a:br>
              <a:rPr lang="en-US" sz="4400" dirty="0">
                <a:solidFill>
                  <a:schemeClr val="bg1"/>
                </a:solidFill>
              </a:rPr>
            </a:br>
            <a:r>
              <a:rPr lang="en-US" sz="4400" b="1" dirty="0">
                <a:solidFill>
                  <a:schemeClr val="bg1"/>
                </a:solidFill>
              </a:rPr>
              <a:t>Subtitle:</a:t>
            </a:r>
            <a:br>
              <a:rPr lang="en-US" sz="4400" dirty="0">
                <a:solidFill>
                  <a:schemeClr val="bg1"/>
                </a:solidFill>
              </a:rPr>
            </a:br>
            <a:r>
              <a:rPr lang="en-US" sz="4400" dirty="0">
                <a:solidFill>
                  <a:schemeClr val="bg1"/>
                </a:solidFill>
              </a:rPr>
              <a:t>Connecting People with Code</a:t>
            </a:r>
            <a:br>
              <a:rPr lang="en-US" sz="4400" dirty="0">
                <a:solidFill>
                  <a:schemeClr val="bg1"/>
                </a:solidFill>
              </a:rPr>
            </a:br>
            <a:r>
              <a:rPr lang="en-US" sz="4400" b="1" dirty="0">
                <a:solidFill>
                  <a:schemeClr val="bg1"/>
                </a:solidFill>
              </a:rPr>
              <a:t>Presented by:</a:t>
            </a:r>
            <a:br>
              <a:rPr lang="en-US" sz="4400" b="1" dirty="0">
                <a:solidFill>
                  <a:schemeClr val="bg1"/>
                </a:solidFill>
              </a:rPr>
            </a:br>
            <a:r>
              <a:rPr lang="en-US" sz="4400" b="1" dirty="0">
                <a:solidFill>
                  <a:schemeClr val="bg1"/>
                </a:solidFill>
              </a:rPr>
              <a:t>	Hamza Farooq ,Nadir Abbas ,Adil Shahzad, Dawood Ikram, Farha, Sadia.</a:t>
            </a:r>
            <a:br>
              <a:rPr lang="en-US" sz="4400" b="1" dirty="0"/>
            </a:br>
            <a:endParaRPr lang="en-US" sz="4400" b="1" dirty="0"/>
          </a:p>
        </p:txBody>
      </p:sp>
    </p:spTree>
    <p:extLst>
      <p:ext uri="{BB962C8B-B14F-4D97-AF65-F5344CB8AC3E}">
        <p14:creationId xmlns:p14="http://schemas.microsoft.com/office/powerpoint/2010/main" val="123201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3228-5C2C-4485-9E50-0956F1E553C4}"/>
              </a:ext>
            </a:extLst>
          </p:cNvPr>
          <p:cNvSpPr>
            <a:spLocks noGrp="1"/>
          </p:cNvSpPr>
          <p:nvPr>
            <p:ph type="title"/>
          </p:nvPr>
        </p:nvSpPr>
        <p:spPr>
          <a:xfrm rot="10800000" flipV="1">
            <a:off x="838200" y="200019"/>
            <a:ext cx="10515600" cy="790581"/>
          </a:xfrm>
        </p:spPr>
        <p:txBody>
          <a:bodyPr>
            <a:normAutofit/>
          </a:bodyPr>
          <a:lstStyle/>
          <a:p>
            <a:endParaRPr lang="en-US" dirty="0"/>
          </a:p>
        </p:txBody>
      </p:sp>
      <p:sp>
        <p:nvSpPr>
          <p:cNvPr id="3" name="Content Placeholder 2">
            <a:extLst>
              <a:ext uri="{FF2B5EF4-FFF2-40B4-BE49-F238E27FC236}">
                <a16:creationId xmlns:a16="http://schemas.microsoft.com/office/drawing/2014/main" id="{9134BDEF-FDEC-4531-9190-07769FD9A595}"/>
              </a:ext>
            </a:extLst>
          </p:cNvPr>
          <p:cNvSpPr>
            <a:spLocks noGrp="1"/>
          </p:cNvSpPr>
          <p:nvPr>
            <p:ph idx="1"/>
          </p:nvPr>
        </p:nvSpPr>
        <p:spPr>
          <a:xfrm>
            <a:off x="838200" y="1343025"/>
            <a:ext cx="10515600" cy="4833938"/>
          </a:xfrm>
        </p:spPr>
        <p:txBody>
          <a:bodyPr>
            <a:normAutofit/>
          </a:bodyPr>
          <a:lstStyle/>
          <a:p>
            <a:pPr marL="0" indent="0">
              <a:buNone/>
            </a:pPr>
            <a:endParaRPr lang="en-US" sz="4800" b="1" dirty="0"/>
          </a:p>
          <a:p>
            <a:pPr marL="0" indent="0" algn="ctr">
              <a:buNone/>
            </a:pPr>
            <a:endParaRPr lang="en-US" sz="4800" b="1" dirty="0"/>
          </a:p>
          <a:p>
            <a:pPr marL="0" indent="0" algn="ctr">
              <a:buNone/>
            </a:pPr>
            <a:r>
              <a:rPr lang="en-US" sz="4800" b="1" u="sng" dirty="0"/>
              <a:t>THANK YOU.</a:t>
            </a:r>
          </a:p>
        </p:txBody>
      </p:sp>
    </p:spTree>
    <p:extLst>
      <p:ext uri="{BB962C8B-B14F-4D97-AF65-F5344CB8AC3E}">
        <p14:creationId xmlns:p14="http://schemas.microsoft.com/office/powerpoint/2010/main" val="5344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997DE-F48A-48CE-B647-17A5D6C572F1}"/>
              </a:ext>
            </a:extLst>
          </p:cNvPr>
          <p:cNvSpPr>
            <a:spLocks noGrp="1"/>
          </p:cNvSpPr>
          <p:nvPr>
            <p:ph idx="1"/>
          </p:nvPr>
        </p:nvSpPr>
        <p:spPr>
          <a:xfrm>
            <a:off x="838200" y="5619749"/>
            <a:ext cx="10515600" cy="557213"/>
          </a:xfrm>
        </p:spPr>
        <p:txBody>
          <a:bodyPr>
            <a:normAutofit/>
          </a:bodyPr>
          <a:lstStyle/>
          <a:p>
            <a:pPr marL="0" indent="0">
              <a:buNone/>
            </a:pPr>
            <a:endParaRPr lang="en-US" dirty="0"/>
          </a:p>
        </p:txBody>
      </p:sp>
      <p:sp>
        <p:nvSpPr>
          <p:cNvPr id="4" name="Rectangle 1">
            <a:extLst>
              <a:ext uri="{FF2B5EF4-FFF2-40B4-BE49-F238E27FC236}">
                <a16:creationId xmlns:a16="http://schemas.microsoft.com/office/drawing/2014/main" id="{2F013557-435A-4373-84AF-1642914E59C9}"/>
              </a:ext>
            </a:extLst>
          </p:cNvPr>
          <p:cNvSpPr>
            <a:spLocks noGrp="1" noChangeArrowheads="1"/>
          </p:cNvSpPr>
          <p:nvPr>
            <p:ph type="title"/>
          </p:nvPr>
        </p:nvSpPr>
        <p:spPr bwMode="auto">
          <a:xfrm>
            <a:off x="838200" y="-39438"/>
            <a:ext cx="973455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0000"/>
              </a:lnSpc>
            </a:pPr>
            <a:r>
              <a:rPr lang="en-US" altLang="en-US" sz="2400" b="1" u="sng" dirty="0">
                <a:latin typeface="Arial" panose="020B0604020202020204" pitchFamily="34" charset="0"/>
              </a:rPr>
              <a:t>Details About Our Project</a:t>
            </a:r>
            <a:br>
              <a:rPr lang="en-US" altLang="en-US" sz="1800" dirty="0">
                <a:latin typeface="Arial" panose="020B0604020202020204" pitchFamily="34" charset="0"/>
              </a:rPr>
            </a:br>
            <a:br>
              <a:rPr lang="en-US" altLang="en-US" sz="1800" dirty="0">
                <a:latin typeface="Arial" panose="020B0604020202020204" pitchFamily="34" charset="0"/>
              </a:rPr>
            </a:br>
            <a:br>
              <a:rPr lang="en-US" altLang="en-US" sz="1800" dirty="0">
                <a:latin typeface="Arial" panose="020B0604020202020204" pitchFamily="34" charset="0"/>
              </a:rPr>
            </a:br>
            <a:br>
              <a:rPr lang="en-US" altLang="en-US" sz="1800" dirty="0">
                <a:latin typeface="Arial" panose="020B0604020202020204" pitchFamily="34" charset="0"/>
              </a:rPr>
            </a:br>
            <a:r>
              <a:rPr lang="en-US" altLang="en-US" sz="1800" dirty="0">
                <a:latin typeface="Arial" panose="020B0604020202020204" pitchFamily="34" charset="0"/>
              </a:rPr>
              <a:t> 1).We have created this project using C++.</a:t>
            </a:r>
            <a:br>
              <a:rPr lang="en-US" altLang="en-US" sz="1800" dirty="0">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2).In this project, the user creates their profile, meaning they can sign up or log in.</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3).The user can add friends, make posts, and any friend can comment on those posts.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4).The user can also view their list of friends to see who is connected with them.</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altLang="en-US" sz="1800" dirty="0">
                <a:latin typeface="Arial" panose="020B0604020202020204" pitchFamily="34" charset="0"/>
              </a:rPr>
            </a:br>
            <a:r>
              <a:rPr lang="en-US" altLang="en-US" sz="1800" dirty="0">
                <a:latin typeface="Arial" panose="020B0604020202020204" pitchFamily="34" charset="0"/>
              </a:rPr>
              <a:t> 5).At last user can logout his ID if he wants.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607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436D-B4DB-4432-A5E5-4392B713ED3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191772B-709F-41CE-931D-587BB0C65B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3869942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27902-EBF5-4F6F-A343-F3F64A40B5C1}"/>
              </a:ext>
            </a:extLst>
          </p:cNvPr>
          <p:cNvSpPr>
            <a:spLocks noGrp="1"/>
          </p:cNvSpPr>
          <p:nvPr>
            <p:ph type="title"/>
          </p:nvPr>
        </p:nvSpPr>
        <p:spPr>
          <a:xfrm>
            <a:off x="838200" y="365124"/>
            <a:ext cx="10515600" cy="2195195"/>
          </a:xfrm>
        </p:spPr>
        <p:txBody>
          <a:bodyPr>
            <a:noAutofit/>
          </a:bodyPr>
          <a:lstStyle/>
          <a:p>
            <a:pPr algn="ctr"/>
            <a:r>
              <a:rPr lang="en-US" sz="3200" b="1" u="sng" dirty="0"/>
              <a:t>Header Files</a:t>
            </a:r>
            <a:br>
              <a:rPr lang="en-US" sz="2000" b="1" u="sng" dirty="0"/>
            </a:br>
            <a:r>
              <a:rPr lang="en-US" sz="2000" b="1" dirty="0"/>
              <a:t>#include &lt;iostream&gt;</a:t>
            </a:r>
            <a:br>
              <a:rPr lang="en-US" sz="2000" b="1" dirty="0"/>
            </a:br>
            <a:r>
              <a:rPr lang="en-US" sz="2000" b="1" dirty="0"/>
              <a:t>#include &lt;vector&gt;</a:t>
            </a:r>
            <a:br>
              <a:rPr lang="en-US" sz="2000" b="1" dirty="0"/>
            </a:br>
            <a:r>
              <a:rPr lang="en-US" sz="2000" b="1" dirty="0"/>
              <a:t>#include &lt;string&gt;</a:t>
            </a:r>
            <a:br>
              <a:rPr lang="en-US" sz="2000" b="1" dirty="0"/>
            </a:br>
            <a:r>
              <a:rPr lang="en-US" sz="2000" b="1" dirty="0"/>
              <a:t>#include &lt;</a:t>
            </a:r>
            <a:r>
              <a:rPr lang="en-US" sz="2000" b="1" dirty="0" err="1"/>
              <a:t>fstream</a:t>
            </a:r>
            <a:r>
              <a:rPr lang="en-US" sz="2000" b="1" dirty="0"/>
              <a:t>&gt;</a:t>
            </a:r>
            <a:br>
              <a:rPr lang="en-US" sz="2000" b="1" dirty="0"/>
            </a:br>
            <a:r>
              <a:rPr lang="en-US" sz="2000" b="1" dirty="0"/>
              <a:t>using namespace std;</a:t>
            </a:r>
          </a:p>
        </p:txBody>
      </p:sp>
      <p:sp>
        <p:nvSpPr>
          <p:cNvPr id="4" name="Rectangle 1">
            <a:extLst>
              <a:ext uri="{FF2B5EF4-FFF2-40B4-BE49-F238E27FC236}">
                <a16:creationId xmlns:a16="http://schemas.microsoft.com/office/drawing/2014/main" id="{A567EDDD-C393-4E6C-B689-08A7596213EB}"/>
              </a:ext>
            </a:extLst>
          </p:cNvPr>
          <p:cNvSpPr>
            <a:spLocks noGrp="1" noChangeArrowheads="1"/>
          </p:cNvSpPr>
          <p:nvPr>
            <p:ph idx="1"/>
          </p:nvPr>
        </p:nvSpPr>
        <p:spPr bwMode="auto">
          <a:xfrm>
            <a:off x="838200" y="2442499"/>
            <a:ext cx="9751965"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lgn="ctr" eaLnBrk="0" fontAlgn="base" hangingPunct="0">
              <a:lnSpc>
                <a:spcPct val="100000"/>
              </a:lnSpc>
              <a:spcBef>
                <a:spcPct val="0"/>
              </a:spcBef>
              <a:spcAft>
                <a:spcPct val="0"/>
              </a:spcAft>
              <a:buFontTx/>
              <a:buChar char="•"/>
            </a:pPr>
            <a:r>
              <a:rPr lang="en-US" altLang="en-US" sz="3200" b="1" u="sng" dirty="0" err="1">
                <a:latin typeface="Arial Unicode MS" panose="020B0604020202020204" pitchFamily="34" charset="-128"/>
              </a:rPr>
              <a:t>Explaination</a:t>
            </a:r>
            <a:endParaRPr kumimoji="0" lang="en-US" altLang="en-US" sz="3200" b="1" i="0" u="sng"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Unicode MS" panose="020B0604020202020204" pitchFamily="34" charset="-128"/>
              </a:rPr>
              <a:t>#include &lt;iostream&gt;</a:t>
            </a:r>
            <a:r>
              <a:rPr kumimoji="0" lang="en-US" altLang="en-US" sz="2400" b="0" i="0" u="none" strike="noStrike" cap="none" normalizeH="0" baseline="0" dirty="0">
                <a:ln>
                  <a:noFill/>
                </a:ln>
                <a:solidFill>
                  <a:schemeClr val="tx1"/>
                </a:solidFill>
                <a:effectLst/>
              </a:rPr>
              <a:t> →  For Input/output (like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cin</a:t>
            </a:r>
            <a:r>
              <a:rPr kumimoji="0" lang="en-US" altLang="en-US" sz="2400" b="0" i="0" u="none" strike="noStrike" cap="none" normalizeH="0" baseline="0" dirty="0">
                <a:ln>
                  <a:noFill/>
                </a:ln>
                <a:solidFill>
                  <a:schemeClr val="tx1"/>
                </a:solidFill>
                <a:effectLst/>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cout</a:t>
            </a:r>
            <a:r>
              <a:rPr kumimoji="0" lang="en-US" altLang="en-US" sz="2400" b="0" i="0" u="none" strike="noStrike" cap="none" normalizeH="0" baseline="0" dirty="0">
                <a:ln>
                  <a:noFill/>
                </a:ln>
                <a:solidFill>
                  <a:schemeClr val="tx1"/>
                </a:solidFill>
                <a:effectLst/>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Unicode MS" panose="020B0604020202020204" pitchFamily="34" charset="-128"/>
              </a:rPr>
              <a:t>#include &lt;vector&gt;</a:t>
            </a:r>
            <a:r>
              <a:rPr kumimoji="0" lang="en-US" altLang="en-US" sz="2400" b="0" i="0" u="none" strike="noStrike" cap="none" normalizeH="0" baseline="0" dirty="0">
                <a:ln>
                  <a:noFill/>
                </a:ln>
                <a:solidFill>
                  <a:schemeClr val="tx1"/>
                </a:solidFill>
                <a:effectLst/>
              </a:rPr>
              <a:t> → For Using Dynamic array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Unicode MS" panose="020B0604020202020204" pitchFamily="34" charset="-128"/>
              </a:rPr>
              <a:t>#include &lt;string&gt;</a:t>
            </a:r>
            <a:r>
              <a:rPr kumimoji="0" lang="en-US" altLang="en-US" sz="2400" b="0" i="0" u="none" strike="noStrike" cap="none" normalizeH="0" baseline="0" dirty="0">
                <a:ln>
                  <a:noFill/>
                </a:ln>
                <a:solidFill>
                  <a:schemeClr val="tx1"/>
                </a:solidFill>
                <a:effectLst/>
              </a:rPr>
              <a:t> → For Strings </a:t>
            </a:r>
            <a:r>
              <a:rPr lang="en-US" altLang="en-US" sz="2400" dirty="0"/>
              <a:t>H</a:t>
            </a:r>
            <a:r>
              <a:rPr kumimoji="0" lang="en-US" altLang="en-US" sz="2400" b="0" i="0" u="none" strike="noStrike" cap="none" normalizeH="0" baseline="0" dirty="0">
                <a:ln>
                  <a:noFill/>
                </a:ln>
                <a:solidFill>
                  <a:schemeClr val="tx1"/>
                </a:solidFill>
                <a:effectLst/>
              </a:rPr>
              <a:t>andling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Unicode MS" panose="020B0604020202020204" pitchFamily="34" charset="-128"/>
              </a:rPr>
              <a:t>#include &lt;</a:t>
            </a:r>
            <a:r>
              <a:rPr kumimoji="0" lang="en-US" altLang="en-US" sz="3200" b="0" i="0" u="none" strike="noStrike" cap="none" normalizeH="0" baseline="0" dirty="0" err="1">
                <a:ln>
                  <a:noFill/>
                </a:ln>
                <a:solidFill>
                  <a:schemeClr val="tx1"/>
                </a:solidFill>
                <a:effectLst/>
                <a:latin typeface="Arial Unicode MS" panose="020B0604020202020204" pitchFamily="34" charset="-128"/>
              </a:rPr>
              <a:t>fstream</a:t>
            </a:r>
            <a:r>
              <a:rPr kumimoji="0" lang="en-US" altLang="en-US" sz="3200" b="0" i="0" u="none" strike="noStrike" cap="none" normalizeH="0" baseline="0" dirty="0">
                <a:ln>
                  <a:noFill/>
                </a:ln>
                <a:solidFill>
                  <a:schemeClr val="tx1"/>
                </a:solidFill>
                <a:effectLst/>
                <a:latin typeface="Arial Unicode MS" panose="020B0604020202020204" pitchFamily="34" charset="-128"/>
              </a:rPr>
              <a:t>&gt;</a:t>
            </a:r>
            <a:r>
              <a:rPr kumimoji="0" lang="en-US" altLang="en-US" sz="2400" b="0" i="0" u="none" strike="noStrike" cap="none" normalizeH="0" baseline="0" dirty="0">
                <a:ln>
                  <a:noFill/>
                </a:ln>
                <a:solidFill>
                  <a:schemeClr val="tx1"/>
                </a:solidFill>
                <a:effectLst/>
              </a:rPr>
              <a:t> →For File handling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ifstream</a:t>
            </a:r>
            <a:r>
              <a:rPr kumimoji="0" lang="en-US" altLang="en-US" sz="2400" b="0" i="0" u="none" strike="noStrike" cap="none" normalizeH="0" baseline="0" dirty="0">
                <a:ln>
                  <a:noFill/>
                </a:ln>
                <a:solidFill>
                  <a:schemeClr val="tx1"/>
                </a:solidFill>
                <a:effectLst/>
              </a:rPr>
              <a:t>, </a:t>
            </a:r>
            <a:r>
              <a:rPr kumimoji="0" lang="en-US" altLang="en-US" sz="3200" b="0" i="0" u="none" strike="noStrike" cap="none" normalizeH="0" baseline="0" dirty="0" err="1">
                <a:ln>
                  <a:noFill/>
                </a:ln>
                <a:solidFill>
                  <a:schemeClr val="tx1"/>
                </a:solidFill>
                <a:effectLst/>
                <a:latin typeface="Arial Unicode MS" panose="020B0604020202020204" pitchFamily="34" charset="-128"/>
              </a:rPr>
              <a:t>ofstream</a:t>
            </a:r>
            <a:r>
              <a:rPr kumimoji="0" lang="en-US" altLang="en-US" sz="2400" b="0" i="0" u="none" strike="noStrike" cap="none" normalizeH="0" baseline="0" dirty="0">
                <a:ln>
                  <a:noFill/>
                </a:ln>
                <a:solidFill>
                  <a:schemeClr val="tx1"/>
                </a:solidFill>
                <a:effectLst/>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151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D3BA-D770-4F9E-94F2-525B871736D8}"/>
              </a:ext>
            </a:extLst>
          </p:cNvPr>
          <p:cNvSpPr>
            <a:spLocks noGrp="1"/>
          </p:cNvSpPr>
          <p:nvPr>
            <p:ph type="title"/>
          </p:nvPr>
        </p:nvSpPr>
        <p:spPr>
          <a:xfrm>
            <a:off x="838200" y="132080"/>
            <a:ext cx="10515600" cy="2702560"/>
          </a:xfrm>
        </p:spPr>
        <p:txBody>
          <a:bodyPr>
            <a:noAutofit/>
          </a:bodyPr>
          <a:lstStyle/>
          <a:p>
            <a:pPr algn="ctr"/>
            <a:r>
              <a:rPr lang="en-US" sz="2800" b="1" u="sng" dirty="0">
                <a:latin typeface="Arial" panose="020B0604020202020204" pitchFamily="34" charset="0"/>
                <a:cs typeface="Arial" panose="020B0604020202020204" pitchFamily="34" charset="0"/>
              </a:rPr>
              <a:t>User Details for Signup\Login</a:t>
            </a:r>
            <a:br>
              <a:rPr lang="en-US" sz="2400" b="1" dirty="0"/>
            </a:br>
            <a:br>
              <a:rPr lang="en-US" sz="2400" b="1" dirty="0"/>
            </a:br>
            <a:r>
              <a:rPr lang="en-US" sz="2400" b="1" dirty="0"/>
              <a:t>struct User {</a:t>
            </a:r>
            <a:br>
              <a:rPr lang="en-US" sz="2400" b="1" dirty="0"/>
            </a:br>
            <a:r>
              <a:rPr lang="en-US" sz="2400" b="1" dirty="0"/>
              <a:t>    string username;</a:t>
            </a:r>
            <a:br>
              <a:rPr lang="en-US" sz="2400" b="1" dirty="0"/>
            </a:br>
            <a:r>
              <a:rPr lang="en-US" sz="2400" b="1" dirty="0"/>
              <a:t>    string password;</a:t>
            </a:r>
            <a:br>
              <a:rPr lang="en-US" sz="2400" b="1" dirty="0"/>
            </a:br>
            <a:r>
              <a:rPr lang="en-US" sz="2400" b="1" dirty="0"/>
              <a:t>    vector&lt;string&gt; friends;</a:t>
            </a:r>
            <a:br>
              <a:rPr lang="en-US" sz="2400" b="1" dirty="0"/>
            </a:br>
            <a:r>
              <a:rPr lang="en-US" sz="2400" b="1" dirty="0"/>
              <a:t>    vector&lt;string&gt; </a:t>
            </a:r>
            <a:r>
              <a:rPr lang="en-US" sz="2400" b="1" dirty="0" err="1"/>
              <a:t>friendRequests</a:t>
            </a:r>
            <a:r>
              <a:rPr lang="en-US" sz="2400" b="1" dirty="0"/>
              <a:t>;</a:t>
            </a:r>
            <a:br>
              <a:rPr lang="en-US" sz="2400" b="1" dirty="0"/>
            </a:br>
            <a:r>
              <a:rPr lang="en-US" sz="2400" b="1" dirty="0"/>
              <a:t>};</a:t>
            </a:r>
            <a:endParaRPr lang="en-US" sz="2000" b="1" dirty="0"/>
          </a:p>
        </p:txBody>
      </p:sp>
      <p:sp>
        <p:nvSpPr>
          <p:cNvPr id="4" name="Rectangle 1">
            <a:extLst>
              <a:ext uri="{FF2B5EF4-FFF2-40B4-BE49-F238E27FC236}">
                <a16:creationId xmlns:a16="http://schemas.microsoft.com/office/drawing/2014/main" id="{87810278-76D8-435C-AE72-2A886440EA3F}"/>
              </a:ext>
            </a:extLst>
          </p:cNvPr>
          <p:cNvSpPr>
            <a:spLocks noGrp="1" noChangeArrowheads="1"/>
          </p:cNvSpPr>
          <p:nvPr>
            <p:ph idx="1"/>
          </p:nvPr>
        </p:nvSpPr>
        <p:spPr bwMode="auto">
          <a:xfrm>
            <a:off x="878840" y="3154937"/>
            <a:ext cx="1051560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743200" lvl="6" indent="0" eaLnBrk="0" fontAlgn="base" hangingPunct="0">
              <a:lnSpc>
                <a:spcPct val="100000"/>
              </a:lnSpc>
              <a:spcBef>
                <a:spcPct val="0"/>
              </a:spcBef>
              <a:spcAft>
                <a:spcPct val="0"/>
              </a:spcAft>
              <a:buNone/>
            </a:pPr>
            <a:r>
              <a:rPr lang="en-US" altLang="en-US" sz="3200" b="1" u="sng" dirty="0" err="1">
                <a:latin typeface="Arial" panose="020B0604020202020204" pitchFamily="34" charset="0"/>
                <a:cs typeface="Arial" panose="020B0604020202020204" pitchFamily="34" charset="0"/>
              </a:rPr>
              <a:t>Explaination</a:t>
            </a:r>
            <a:endParaRPr lang="en-US" altLang="en-US" sz="3200" b="1" u="sng" dirty="0">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400" b="1" u="sng"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cs typeface="Arial" panose="020B0604020202020204" pitchFamily="34" charset="0"/>
              </a:rPr>
              <a:t>username, password → For  authentication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cs typeface="Arial" panose="020B0604020202020204" pitchFamily="34" charset="0"/>
              </a:rPr>
              <a:t>friends →The List Of Friends.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cs typeface="Arial" panose="020B0604020202020204" pitchFamily="34" charset="0"/>
              </a:rPr>
              <a:t>friendRequests</a:t>
            </a:r>
            <a:r>
              <a:rPr kumimoji="0" lang="en-US" altLang="en-US" sz="2400" b="0" i="0" u="none" strike="noStrike" cap="none" normalizeH="0" baseline="0" dirty="0">
                <a:ln>
                  <a:noFill/>
                </a:ln>
                <a:solidFill>
                  <a:schemeClr val="tx1"/>
                </a:solidFill>
                <a:effectLst/>
                <a:cs typeface="Arial" panose="020B0604020202020204" pitchFamily="34" charset="0"/>
              </a:rPr>
              <a:t> → Pending Friend </a:t>
            </a:r>
            <a:r>
              <a:rPr lang="en-US" altLang="en-US" sz="2400" dirty="0">
                <a:cs typeface="Arial" panose="020B0604020202020204" pitchFamily="34" charset="0"/>
              </a:rPr>
              <a:t>R</a:t>
            </a:r>
            <a:r>
              <a:rPr kumimoji="0" lang="en-US" altLang="en-US" sz="2400" b="0" i="0" u="none" strike="noStrike" cap="none" normalizeH="0" baseline="0" dirty="0">
                <a:ln>
                  <a:noFill/>
                </a:ln>
                <a:solidFill>
                  <a:schemeClr val="tx1"/>
                </a:solidFill>
                <a:effectLst/>
                <a:cs typeface="Arial" panose="020B0604020202020204" pitchFamily="34" charset="0"/>
              </a:rPr>
              <a:t>equests.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165725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8F0E-577E-4E70-802A-961BE1E433C8}"/>
              </a:ext>
            </a:extLst>
          </p:cNvPr>
          <p:cNvSpPr>
            <a:spLocks noGrp="1"/>
          </p:cNvSpPr>
          <p:nvPr>
            <p:ph type="title"/>
          </p:nvPr>
        </p:nvSpPr>
        <p:spPr>
          <a:xfrm>
            <a:off x="304800" y="142875"/>
            <a:ext cx="10515600" cy="1325563"/>
          </a:xfrm>
        </p:spPr>
        <p:txBody>
          <a:bodyPr>
            <a:normAutofit/>
          </a:bodyPr>
          <a:lstStyle/>
          <a:p>
            <a:r>
              <a:rPr lang="en-US" sz="2400" b="1" dirty="0"/>
              <a:t>				</a:t>
            </a:r>
            <a:r>
              <a:rPr lang="en-US" sz="2400" b="1" u="sng" dirty="0">
                <a:latin typeface="Arial" panose="020B0604020202020204" pitchFamily="34" charset="0"/>
                <a:cs typeface="Arial" panose="020B0604020202020204" pitchFamily="34" charset="0"/>
              </a:rPr>
              <a:t>Showing Users</a:t>
            </a:r>
            <a:br>
              <a:rPr lang="en-US" sz="2400" dirty="0"/>
            </a:br>
            <a:r>
              <a:rPr lang="en-US" sz="2400" dirty="0"/>
              <a:t>vector&lt;User&gt; users;</a:t>
            </a:r>
            <a:br>
              <a:rPr lang="en-US" sz="2400" dirty="0"/>
            </a:br>
            <a:r>
              <a:rPr lang="en-US" sz="2400" dirty="0"/>
              <a:t>vector&lt;Post&gt; posts;</a:t>
            </a:r>
          </a:p>
        </p:txBody>
      </p:sp>
      <p:sp>
        <p:nvSpPr>
          <p:cNvPr id="4" name="Rectangle 1">
            <a:extLst>
              <a:ext uri="{FF2B5EF4-FFF2-40B4-BE49-F238E27FC236}">
                <a16:creationId xmlns:a16="http://schemas.microsoft.com/office/drawing/2014/main" id="{ADC65620-E411-4822-924F-E3FC3BEAFE4B}"/>
              </a:ext>
            </a:extLst>
          </p:cNvPr>
          <p:cNvSpPr>
            <a:spLocks noGrp="1" noChangeArrowheads="1"/>
          </p:cNvSpPr>
          <p:nvPr>
            <p:ph idx="1"/>
          </p:nvPr>
        </p:nvSpPr>
        <p:spPr bwMode="auto">
          <a:xfrm>
            <a:off x="1762125" y="1853299"/>
            <a:ext cx="5674360"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r>
              <a:rPr lang="en-US" altLang="en-US" b="1" u="sng" dirty="0" err="1">
                <a:latin typeface="Arial Unicode MS" panose="020B0604020202020204" pitchFamily="34" charset="-128"/>
              </a:rPr>
              <a:t>Explaianation</a:t>
            </a:r>
            <a:endParaRPr lang="en-US" altLang="en-US" b="1" u="sng"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panose="020B0604020202020204" pitchFamily="34" charset="-128"/>
              </a:rPr>
              <a:t>users</a:t>
            </a:r>
            <a:r>
              <a:rPr kumimoji="0" lang="en-US" altLang="en-US" b="0" i="0" u="none" strike="noStrike" cap="none" normalizeH="0" baseline="0" dirty="0">
                <a:ln>
                  <a:noFill/>
                </a:ln>
                <a:solidFill>
                  <a:schemeClr val="tx1"/>
                </a:solidFill>
                <a:effectLst/>
              </a:rPr>
              <a:t>: All registered users.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panose="020B0604020202020204" pitchFamily="34" charset="-128"/>
              </a:rPr>
              <a:t>posts</a:t>
            </a:r>
            <a:r>
              <a:rPr kumimoji="0" lang="en-US" altLang="en-US" b="0" i="0" u="none" strike="noStrike" cap="none" normalizeH="0" baseline="0" dirty="0">
                <a:ln>
                  <a:noFill/>
                </a:ln>
                <a:solidFill>
                  <a:schemeClr val="tx1"/>
                </a:solidFill>
                <a:effectLst/>
              </a:rPr>
              <a:t>: All posts.</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Arial" panose="020B0604020202020204" pitchFamily="34" charset="0"/>
              </a:rPr>
              <a:t> 	</a:t>
            </a:r>
            <a:r>
              <a:rPr lang="en-US" altLang="en-US" sz="2400" b="1" u="sng" dirty="0">
                <a:latin typeface="Arial" panose="020B0604020202020204" pitchFamily="34" charset="0"/>
              </a:rPr>
              <a:t>For Saving User’s Data</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Arial" panose="020B0604020202020204" pitchFamily="34" charset="0"/>
              </a:rPr>
              <a:t>void </a:t>
            </a:r>
            <a:r>
              <a:rPr lang="en-US" altLang="en-US" dirty="0" err="1">
                <a:latin typeface="Arial" panose="020B0604020202020204" pitchFamily="34" charset="0"/>
              </a:rPr>
              <a:t>saveUsers</a:t>
            </a:r>
            <a:r>
              <a:rPr lang="en-US" altLang="en-US" dirty="0">
                <a:latin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None/>
              <a:tabLst/>
            </a:pPr>
            <a:r>
              <a:rPr lang="en-US" altLang="en-US" b="1" dirty="0" err="1">
                <a:latin typeface="Arial" panose="020B0604020202020204" pitchFamily="34" charset="0"/>
                <a:cs typeface="Arial" panose="020B0604020202020204" pitchFamily="34" charset="0"/>
              </a:rPr>
              <a:t>Explaination</a:t>
            </a:r>
            <a:endParaRPr lang="en-US" altLang="en-US" b="1" dirty="0">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None/>
              <a:tabLst/>
            </a:pPr>
            <a:endParaRPr lang="en-US" altLang="en-US" b="1" dirty="0">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None/>
              <a:tabLst/>
            </a:pPr>
            <a:r>
              <a:rPr lang="en-US" dirty="0"/>
              <a:t>Uses a folder in memory </a:t>
            </a:r>
            <a:r>
              <a:rPr lang="en-US" b="1" dirty="0"/>
              <a:t>‘</a:t>
            </a:r>
            <a:r>
              <a:rPr lang="en-US" b="1" dirty="0" err="1"/>
              <a:t>users.txt’</a:t>
            </a:r>
            <a:r>
              <a:rPr lang="en-US" dirty="0" err="1"/>
              <a:t>to</a:t>
            </a:r>
            <a:r>
              <a:rPr lang="en-US" b="1" dirty="0"/>
              <a:t> </a:t>
            </a:r>
            <a:r>
              <a:rPr lang="en-US" dirty="0"/>
              <a:t>save the login info of user.</a:t>
            </a:r>
            <a:endParaRPr lang="en-US" altLang="en-US" dirty="0">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None/>
              <a:tabLst/>
            </a:pPr>
            <a:endParaRPr lang="en-US" altLang="en-US" b="1" dirty="0">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None/>
              <a:tabLst/>
            </a:pPr>
            <a:endParaRPr lang="en-US" altLang="en-US"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Arial" panose="020B0604020202020204" pitchFamily="34" charset="0"/>
            </a:endParaRPr>
          </a:p>
        </p:txBody>
      </p:sp>
    </p:spTree>
    <p:extLst>
      <p:ext uri="{BB962C8B-B14F-4D97-AF65-F5344CB8AC3E}">
        <p14:creationId xmlns:p14="http://schemas.microsoft.com/office/powerpoint/2010/main" val="3975160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92EAD-87AC-4F69-849E-CC8D30B29E70}"/>
              </a:ext>
            </a:extLst>
          </p:cNvPr>
          <p:cNvSpPr>
            <a:spLocks noGrp="1"/>
          </p:cNvSpPr>
          <p:nvPr>
            <p:ph idx="1"/>
          </p:nvPr>
        </p:nvSpPr>
        <p:spPr>
          <a:xfrm>
            <a:off x="552450" y="3061691"/>
            <a:ext cx="10515600" cy="3231654"/>
          </a:xfrm>
        </p:spPr>
        <p:txBody>
          <a:bodyPr/>
          <a:lstStyle/>
          <a:p>
            <a:pPr marL="0" indent="0">
              <a:buNone/>
            </a:pPr>
            <a:r>
              <a:rPr lang="en-US" b="1" dirty="0"/>
              <a:t>bool login() </a:t>
            </a:r>
          </a:p>
          <a:p>
            <a:pPr marL="0" indent="0">
              <a:buNone/>
            </a:pPr>
            <a:r>
              <a:rPr lang="en-US" dirty="0"/>
              <a:t>string username, password;	(for existing user)</a:t>
            </a:r>
          </a:p>
          <a:p>
            <a:pPr marL="3657600" lvl="8" indent="0">
              <a:buNone/>
            </a:pPr>
            <a:r>
              <a:rPr lang="en-US" dirty="0"/>
              <a:t>----</a:t>
            </a:r>
          </a:p>
          <a:p>
            <a:pPr marL="0" indent="0">
              <a:buNone/>
            </a:pPr>
            <a:endParaRPr lang="en-US" dirty="0"/>
          </a:p>
          <a:p>
            <a:pPr marL="0" indent="0">
              <a:buNone/>
            </a:pPr>
            <a:r>
              <a:rPr lang="en-US" b="1" dirty="0"/>
              <a:t>void </a:t>
            </a:r>
            <a:r>
              <a:rPr lang="en-US" b="1" dirty="0" err="1"/>
              <a:t>createPost</a:t>
            </a:r>
            <a:r>
              <a:rPr lang="en-US" b="1" dirty="0"/>
              <a:t>()</a:t>
            </a:r>
            <a:r>
              <a:rPr lang="en-US" dirty="0"/>
              <a:t>			(for creating a post)</a:t>
            </a:r>
          </a:p>
          <a:p>
            <a:pPr marL="0" indent="0">
              <a:buNone/>
            </a:pPr>
            <a:r>
              <a:rPr lang="en-US" dirty="0"/>
              <a:t> </a:t>
            </a:r>
            <a:r>
              <a:rPr lang="en-US" b="1" dirty="0"/>
              <a:t>string content;()			</a:t>
            </a:r>
            <a:r>
              <a:rPr lang="en-US" dirty="0"/>
              <a:t>(for writing post content)</a:t>
            </a:r>
          </a:p>
          <a:p>
            <a:pPr marL="0" indent="0">
              <a:buNone/>
            </a:pPr>
            <a:endParaRPr lang="en-US" dirty="0"/>
          </a:p>
        </p:txBody>
      </p:sp>
      <p:sp>
        <p:nvSpPr>
          <p:cNvPr id="4" name="Rectangle 1">
            <a:extLst>
              <a:ext uri="{FF2B5EF4-FFF2-40B4-BE49-F238E27FC236}">
                <a16:creationId xmlns:a16="http://schemas.microsoft.com/office/drawing/2014/main" id="{D18C1EAD-F25D-482A-AA40-A9ABBBD69EEE}"/>
              </a:ext>
            </a:extLst>
          </p:cNvPr>
          <p:cNvSpPr>
            <a:spLocks noGrp="1" noChangeArrowheads="1"/>
          </p:cNvSpPr>
          <p:nvPr>
            <p:ph type="title"/>
          </p:nvPr>
        </p:nvSpPr>
        <p:spPr bwMode="auto">
          <a:xfrm>
            <a:off x="1203960" y="-432342"/>
            <a:ext cx="7200817"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eaLnBrk="0" fontAlgn="base" hangingPunct="0">
              <a:lnSpc>
                <a:spcPct val="100000"/>
              </a:lnSpc>
              <a:spcAft>
                <a:spcPct val="0"/>
              </a:spcAft>
            </a:pPr>
            <a:br>
              <a:rPr lang="en-US" altLang="en-US" sz="3200" b="1" dirty="0">
                <a:latin typeface="Arial Unicode MS" panose="020B0604020202020204" pitchFamily="34" charset="-128"/>
              </a:rPr>
            </a:br>
            <a:r>
              <a:rPr lang="en-US" altLang="en-US" sz="3200" b="1" u="sng" dirty="0">
                <a:latin typeface="Arial Unicode MS" panose="020B0604020202020204" pitchFamily="34" charset="-128"/>
              </a:rPr>
              <a:t>Signup Function</a:t>
            </a:r>
            <a:br>
              <a:rPr lang="en-US" altLang="en-US" sz="3200" b="1" dirty="0">
                <a:latin typeface="Arial Unicode MS" panose="020B0604020202020204" pitchFamily="34" charset="-128"/>
              </a:rPr>
            </a:br>
            <a:br>
              <a:rPr lang="en-US" altLang="en-US" sz="3200" b="1" dirty="0">
                <a:latin typeface="Arial Unicode MS" panose="020B0604020202020204" pitchFamily="34" charset="-128"/>
              </a:rPr>
            </a:br>
            <a:r>
              <a:rPr lang="en-US" altLang="en-US" sz="2800" b="1" dirty="0">
                <a:latin typeface="Arial Unicode MS" panose="020B0604020202020204" pitchFamily="34" charset="-128"/>
              </a:rPr>
              <a:t>S</a:t>
            </a:r>
            <a:r>
              <a:rPr kumimoji="0" lang="en-US" altLang="en-US" sz="2800" b="1" i="0" u="none" strike="noStrike" cap="none" normalizeH="0" baseline="0" dirty="0">
                <a:ln>
                  <a:noFill/>
                </a:ln>
                <a:solidFill>
                  <a:schemeClr val="tx1"/>
                </a:solidFill>
                <a:effectLst/>
                <a:latin typeface="Arial Unicode MS" panose="020B0604020202020204" pitchFamily="34" charset="-128"/>
              </a:rPr>
              <a:t>ignup()	</a:t>
            </a:r>
            <a:r>
              <a:rPr kumimoji="0" lang="en-US" altLang="en-US" sz="3200" b="1" i="0" u="none" strike="noStrike" cap="none" normalizeH="0" baseline="0" dirty="0">
                <a:ln>
                  <a:noFill/>
                </a:ln>
                <a:solidFill>
                  <a:schemeClr val="tx1"/>
                </a:solidFill>
                <a:effectLst/>
              </a:rPr>
              <a:t> </a:t>
            </a:r>
            <a:r>
              <a:rPr kumimoji="0" lang="en-US" altLang="en-US" sz="2800" b="1" i="0" u="none" strike="noStrike" cap="none" normalizeH="0" baseline="0" dirty="0">
                <a:ln>
                  <a:noFill/>
                </a:ln>
                <a:solidFill>
                  <a:schemeClr val="tx1"/>
                </a:solidFill>
                <a:effectLst/>
              </a:rPr>
              <a:t>Function  For a New User</a:t>
            </a:r>
            <a:br>
              <a:rPr lang="en-US" altLang="en-US" sz="2800" b="1" dirty="0"/>
            </a:br>
            <a:br>
              <a:rPr lang="en-US" altLang="en-US" sz="2800" b="1" dirty="0"/>
            </a:br>
            <a:r>
              <a:rPr lang="en-US" sz="3200" b="1" dirty="0"/>
              <a:t>string username, password;(for a new user)</a:t>
            </a:r>
            <a:br>
              <a:rPr lang="en-US" sz="1600" dirty="0"/>
            </a:br>
            <a:r>
              <a:rPr lang="en-US" sz="1600" b="1" dirty="0"/>
              <a:t>------</a:t>
            </a: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811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9F3E-5CFD-42D4-93AF-33D3547D8FD5}"/>
              </a:ext>
            </a:extLst>
          </p:cNvPr>
          <p:cNvSpPr>
            <a:spLocks noGrp="1"/>
          </p:cNvSpPr>
          <p:nvPr>
            <p:ph type="title"/>
          </p:nvPr>
        </p:nvSpPr>
        <p:spPr>
          <a:xfrm>
            <a:off x="838200" y="365125"/>
            <a:ext cx="10515600" cy="2235835"/>
          </a:xfrm>
        </p:spPr>
        <p:txBody>
          <a:bodyPr>
            <a:normAutofit fontScale="90000"/>
          </a:bodyPr>
          <a:lstStyle/>
          <a:p>
            <a:r>
              <a:rPr lang="en-US" sz="2800" b="1" dirty="0"/>
              <a:t>				</a:t>
            </a:r>
            <a:r>
              <a:rPr lang="en-US" sz="3200" b="1" u="sng" dirty="0">
                <a:latin typeface="Arial" panose="020B0604020202020204" pitchFamily="34" charset="0"/>
                <a:cs typeface="Arial" panose="020B0604020202020204" pitchFamily="34" charset="0"/>
              </a:rPr>
              <a:t>For Creating a Post</a:t>
            </a:r>
            <a:br>
              <a:rPr lang="en-US" sz="2800" b="1" dirty="0"/>
            </a:br>
            <a:r>
              <a:rPr lang="en-US" sz="2800" b="1" dirty="0"/>
              <a:t>Struct Post {</a:t>
            </a:r>
            <a:br>
              <a:rPr lang="en-US" sz="2800" b="1" dirty="0"/>
            </a:br>
            <a:r>
              <a:rPr lang="en-US" sz="2800" b="1" dirty="0"/>
              <a:t>    string author;</a:t>
            </a:r>
            <a:br>
              <a:rPr lang="en-US" sz="2800" b="1" dirty="0"/>
            </a:br>
            <a:r>
              <a:rPr lang="en-US" sz="2800" b="1" dirty="0"/>
              <a:t>    string content;</a:t>
            </a:r>
            <a:br>
              <a:rPr lang="en-US" sz="2800" b="1" dirty="0"/>
            </a:br>
            <a:r>
              <a:rPr lang="en-US" sz="2800" b="1" dirty="0"/>
              <a:t>    vector&lt;Comment&gt; comments;</a:t>
            </a:r>
            <a:br>
              <a:rPr lang="en-US" sz="2800" b="1" dirty="0"/>
            </a:br>
            <a:r>
              <a:rPr lang="en-US" sz="2800" b="1" dirty="0"/>
              <a:t>};</a:t>
            </a:r>
          </a:p>
        </p:txBody>
      </p:sp>
      <p:sp>
        <p:nvSpPr>
          <p:cNvPr id="4" name="Rectangle 1">
            <a:extLst>
              <a:ext uri="{FF2B5EF4-FFF2-40B4-BE49-F238E27FC236}">
                <a16:creationId xmlns:a16="http://schemas.microsoft.com/office/drawing/2014/main" id="{3DE550C4-F22D-4A7B-B6D8-493131ABE653}"/>
              </a:ext>
            </a:extLst>
          </p:cNvPr>
          <p:cNvSpPr>
            <a:spLocks noGrp="1" noChangeArrowheads="1"/>
          </p:cNvSpPr>
          <p:nvPr>
            <p:ph idx="1"/>
          </p:nvPr>
        </p:nvSpPr>
        <p:spPr bwMode="auto">
          <a:xfrm>
            <a:off x="838200" y="3007114"/>
            <a:ext cx="776411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err="1">
                <a:latin typeface="Arial Unicode MS" panose="020B0604020202020204" pitchFamily="34" charset="-128"/>
              </a:rPr>
              <a:t>Explaination</a:t>
            </a:r>
            <a:endParaRPr lang="en-US" altLang="en-US" sz="3600" b="1" u="sng"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panose="020B0604020202020204" pitchFamily="34" charset="-128"/>
              </a:rPr>
              <a:t>Post</a:t>
            </a:r>
            <a:r>
              <a:rPr kumimoji="0" lang="en-US" altLang="en-US" b="0" i="0" u="none" strike="noStrike" cap="none" normalizeH="0" baseline="0" dirty="0">
                <a:ln>
                  <a:noFill/>
                </a:ln>
                <a:solidFill>
                  <a:schemeClr val="tx1"/>
                </a:solidFill>
                <a:effectLst/>
              </a:rPr>
              <a:t> → structure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panose="020B0604020202020204" pitchFamily="34" charset="-128"/>
              </a:rPr>
              <a:t>author</a:t>
            </a:r>
            <a:r>
              <a:rPr kumimoji="0" lang="en-US" altLang="en-US" b="0" i="0" u="none" strike="noStrike" cap="none" normalizeH="0" baseline="0" dirty="0">
                <a:ln>
                  <a:noFill/>
                </a:ln>
                <a:solidFill>
                  <a:schemeClr val="tx1"/>
                </a:solidFill>
                <a:effectLst/>
              </a:rPr>
              <a:t> → User who is </a:t>
            </a:r>
            <a:r>
              <a:rPr lang="en-US" altLang="en-US" dirty="0"/>
              <a:t>Posting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Unicode MS" panose="020B0604020202020204" pitchFamily="34" charset="-128"/>
              </a:rPr>
              <a:t>content</a:t>
            </a:r>
            <a:r>
              <a:rPr kumimoji="0" lang="en-US" altLang="en-US" b="0" i="0" u="none" strike="noStrike" cap="none" normalizeH="0" baseline="0" dirty="0">
                <a:ln>
                  <a:noFill/>
                </a:ln>
                <a:solidFill>
                  <a:schemeClr val="tx1"/>
                </a:solidFill>
                <a:effectLst/>
              </a:rPr>
              <a:t> → The Text Of Post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Unicode MS" panose="020B0604020202020204" pitchFamily="34" charset="-128"/>
              </a:rPr>
              <a:t>comments</a:t>
            </a:r>
            <a:r>
              <a:rPr kumimoji="0" lang="en-US" altLang="en-US" b="0" i="0" u="none" strike="noStrike" cap="none" normalizeH="0" baseline="0" dirty="0">
                <a:ln>
                  <a:noFill/>
                </a:ln>
                <a:solidFill>
                  <a:schemeClr val="tx1"/>
                </a:solidFill>
                <a:effectLst/>
              </a:rPr>
              <a:t> → comments vector below the post</a:t>
            </a:r>
            <a:endParaRPr kumimoji="0" lang="en-US" altLang="en-US" sz="6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145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9907-5D06-4346-8519-1FBA2461449E}"/>
              </a:ext>
            </a:extLst>
          </p:cNvPr>
          <p:cNvSpPr>
            <a:spLocks noGrp="1"/>
          </p:cNvSpPr>
          <p:nvPr>
            <p:ph type="title"/>
          </p:nvPr>
        </p:nvSpPr>
        <p:spPr>
          <a:xfrm>
            <a:off x="739140" y="162560"/>
            <a:ext cx="10515600" cy="2103119"/>
          </a:xfrm>
        </p:spPr>
        <p:txBody>
          <a:bodyPr>
            <a:noAutofit/>
          </a:bodyPr>
          <a:lstStyle/>
          <a:p>
            <a:pPr algn="ctr"/>
            <a:br>
              <a:rPr lang="en-US" sz="2000" b="1" dirty="0"/>
            </a:br>
            <a:r>
              <a:rPr lang="en-US" sz="3600" b="1" u="sng" dirty="0">
                <a:latin typeface="Arial" panose="020B0604020202020204" pitchFamily="34" charset="0"/>
                <a:ea typeface="+mn-ea"/>
                <a:cs typeface="+mn-cs"/>
              </a:rPr>
              <a:t>Commenting on a post</a:t>
            </a:r>
            <a:br>
              <a:rPr lang="en-US" sz="2000" b="1" dirty="0"/>
            </a:br>
            <a:br>
              <a:rPr lang="en-US" sz="2800" b="1" dirty="0">
                <a:latin typeface="Arial Unicode MS" panose="020B0604020202020204" pitchFamily="34" charset="-128"/>
                <a:ea typeface="+mn-ea"/>
                <a:cs typeface="+mn-cs"/>
              </a:rPr>
            </a:br>
            <a:r>
              <a:rPr lang="en-US" sz="2800" b="1" dirty="0">
                <a:latin typeface="Arial Unicode MS" panose="020B0604020202020204" pitchFamily="34" charset="-128"/>
                <a:ea typeface="+mn-ea"/>
                <a:cs typeface="+mn-cs"/>
              </a:rPr>
              <a:t>struct Comment {</a:t>
            </a:r>
            <a:br>
              <a:rPr lang="en-US" sz="2800" b="1" dirty="0">
                <a:latin typeface="Arial Unicode MS" panose="020B0604020202020204" pitchFamily="34" charset="-128"/>
                <a:ea typeface="+mn-ea"/>
                <a:cs typeface="+mn-cs"/>
              </a:rPr>
            </a:br>
            <a:r>
              <a:rPr lang="en-US" sz="2800" b="1" dirty="0">
                <a:latin typeface="Arial Unicode MS" panose="020B0604020202020204" pitchFamily="34" charset="-128"/>
                <a:ea typeface="+mn-ea"/>
                <a:cs typeface="+mn-cs"/>
              </a:rPr>
              <a:t>    string author;</a:t>
            </a:r>
            <a:br>
              <a:rPr lang="en-US" sz="2800" b="1" dirty="0">
                <a:latin typeface="Arial Unicode MS" panose="020B0604020202020204" pitchFamily="34" charset="-128"/>
                <a:ea typeface="+mn-ea"/>
                <a:cs typeface="+mn-cs"/>
              </a:rPr>
            </a:br>
            <a:r>
              <a:rPr lang="en-US" sz="2800" b="1" dirty="0">
                <a:latin typeface="Arial Unicode MS" panose="020B0604020202020204" pitchFamily="34" charset="-128"/>
                <a:ea typeface="+mn-ea"/>
                <a:cs typeface="+mn-cs"/>
              </a:rPr>
              <a:t>    string content;</a:t>
            </a:r>
            <a:br>
              <a:rPr lang="en-US" sz="2000" b="1" dirty="0"/>
            </a:br>
            <a:r>
              <a:rPr lang="en-US" sz="2000" b="1" dirty="0"/>
              <a:t>};</a:t>
            </a:r>
          </a:p>
        </p:txBody>
      </p:sp>
      <p:sp>
        <p:nvSpPr>
          <p:cNvPr id="4" name="Rectangle 1">
            <a:extLst>
              <a:ext uri="{FF2B5EF4-FFF2-40B4-BE49-F238E27FC236}">
                <a16:creationId xmlns:a16="http://schemas.microsoft.com/office/drawing/2014/main" id="{760F69E6-8AC5-4D79-984A-F2F895FBC6A0}"/>
              </a:ext>
            </a:extLst>
          </p:cNvPr>
          <p:cNvSpPr>
            <a:spLocks noGrp="1" noChangeArrowheads="1"/>
          </p:cNvSpPr>
          <p:nvPr>
            <p:ph idx="1"/>
          </p:nvPr>
        </p:nvSpPr>
        <p:spPr bwMode="auto">
          <a:xfrm>
            <a:off x="1203960" y="2616115"/>
            <a:ext cx="958596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1" i="0" u="sng" strike="noStrike" cap="none" normalizeH="0" baseline="0" dirty="0">
                <a:ln>
                  <a:noFill/>
                </a:ln>
                <a:solidFill>
                  <a:schemeClr val="tx1"/>
                </a:solidFill>
                <a:effectLst/>
                <a:latin typeface="Arial" panose="020B0604020202020204" pitchFamily="34" charset="0"/>
              </a:rPr>
              <a:t>For  comment structure: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Unicode MS" panose="020B0604020202020204" pitchFamily="34" charset="-128"/>
            </a:endParaRPr>
          </a:p>
          <a:p>
            <a:pPr marL="457200" lvl="1" indent="0" eaLnBrk="0" fontAlgn="base" hangingPunct="0">
              <a:lnSpc>
                <a:spcPct val="100000"/>
              </a:lnSpc>
              <a:spcBef>
                <a:spcPct val="0"/>
              </a:spcBef>
              <a:spcAft>
                <a:spcPct val="0"/>
              </a:spcAft>
              <a:buFontTx/>
              <a:buChar char="•"/>
            </a:pPr>
            <a:r>
              <a:rPr kumimoji="0" lang="en-US" altLang="en-US" sz="2800" b="1" i="0" u="none" strike="noStrike" cap="none" normalizeH="0" baseline="0" dirty="0">
                <a:ln>
                  <a:noFill/>
                </a:ln>
                <a:solidFill>
                  <a:schemeClr val="tx1"/>
                </a:solidFill>
                <a:effectLst/>
                <a:latin typeface="Arial Unicode MS" panose="020B0604020202020204" pitchFamily="34" charset="-128"/>
              </a:rPr>
              <a:t>author</a:t>
            </a:r>
            <a:r>
              <a:rPr kumimoji="0" lang="en-US" altLang="en-US" sz="2800" b="1" i="0" u="none" strike="noStrike" cap="none" normalizeH="0" baseline="0" dirty="0">
                <a:ln>
                  <a:noFill/>
                </a:ln>
                <a:solidFill>
                  <a:schemeClr val="tx1"/>
                </a:solidFill>
                <a:effectLst/>
              </a:rPr>
              <a:t> →	The person who is commenting</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endParaRPr kumimoji="0" lang="en-US" altLang="en-US" sz="2000" b="1" i="0" u="none" strike="noStrike" cap="none" normalizeH="0" baseline="0" dirty="0">
              <a:ln>
                <a:noFill/>
              </a:ln>
              <a:solidFill>
                <a:schemeClr val="tx1"/>
              </a:solidFill>
              <a:effectLst/>
              <a:latin typeface="Arial Unicode MS" panose="020B0604020202020204" pitchFamily="34" charset="-128"/>
            </a:endParaRPr>
          </a:p>
          <a:p>
            <a:pPr marL="457200" lvl="1" indent="0" eaLnBrk="0" fontAlgn="base" hangingPunct="0">
              <a:lnSpc>
                <a:spcPct val="100000"/>
              </a:lnSpc>
              <a:spcBef>
                <a:spcPct val="0"/>
              </a:spcBef>
              <a:spcAft>
                <a:spcPct val="0"/>
              </a:spcAft>
              <a:buFontTx/>
              <a:buChar char="•"/>
            </a:pPr>
            <a:r>
              <a:rPr lang="en-US" altLang="en-US" sz="2800" b="1" dirty="0">
                <a:latin typeface="Arial Unicode MS" panose="020B0604020202020204" pitchFamily="34" charset="-128"/>
              </a:rPr>
              <a:t>content →	The text of comment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7191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515</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Unicode MS</vt:lpstr>
      <vt:lpstr>Arial</vt:lpstr>
      <vt:lpstr>Calibri</vt:lpstr>
      <vt:lpstr>Calibri Light</vt:lpstr>
      <vt:lpstr>Office Theme</vt:lpstr>
      <vt:lpstr> Project Title: Social Networking Platform Subtitle: Connecting People with Code Presented by:  Hamza Farooq ,Nadir Abbas ,Adil Shahzad, Dawood Ikram, Farha, Sadia. </vt:lpstr>
      <vt:lpstr>Details About Our Project     1).We have created this project using C++.    2).In this project, the user creates their profile, meaning they can sign up or log in.    3).The user can add friends, make posts, and any friend can comment on those posts.    4).The user can also view their list of friends to see who is connected with them.    5).At last user can logout his ID if he wants.  </vt:lpstr>
      <vt:lpstr>PowerPoint Presentation</vt:lpstr>
      <vt:lpstr>Header Files #include &lt;iostream&gt; #include &lt;vector&gt; #include &lt;string&gt; #include &lt;fstream&gt; using namespace std;</vt:lpstr>
      <vt:lpstr>User Details for Signup\Login  struct User {     string username;     string password;     vector&lt;string&gt; friends;     vector&lt;string&gt; friendRequests; };</vt:lpstr>
      <vt:lpstr>    Showing Users vector&lt;User&gt; users; vector&lt;Post&gt; posts;</vt:lpstr>
      <vt:lpstr> Signup Function  Signup()  Function  For a New User  string username, password;(for a new user) ------</vt:lpstr>
      <vt:lpstr>    For Creating a Post Struct Post {     string author;     string content;     vector&lt;Comment&gt; comments; };</vt:lpstr>
      <vt:lpstr> Commenting on a post  struct Comment {     string author;     string content;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Title: Social Networking Platform Project Subtitle: Connecting People with Code Presented by: Hamza Farooq ,Nadir Abbas ,Dawood Ikram, Farha, Sadia. </dc:title>
  <dc:creator>Hamza</dc:creator>
  <cp:lastModifiedBy>Hamza</cp:lastModifiedBy>
  <cp:revision>25</cp:revision>
  <dcterms:created xsi:type="dcterms:W3CDTF">2025-05-22T10:56:22Z</dcterms:created>
  <dcterms:modified xsi:type="dcterms:W3CDTF">2025-05-22T14:58:25Z</dcterms:modified>
</cp:coreProperties>
</file>