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layfair Display"/>
      <p:regular r:id="rId9"/>
      <p:bold r:id="rId10"/>
      <p:italic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italic.fntdata"/><Relationship Id="rId10" Type="http://schemas.openxmlformats.org/officeDocument/2006/relationships/font" Target="fonts/PlayfairDisplay-bold.fntdata"/><Relationship Id="rId13" Type="http://schemas.openxmlformats.org/officeDocument/2006/relationships/font" Target="fonts/Montserrat-regular.fntdata"/><Relationship Id="rId12" Type="http://schemas.openxmlformats.org/officeDocument/2006/relationships/font" Target="fonts/PlayfairDispl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regular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Oswald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7bfbdd5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77bfbdd5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7bfbdd5d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7bfbdd5d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NashArt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Andy Zheng, Haad Azher, Najeeb, Sung Yi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NashArt?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50"/>
            <a:ext cx="4550700" cy="3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A discord bot that acts as an art </a:t>
            </a:r>
            <a:r>
              <a:rPr lang="en" sz="1100"/>
              <a:t>assistant</a:t>
            </a:r>
            <a:r>
              <a:rPr lang="en" sz="1100"/>
              <a:t> </a:t>
            </a:r>
            <a:endParaRPr sz="11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chatbot using GPT-3.5.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Can answer all kinds of art-related </a:t>
            </a:r>
            <a:r>
              <a:rPr lang="en" sz="1100"/>
              <a:t>questions and is online 24/7 using replit and a runtime robot.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We used discord-interactions to give users some privacy so when they are asking questions, the questions are not immediately visible unless you click on the interaction.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You can use the command /ask with a prompt to ask the bot any art-related question.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There is also 2 other commands /tts-ask which is basically /ask but with text-to-speech making the bot accessible for people with disabilities, and /help which displays the commands list.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On the right you can see what it answered when I asked: “Can you tell me the 3 most popular styles of art?”</a:t>
            </a:r>
            <a:endParaRPr sz="11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3875" y="445025"/>
            <a:ext cx="2618424" cy="440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2150" y="445019"/>
            <a:ext cx="2526025" cy="137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97975" y="159100"/>
            <a:ext cx="2808000" cy="48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NashArt can remember the 5 most recent responses to help answer follow-up questions.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NashArt remembers history for unique users, so if another user asks it something, it will clear its history as shown here: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It is only able to answer questions related to art so if we ask it a question like: “What is math?” it will give me this response:</a:t>
            </a:r>
            <a:endParaRPr sz="1100"/>
          </a:p>
        </p:txBody>
      </p:sp>
      <p:sp>
        <p:nvSpPr>
          <p:cNvPr id="73" name="Google Shape;73;p15"/>
          <p:cNvSpPr txBox="1"/>
          <p:nvPr/>
        </p:nvSpPr>
        <p:spPr>
          <a:xfrm>
            <a:off x="5859400" y="1014975"/>
            <a:ext cx="3065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layfair Display"/>
                <a:ea typeface="Playfair Display"/>
                <a:cs typeface="Playfair Display"/>
                <a:sym typeface="Playfair Display"/>
              </a:rPr>
              <a:t>*You can see here that one person asks a question as well as a follow-up but when someone else asks a follow-up question, it does not recognize it. </a:t>
            </a:r>
            <a:endParaRPr sz="11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850" y="2049900"/>
            <a:ext cx="2932500" cy="1168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8778" y="541775"/>
            <a:ext cx="2367550" cy="307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0049" y="1508763"/>
            <a:ext cx="1990550" cy="234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7295" y="3854195"/>
            <a:ext cx="2808001" cy="981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