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640" y="2516824"/>
            <a:ext cx="8767860" cy="1388165"/>
          </a:xfrm>
        </p:spPr>
        <p:txBody>
          <a:bodyPr>
            <a:normAutofit/>
          </a:bodyPr>
          <a:lstStyle/>
          <a:p>
            <a:r>
              <a:rPr lang="en-US" altLang="ko-KR" sz="8000" dirty="0" err="1" smtClean="0">
                <a:latin typeface="Gabriola" panose="04040605051002020D02" pitchFamily="82" charset="0"/>
              </a:rPr>
              <a:t>Pulmuone</a:t>
            </a:r>
            <a:endParaRPr lang="ko-KR" altLang="en-US" sz="8000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3527" y="4134271"/>
            <a:ext cx="286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김애리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0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3361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  <a:r>
              <a:rPr lang="en-US" altLang="ko-KR" sz="5000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ontents</a:t>
            </a:r>
            <a:endParaRPr lang="ko-KR" altLang="en-US" sz="50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5649" y="2279851"/>
            <a:ext cx="9872871" cy="4705611"/>
          </a:xfrm>
        </p:spPr>
        <p:txBody>
          <a:bodyPr/>
          <a:lstStyle/>
          <a:p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리뉴얼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 사이트 페이지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lvl="1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메인 페이지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lvl="1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컨텐츠 페이지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lvl="1"/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상세페이지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주제 선정 이유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사이트 제작 목표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경쟁 사이트 비교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/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분석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endParaRPr lang="ko-KR" altLang="en-US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756458" y="1396538"/>
            <a:ext cx="104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793" y="185651"/>
            <a:ext cx="9875520" cy="1356360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 페이지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85" y="3420746"/>
            <a:ext cx="4158826" cy="306439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98" y="544791"/>
            <a:ext cx="5172716" cy="3471334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3" y="1901151"/>
            <a:ext cx="6206600" cy="3508866"/>
          </a:xfr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3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793" y="185651"/>
            <a:ext cx="9875520" cy="1356360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컨텐츠 페이지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7" y="1414796"/>
            <a:ext cx="4815926" cy="2563982"/>
          </a:xfr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49" y="3098508"/>
            <a:ext cx="6729324" cy="3087192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0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793" y="185651"/>
            <a:ext cx="9875520" cy="1356360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페이지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06" y="2933935"/>
            <a:ext cx="5086272" cy="3520088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31" y="527685"/>
            <a:ext cx="4528222" cy="2221230"/>
          </a:xfrm>
          <a:prstGeom prst="rect">
            <a:avLst/>
          </a:prstGeo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9" y="1360054"/>
            <a:ext cx="6333690" cy="4348018"/>
          </a:xfrm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0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7373" y="25016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 선정 이유</a:t>
            </a:r>
            <a:endParaRPr lang="ko-KR" altLang="en-US" sz="50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7373" y="1814338"/>
            <a:ext cx="9872871" cy="4705611"/>
          </a:xfrm>
        </p:spPr>
        <p:txBody>
          <a:bodyPr/>
          <a:lstStyle/>
          <a:p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홈페이지의 구조가 깔끔하고 획일화된 섹션들이 눈에 잘 보임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endParaRPr lang="en-US" altLang="ko-KR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756458" y="1396538"/>
            <a:ext cx="104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135</TotalTime>
  <Words>39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나눔스퀘어라운드 Bold</vt:lpstr>
      <vt:lpstr>맑은 고딕</vt:lpstr>
      <vt:lpstr>빙그레체</vt:lpstr>
      <vt:lpstr>Corbel</vt:lpstr>
      <vt:lpstr>Gabriola</vt:lpstr>
      <vt:lpstr>기본</vt:lpstr>
      <vt:lpstr>PowerPoint 프레젠테이션</vt:lpstr>
      <vt:lpstr>Contents</vt:lpstr>
      <vt:lpstr>메인 페이지</vt:lpstr>
      <vt:lpstr>컨텐츠 페이지</vt:lpstr>
      <vt:lpstr>상세 페이지</vt:lpstr>
      <vt:lpstr>주제 선정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2021-12-01T05:39:52Z</dcterms:created>
  <dcterms:modified xsi:type="dcterms:W3CDTF">2021-12-01T07:54:56Z</dcterms:modified>
</cp:coreProperties>
</file>