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736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6155" cy="135699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3615" cy="403923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6223635"/>
            <a:ext cx="2329815" cy="365760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065" y="6223635"/>
            <a:ext cx="471868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420" y="6223635"/>
            <a:ext cx="1706880" cy="36576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98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223635"/>
            <a:ext cx="2329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065" y="6223635"/>
            <a:ext cx="4718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420" y="6223635"/>
            <a:ext cx="1706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.jpg"></Relationship><Relationship Id="rId2" Type="http://schemas.openxmlformats.org/officeDocument/2006/relationships/image" Target="../media/image1.jpg"></Relationship><Relationship Id="rId4" Type="http://schemas.openxmlformats.org/officeDocument/2006/relationships/image" Target="../media/image3.jp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5.jpg"></Relationship><Relationship Id="rId2" Type="http://schemas.openxmlformats.org/officeDocument/2006/relationships/image" Target="../media/image4.jp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7.jpg"></Relationship><Relationship Id="rId2" Type="http://schemas.openxmlformats.org/officeDocument/2006/relationships/image" Target="../media/image6.jpg"></Relationship><Relationship Id="rId4" Type="http://schemas.openxmlformats.org/officeDocument/2006/relationships/image" Target="../media/image8.jpg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369912941.jpeg"></Relationship><Relationship Id="rId3" Type="http://schemas.openxmlformats.org/officeDocument/2006/relationships/image" Target="../media/fImage807501308467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77801396334.jpeg"></Relationship><Relationship Id="rId3" Type="http://schemas.openxmlformats.org/officeDocument/2006/relationships/image" Target="../media/fImage1538441406500.jpeg"></Relationship><Relationship Id="rId4" Type="http://schemas.openxmlformats.org/officeDocument/2006/relationships/image" Target="../media/fImage1538441419169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1460" y="2517140"/>
            <a:ext cx="8768080" cy="1388110"/>
          </a:xfrm>
        </p:spPr>
        <p:txBody>
          <a:bodyPr>
            <a:normAutofit/>
          </a:bodyPr>
          <a:lstStyle/>
          <a:p>
            <a:r>
              <a:rPr lang="en-US" altLang="ko-KR" sz="8000" dirty="0" err="1" smtClean="0">
                <a:latin typeface="Gabriola" panose="04040605051002020D02" pitchFamily="82" charset="0"/>
              </a:rPr>
              <a:t>Pulmuone</a:t>
            </a:r>
            <a:endParaRPr lang="ko-KR" altLang="en-US" sz="8000" dirty="0">
              <a:latin typeface="Gabriola" panose="040406050510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3545" y="4134485"/>
            <a:ext cx="286258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김애리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09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143000" y="133350"/>
            <a:ext cx="9876155" cy="13569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accent1">
                    <a:lumMod val="75000"/>
                  </a:schemeClr>
                </a:solidFill>
                <a:latin typeface="배달의민족 주아" charset="0"/>
                <a:ea typeface="배달의민족 주아" charset="0"/>
              </a:rPr>
              <a:t>Contents</a:t>
            </a:r>
            <a:endParaRPr lang="ko-KR" altLang="en-US" sz="5000" cap="none" dirty="0" smtClean="0" b="0" strike="noStrike">
              <a:solidFill>
                <a:schemeClr val="accent1">
                  <a:lumMod val="7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145540" y="1663700"/>
            <a:ext cx="9873615" cy="47059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3200" cap="none" dirty="0" smtClean="0" b="0" strike="noStrike">
                <a:latin typeface="서울남산체 B" charset="0"/>
                <a:ea typeface="서울남산체 B" charset="0"/>
              </a:rPr>
              <a:t>리뉴얼 사이트 페이지</a:t>
            </a: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457200" indent="-182880" algn="l" fontAlgn="auto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3200" cap="none" dirty="0" smtClean="0" b="0" strike="noStrike">
                <a:latin typeface="서울남산체 B" charset="0"/>
                <a:ea typeface="서울남산체 B" charset="0"/>
              </a:rPr>
              <a:t>메인 페이지</a:t>
            </a: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457200" indent="-182880" algn="l" fontAlgn="auto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3200" cap="none" dirty="0" smtClean="0" b="0" strike="noStrike">
                <a:latin typeface="서울남산체 B" charset="0"/>
                <a:ea typeface="서울남산체 B" charset="0"/>
              </a:rPr>
              <a:t>컨텐츠 페이지</a:t>
            </a: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457200" indent="-182880" algn="l" fontAlgn="auto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3200" cap="none" dirty="0" smtClean="0" b="0" strike="noStrike">
                <a:latin typeface="서울남산체 B" charset="0"/>
                <a:ea typeface="서울남산체 B" charset="0"/>
              </a:rPr>
              <a:t>상세페이지</a:t>
            </a: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3200" cap="none" dirty="0" smtClean="0" b="0" strike="noStrike">
                <a:latin typeface="서울남산체 B" charset="0"/>
                <a:ea typeface="서울남산체 B" charset="0"/>
              </a:rPr>
              <a:t>주제 선정 이유</a:t>
            </a: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3200" cap="none" dirty="0" smtClean="0" b="0" strike="noStrike">
                <a:latin typeface="서울남산체 B" charset="0"/>
                <a:ea typeface="서울남산체 B" charset="0"/>
              </a:rPr>
              <a:t>사이트 제작 목표</a:t>
            </a: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3200" cap="none" dirty="0" smtClean="0" b="0" strike="noStrike">
                <a:latin typeface="서울남산체 B" charset="0"/>
                <a:ea typeface="서울남산체 B" charset="0"/>
              </a:rPr>
              <a:t>경쟁 사이트 비교/분석</a:t>
            </a: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2200" cap="none" dirty="0" smtClean="0" b="0" strike="noStrike">
              <a:latin typeface="빙그레체" charset="0"/>
              <a:ea typeface="빙그레체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756285" y="1396365"/>
            <a:ext cx="104400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7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735" y="185420"/>
            <a:ext cx="9875520" cy="1356360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 페이지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65" y="3420745"/>
            <a:ext cx="4158615" cy="3064510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65" y="544830"/>
            <a:ext cx="5172710" cy="347154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" y="1901190"/>
            <a:ext cx="6206490" cy="3509010"/>
          </a:xfr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32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735" y="185420"/>
            <a:ext cx="9876155" cy="135699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나눔스퀘어라운드 Bold" charset="0"/>
                <a:ea typeface="나눔스퀘어라운드 Bold" charset="0"/>
              </a:rPr>
              <a:t>서브 페이지</a:t>
            </a:r>
            <a:endParaRPr lang="ko-KR" altLang="en-US" sz="4400" cap="none" dirty="0" smtClean="0" b="0" strike="noStrike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" y="1414780"/>
            <a:ext cx="4815840" cy="2564130"/>
          </a:xfr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80" y="3098800"/>
            <a:ext cx="6729095" cy="3087370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03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735" y="185420"/>
            <a:ext cx="9876155" cy="135699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나눔스퀘어라운드 Bold" charset="0"/>
                <a:ea typeface="나눔스퀘어라운드 Bold" charset="0"/>
              </a:rPr>
              <a:t>콘텐츠 페이지</a:t>
            </a:r>
            <a:endParaRPr lang="ko-KR" altLang="en-US" sz="4400" cap="none" dirty="0" smtClean="0" b="0" strike="noStrike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5" y="2933700"/>
            <a:ext cx="5086350" cy="351980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90" y="527685"/>
            <a:ext cx="4528185" cy="2221230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" y="1360170"/>
            <a:ext cx="6333490" cy="4347845"/>
          </a:xfr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800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037590" y="250190"/>
            <a:ext cx="9876155" cy="13569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accent1">
                    <a:lumMod val="75000"/>
                  </a:schemeClr>
                </a:solidFill>
                <a:latin typeface="배달의민족 주아" charset="0"/>
                <a:ea typeface="배달의민족 주아" charset="0"/>
              </a:rPr>
              <a:t>주제 선정 이유</a:t>
            </a:r>
            <a:endParaRPr lang="ko-KR" altLang="en-US" sz="5000" cap="none" dirty="0" smtClean="0" b="0" strike="noStrike">
              <a:solidFill>
                <a:schemeClr val="accent1">
                  <a:lumMod val="7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037590" y="1717040"/>
            <a:ext cx="9873615" cy="47059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3200" cap="none" dirty="0" smtClean="0" b="0" strike="noStrike">
                <a:latin typeface="서울남산체 B" charset="0"/>
                <a:ea typeface="서울남산체 B" charset="0"/>
              </a:rPr>
              <a:t>다양한 품목을 취급하는 브랜드여서 깔끔하게 구성하기 좋은 표본이 될 것 같았다.</a:t>
            </a: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2200" cap="none" dirty="0" smtClean="0" b="0" strike="noStrike">
              <a:latin typeface="빙그레체" charset="0"/>
              <a:ea typeface="빙그레체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2200" cap="none" dirty="0" smtClean="0" b="0" strike="noStrike">
              <a:latin typeface="빙그레체" charset="0"/>
              <a:ea typeface="빙그레체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756285" y="1396365"/>
            <a:ext cx="104400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3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037590" y="250190"/>
            <a:ext cx="9876155" cy="13569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accent1">
                    <a:lumMod val="75000"/>
                  </a:schemeClr>
                </a:solidFill>
                <a:latin typeface="배달의민족 주아" charset="0"/>
                <a:ea typeface="배달의민족 주아" charset="0"/>
              </a:rPr>
              <a:t>사이트 제작 목표</a:t>
            </a:r>
            <a:endParaRPr lang="ko-KR" altLang="en-US" sz="5000" cap="none" dirty="0" smtClean="0" b="0" strike="noStrike">
              <a:solidFill>
                <a:schemeClr val="accent1">
                  <a:lumMod val="7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75030" y="1605280"/>
            <a:ext cx="9873615" cy="4705985"/>
          </a:xfrm>
          <a:prstGeom prst="rect"/>
        </p:spPr>
        <p:txBody>
          <a:bodyPr wrap="square" lIns="91440" tIns="45720" rIns="91440" bIns="45720" vert="horz" anchor="t">
            <a:normAutofit fontScale="55000" lnSpcReduction="0"/>
          </a:bodyPr>
          <a:lstStyle/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4000" cap="none" dirty="0" smtClean="0" b="0" strike="noStrike">
                <a:latin typeface="서울남산체 B" charset="0"/>
                <a:ea typeface="서울남산체 B" charset="0"/>
              </a:rPr>
              <a:t>메인 페이지에 나열되어 있는 카테고리 섹션을 지루하지 않게 배치, 포지셔닝</a:t>
            </a:r>
            <a:endParaRPr lang="ko-KR" altLang="en-US" sz="40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40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4000" cap="none" dirty="0" smtClean="0" b="0" strike="noStrike">
                <a:latin typeface="서울남산체 B" charset="0"/>
                <a:ea typeface="서울남산체 B" charset="0"/>
              </a:rPr>
              <a:t>메인 페이지의 스와이프 배경색을 메인색상과 차별화를 두어 구분하여 볼 수 있게 변경</a:t>
            </a:r>
            <a:endParaRPr lang="ko-KR" altLang="en-US" sz="40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40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4000" cap="none" dirty="0" smtClean="0" b="0" strike="noStrike">
                <a:latin typeface="서울남산체 B" charset="0"/>
                <a:ea typeface="서울남산체 B" charset="0"/>
              </a:rPr>
              <a:t>보다 편한 쇼핑을 할 수 있도록 이벤트 배너 등이 표시되는 사이드바와 	              스크롤 시 담기, 구매 버튼등이 화면에 고정되게 하는 레이아웃을 추가</a:t>
            </a:r>
            <a:endParaRPr lang="ko-KR" altLang="en-US" sz="40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2200" cap="none" dirty="0" smtClean="0" b="0" strike="noStrike">
              <a:latin typeface="빙그레체" charset="0"/>
              <a:ea typeface="빙그레체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2200" cap="none" dirty="0" smtClean="0" b="0" strike="noStrike">
              <a:latin typeface="빙그레체" charset="0"/>
              <a:ea typeface="빙그레체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 flipV="1">
            <a:off x="756285" y="1396365"/>
            <a:ext cx="10440670" cy="635"/>
          </a:xfrm>
          <a:prstGeom prst="line"/>
          <a:ln w="28575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037590" y="250190"/>
            <a:ext cx="9876155" cy="13569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accent1">
                    <a:lumMod val="75000"/>
                  </a:schemeClr>
                </a:solidFill>
                <a:latin typeface="배달의민족 주아" charset="0"/>
                <a:ea typeface="배달의민족 주아" charset="0"/>
              </a:rPr>
              <a:t>경쟁사 비교/분석</a:t>
            </a:r>
            <a:endParaRPr lang="ko-KR" altLang="en-US" sz="5000" cap="none" dirty="0" smtClean="0" b="0" strike="noStrike">
              <a:solidFill>
                <a:schemeClr val="accent1">
                  <a:lumMod val="7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3" name="내용 개체 틀 2" descr="C:/Users/User/AppData/Roaming/PolarisOffice/ETemp/26796_18548248/fImage9369912941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11810" y="1834515"/>
            <a:ext cx="3215005" cy="4039235"/>
          </a:xfrm>
          <a:prstGeom prst="rect"/>
          <a:noFill/>
          <a:effectLst>
            <a:outerShdw sx="102000" sy="102000" blurRad="63500" dist="0" dir="0" rotWithShape="0" algn="ctr">
              <a:srgbClr val="000000">
                <a:alpha val="40000"/>
              </a:srgbClr>
            </a:outerShdw>
          </a:effectLst>
        </p:spPr>
      </p:pic>
      <p:cxnSp>
        <p:nvCxnSpPr>
          <p:cNvPr id="5" name="직선 연결선 4"/>
          <p:cNvCxnSpPr/>
          <p:nvPr/>
        </p:nvCxnSpPr>
        <p:spPr>
          <a:xfrm rot="0" flipV="1">
            <a:off x="756285" y="1396365"/>
            <a:ext cx="10440670" cy="635"/>
          </a:xfrm>
          <a:prstGeom prst="line"/>
          <a:ln w="28575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C:/Users/User/AppData/Roaming/PolarisOffice/ETemp/26796_18548248/fImage80750130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1835150"/>
            <a:ext cx="3267075" cy="4038600"/>
          </a:xfrm>
          <a:prstGeom prst="rect"/>
          <a:noFill/>
          <a:effectLst>
            <a:outerShdw sx="102000" sy="102000" blurRad="63500" dist="0" dir="0" rotWithShape="0" algn="ctr">
              <a:srgbClr val="000000">
                <a:alpha val="40000"/>
              </a:srgbClr>
            </a:outerShdw>
          </a:effectLst>
        </p:spPr>
      </p:pic>
      <p:sp>
        <p:nvSpPr>
          <p:cNvPr id="7" name="내용 개체 틀 6"/>
          <p:cNvSpPr txBox="1">
            <a:spLocks/>
          </p:cNvSpPr>
          <p:nvPr>
            <p:ph type="obj" idx="2"/>
          </p:nvPr>
        </p:nvSpPr>
        <p:spPr>
          <a:xfrm rot="0">
            <a:off x="7518400" y="2505710"/>
            <a:ext cx="3693160" cy="4490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2000" cap="none" dirty="0" smtClean="0" b="0" strike="noStrike">
                <a:latin typeface="서울남산체 B" charset="0"/>
                <a:ea typeface="서울남산체 B" charset="0"/>
              </a:rPr>
              <a:t>메인페이지에 카테고리들이 나열되어있지만 흥미를 유발하는 텍스트와 컬러감을 추가한 이미지들의 나열로 지루하지 않음.</a:t>
            </a:r>
            <a:endParaRPr lang="ko-KR" altLang="en-US" sz="20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20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2200" cap="none" dirty="0" smtClean="0" b="0" strike="noStrike">
              <a:latin typeface="빙그레체" charset="0"/>
              <a:ea typeface="빙그레체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2200" cap="none" dirty="0" smtClean="0" b="0" strike="noStrike">
              <a:latin typeface="빙그레체" charset="0"/>
              <a:ea typeface="빙그레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037590" y="250190"/>
            <a:ext cx="9876155" cy="13569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accent1">
                    <a:lumMod val="75000"/>
                  </a:schemeClr>
                </a:solidFill>
                <a:latin typeface="배달의민족 주아" charset="0"/>
                <a:ea typeface="배달의민족 주아" charset="0"/>
              </a:rPr>
              <a:t>경쟁사 비교/분석</a:t>
            </a:r>
            <a:endParaRPr lang="ko-KR" altLang="en-US" sz="5000" cap="none" dirty="0" smtClean="0" b="0" strike="noStrike">
              <a:solidFill>
                <a:schemeClr val="accent1">
                  <a:lumMod val="7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3" name="내용 개체 틀 2" descr="C:/Users/User/AppData/Roaming/PolarisOffice/ETemp/26796_18548248/fImage1377801396334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50545" y="1602740"/>
            <a:ext cx="3529965" cy="3575685"/>
          </a:xfrm>
          <a:prstGeom prst="rect"/>
          <a:noFill/>
          <a:effectLst>
            <a:outerShdw sx="102000" sy="102000" blurRad="63500" dist="0" dir="0" rotWithShape="0" algn="ctr">
              <a:srgbClr val="000000">
                <a:alpha val="40000"/>
              </a:srgbClr>
            </a:outerShdw>
          </a:effectLst>
        </p:spPr>
      </p:pic>
      <p:cxnSp>
        <p:nvCxnSpPr>
          <p:cNvPr id="5" name="직선 연결선 4"/>
          <p:cNvCxnSpPr/>
          <p:nvPr/>
        </p:nvCxnSpPr>
        <p:spPr>
          <a:xfrm rot="0" flipV="1">
            <a:off x="756285" y="1396365"/>
            <a:ext cx="10440670" cy="635"/>
          </a:xfrm>
          <a:prstGeom prst="line"/>
          <a:ln w="28575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/>
          <p:cNvSpPr txBox="1">
            <a:spLocks/>
          </p:cNvSpPr>
          <p:nvPr>
            <p:ph type="obj" idx="2"/>
          </p:nvPr>
        </p:nvSpPr>
        <p:spPr>
          <a:xfrm rot="0">
            <a:off x="7295515" y="1605280"/>
            <a:ext cx="3693160" cy="4490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2000" cap="none" dirty="0" smtClean="0" b="0" strike="noStrike">
                <a:latin typeface="서울남산체 B" charset="0"/>
                <a:ea typeface="서울남산체 B" charset="0"/>
              </a:rPr>
              <a:t>사이드바에 캠페인과 상품구매에 도움을 주는 컨텐츠를 고정시켜두어 홍보와 구매의 편리함을 준다.</a:t>
            </a:r>
            <a:endParaRPr lang="ko-KR" altLang="en-US" sz="20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lang="en-US" altLang="ko-KR" sz="2000" cap="none" dirty="0" smtClean="0" b="0" strike="noStrike">
                <a:latin typeface="서울남산체 B" charset="0"/>
                <a:ea typeface="서울남산체 B" charset="0"/>
              </a:rPr>
              <a:t>각 브랜드별로 대표하는 배너를 삽입하여 상표성을 쉽고 재밌게 알릴 수 있게 했다. </a:t>
            </a: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3200" cap="none" dirty="0" smtClean="0" b="0" strike="noStrike">
              <a:latin typeface="서울남산체 B" charset="0"/>
              <a:ea typeface="서울남산체 B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2200" cap="none" dirty="0" smtClean="0" b="0" strike="noStrike">
              <a:latin typeface="빙그레체" charset="0"/>
              <a:ea typeface="빙그레체" charset="0"/>
            </a:endParaRPr>
          </a:p>
          <a:p>
            <a:pPr marL="228600" indent="-182880" algn="l" fontAlgn="auto" defTabSz="9144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/>
              <a:buChar char="•"/>
            </a:pPr>
            <a:endParaRPr lang="ko-KR" altLang="en-US" sz="2200" cap="none" dirty="0" smtClean="0" b="0" strike="noStrike">
              <a:latin typeface="빙그레체" charset="0"/>
              <a:ea typeface="빙그레체" charset="0"/>
            </a:endParaRPr>
          </a:p>
        </p:txBody>
      </p:sp>
      <p:pic>
        <p:nvPicPr>
          <p:cNvPr id="8" name="그림 7" descr="C:/Users/User/AppData/Roaming/PolarisOffice/ETemp/26796_18548248/fImage153844140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00045" y="3850005"/>
            <a:ext cx="3246755" cy="2451735"/>
          </a:xfrm>
          <a:prstGeom prst="rect"/>
          <a:noFill/>
        </p:spPr>
      </p:pic>
      <p:pic>
        <p:nvPicPr>
          <p:cNvPr id="9" name="그림 8" descr="C:/Users/User/AppData/Roaming/PolarisOffice/ETemp/26796_18548248/fImage1538441419169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69260" y="3309620"/>
            <a:ext cx="4154805" cy="3138170"/>
          </a:xfrm>
          <a:prstGeom prst="rect"/>
          <a:noFill/>
          <a:effectLst>
            <a:outerShdw sx="102000" sy="102000" blurRad="63500" dist="0" dir="0" rotWithShape="0" algn="ctr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16</Paragraphs>
  <Words>39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김 애리</cp:lastModifiedBy>
  <dc:title>PowerPoint 프레젠테이션</dc:title>
  <dcterms:modified xsi:type="dcterms:W3CDTF">2021-12-01T07:54:56Z</dcterms:modified>
</cp:coreProperties>
</file>