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81" r:id="rId4"/>
    <p:sldId id="260" r:id="rId5"/>
    <p:sldId id="272" r:id="rId6"/>
    <p:sldId id="261" r:id="rId7"/>
    <p:sldId id="271" r:id="rId8"/>
    <p:sldId id="262" r:id="rId9"/>
    <p:sldId id="268" r:id="rId10"/>
    <p:sldId id="269" r:id="rId11"/>
    <p:sldId id="270" r:id="rId12"/>
    <p:sldId id="277" r:id="rId13"/>
    <p:sldId id="278" r:id="rId14"/>
    <p:sldId id="279" r:id="rId15"/>
    <p:sldId id="280" r:id="rId16"/>
    <p:sldId id="283" r:id="rId17"/>
    <p:sldId id="282" r:id="rId18"/>
    <p:sldId id="286" r:id="rId19"/>
    <p:sldId id="284" r:id="rId20"/>
    <p:sldId id="285" r:id="rId21"/>
    <p:sldId id="28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EBBF0E"/>
    <a:srgbClr val="333333"/>
    <a:srgbClr val="4C6873"/>
    <a:srgbClr val="FFFFFF"/>
    <a:srgbClr val="D9765F"/>
    <a:srgbClr val="6C733D"/>
    <a:srgbClr val="D97904"/>
    <a:srgbClr val="F25C05"/>
    <a:srgbClr val="8C0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99574-70DE-463D-BD9A-BF782265DBA7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1E1A5833-0ADB-45DE-9561-C999BE1E7126}">
      <dgm:prSet phldrT="[텍스트]" custT="1"/>
      <dgm:spPr>
        <a:solidFill>
          <a:srgbClr val="4C6873"/>
        </a:solidFill>
      </dgm:spPr>
      <dgm:t>
        <a:bodyPr/>
        <a:lstStyle/>
        <a:p>
          <a:pPr latinLnBrk="1"/>
          <a:r>
            <a:rPr lang="ko-KR" altLang="en-US" sz="4000" dirty="0" err="1">
              <a:solidFill>
                <a:schemeClr val="bg1"/>
              </a:solidFill>
              <a:latin typeface="gugi" pitchFamily="2" charset="-127"/>
              <a:ea typeface="gugi" pitchFamily="2" charset="-127"/>
            </a:rPr>
            <a:t>캠핑가자</a:t>
          </a:r>
          <a:endParaRPr lang="ko-KR" altLang="en-US" sz="4000" dirty="0">
            <a:solidFill>
              <a:schemeClr val="bg1"/>
            </a:solidFill>
            <a:latin typeface="gugi" pitchFamily="2" charset="-127"/>
            <a:ea typeface="gugi" pitchFamily="2" charset="-127"/>
          </a:endParaRPr>
        </a:p>
      </dgm:t>
    </dgm:pt>
    <dgm:pt modelId="{6DBB12FD-4F3A-46E3-B0D3-D968BEEB5524}" type="parTrans" cxnId="{1DE622B7-1698-474E-8B4C-D26BC2E3E9AA}">
      <dgm:prSet/>
      <dgm:spPr/>
      <dgm:t>
        <a:bodyPr/>
        <a:lstStyle/>
        <a:p>
          <a:pPr latinLnBrk="1"/>
          <a:endParaRPr lang="ko-KR" altLang="en-US"/>
        </a:p>
      </dgm:t>
    </dgm:pt>
    <dgm:pt modelId="{C201BB45-9BD2-4111-AE73-27049DB98EBB}" type="sibTrans" cxnId="{1DE622B7-1698-474E-8B4C-D26BC2E3E9AA}">
      <dgm:prSet/>
      <dgm:spPr/>
      <dgm:t>
        <a:bodyPr/>
        <a:lstStyle/>
        <a:p>
          <a:pPr latinLnBrk="1"/>
          <a:endParaRPr lang="ko-KR" altLang="en-US"/>
        </a:p>
      </dgm:t>
    </dgm:pt>
    <dgm:pt modelId="{BC72E5C3-566A-416C-9C09-DA8868D2A777}">
      <dgm:prSet phldrT="[텍스트]" custT="1"/>
      <dgm:spPr>
        <a:solidFill>
          <a:srgbClr val="EBBF0E"/>
        </a:solidFill>
      </dgm:spPr>
      <dgm:t>
        <a:bodyPr/>
        <a:lstStyle/>
        <a:p>
          <a:pPr latinLnBrk="1"/>
          <a:r>
            <a:rPr lang="ko-KR" altLang="en-US" sz="2800" dirty="0" err="1">
              <a:latin typeface="Noto Sans KR" panose="020B0500000000000000" pitchFamily="34" charset="-127"/>
              <a:ea typeface="Noto Sans KR" panose="020B0500000000000000" pitchFamily="34" charset="-127"/>
            </a:rPr>
            <a:t>캠핑장</a:t>
          </a:r>
          <a:r>
            <a:rPr lang="ko-KR" altLang="en-US" sz="2800" dirty="0">
              <a:latin typeface="Noto Sans KR" panose="020B0500000000000000" pitchFamily="34" charset="-127"/>
              <a:ea typeface="Noto Sans KR" panose="020B0500000000000000" pitchFamily="34" charset="-127"/>
            </a:rPr>
            <a:t> 추천</a:t>
          </a:r>
        </a:p>
      </dgm:t>
    </dgm:pt>
    <dgm:pt modelId="{0D6F802A-6EB8-4CEF-A99B-708EEF039D10}" type="parTrans" cxnId="{B4F87EBB-C53A-4557-B233-6BA3D7E12BC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C58CB9C-0412-4E72-8935-1D8FCF75E9E9}" type="sibTrans" cxnId="{B4F87EBB-C53A-4557-B233-6BA3D7E12BCC}">
      <dgm:prSet/>
      <dgm:spPr/>
      <dgm:t>
        <a:bodyPr/>
        <a:lstStyle/>
        <a:p>
          <a:pPr latinLnBrk="1"/>
          <a:endParaRPr lang="ko-KR" altLang="en-US"/>
        </a:p>
      </dgm:t>
    </dgm:pt>
    <dgm:pt modelId="{67BB7949-23F7-4DFD-9065-78BD9DC629F5}">
      <dgm:prSet phldrT="[텍스트]" custT="1"/>
      <dgm:spPr>
        <a:solidFill>
          <a:srgbClr val="D9765F"/>
        </a:solidFill>
      </dgm:spPr>
      <dgm:t>
        <a:bodyPr/>
        <a:lstStyle/>
        <a:p>
          <a:pPr latinLnBrk="1"/>
          <a:r>
            <a:rPr lang="ko-KR" altLang="en-US" sz="2800" dirty="0">
              <a:latin typeface="Noto Sans KR" panose="020B0500000000000000" pitchFamily="34" charset="-127"/>
              <a:ea typeface="Noto Sans KR" panose="020B0500000000000000" pitchFamily="34" charset="-127"/>
            </a:rPr>
            <a:t>캠핑 후기</a:t>
          </a:r>
        </a:p>
      </dgm:t>
    </dgm:pt>
    <dgm:pt modelId="{E81A04C5-2C39-44F3-8770-77381B0511CE}" type="parTrans" cxnId="{6CD8B3BF-E0E1-4230-8B74-B752888AB64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8F794CB-0115-4EC5-9996-DB0AEC079399}" type="sibTrans" cxnId="{6CD8B3BF-E0E1-4230-8B74-B752888AB643}">
      <dgm:prSet/>
      <dgm:spPr/>
      <dgm:t>
        <a:bodyPr/>
        <a:lstStyle/>
        <a:p>
          <a:pPr latinLnBrk="1"/>
          <a:endParaRPr lang="ko-KR" altLang="en-US"/>
        </a:p>
      </dgm:t>
    </dgm:pt>
    <dgm:pt modelId="{D051A70C-804F-4178-A1A5-B26CC2E36A36}">
      <dgm:prSet custT="1"/>
      <dgm:spPr>
        <a:solidFill>
          <a:srgbClr val="6C733D"/>
        </a:solidFill>
      </dgm:spPr>
      <dgm:t>
        <a:bodyPr/>
        <a:lstStyle/>
        <a:p>
          <a:pPr latinLnBrk="1"/>
          <a:r>
            <a:rPr lang="ko-KR" altLang="en-US" sz="2800" dirty="0">
              <a:latin typeface="Noto Sans KR" panose="020B0500000000000000" pitchFamily="34" charset="-127"/>
              <a:ea typeface="Noto Sans KR" panose="020B0500000000000000" pitchFamily="34" charset="-127"/>
            </a:rPr>
            <a:t>캠핑 팁</a:t>
          </a:r>
        </a:p>
      </dgm:t>
    </dgm:pt>
    <dgm:pt modelId="{D7125F20-6286-4A13-ACB1-40ECD0B78376}" type="parTrans" cxnId="{2C40B244-03A5-4DA5-8D2F-DF231B3A455E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C025FBD-D6D2-4CAE-AAA6-5A8B642DEB0C}" type="sibTrans" cxnId="{2C40B244-03A5-4DA5-8D2F-DF231B3A455E}">
      <dgm:prSet/>
      <dgm:spPr/>
      <dgm:t>
        <a:bodyPr/>
        <a:lstStyle/>
        <a:p>
          <a:pPr latinLnBrk="1"/>
          <a:endParaRPr lang="ko-KR" altLang="en-US"/>
        </a:p>
      </dgm:t>
    </dgm:pt>
    <dgm:pt modelId="{1DD10F5D-5B44-47CE-B1A9-E1556B8DE2D3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글램핑</a:t>
          </a:r>
          <a:endParaRPr lang="ko-KR" altLang="en-US" sz="1600" dirty="0">
            <a:solidFill>
              <a:schemeClr val="tx1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27D57E7-9BF4-442A-B5A2-F61AE1642DCC}" type="parTrans" cxnId="{0DB2DFB1-6879-4F7E-B5F0-4989E7A09B7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B92DB91-74E9-4DBA-B2AE-4A29FEA4390D}" type="sibTrans" cxnId="{0DB2DFB1-6879-4F7E-B5F0-4989E7A09B74}">
      <dgm:prSet/>
      <dgm:spPr/>
      <dgm:t>
        <a:bodyPr/>
        <a:lstStyle/>
        <a:p>
          <a:pPr latinLnBrk="1"/>
          <a:endParaRPr lang="ko-KR" altLang="en-US"/>
        </a:p>
      </dgm:t>
    </dgm:pt>
    <dgm:pt modelId="{E8FF1082-ADAC-4FAD-A69D-CA74350C6994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오토캠핑</a:t>
          </a:r>
        </a:p>
      </dgm:t>
    </dgm:pt>
    <dgm:pt modelId="{4173939F-3A1E-4669-A381-42EF42E260F5}" type="parTrans" cxnId="{D6FD5376-6D2A-460F-AEC5-A53906860BBB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4AB1011-453A-4619-A350-85730B337CDB}" type="sibTrans" cxnId="{D6FD5376-6D2A-460F-AEC5-A53906860BBB}">
      <dgm:prSet/>
      <dgm:spPr/>
      <dgm:t>
        <a:bodyPr/>
        <a:lstStyle/>
        <a:p>
          <a:pPr latinLnBrk="1"/>
          <a:endParaRPr lang="ko-KR" altLang="en-US"/>
        </a:p>
      </dgm:t>
    </dgm:pt>
    <dgm:pt modelId="{AB2466B2-6C23-4C5D-9EF5-46D447936B24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백패킹</a:t>
          </a:r>
          <a:endParaRPr lang="ko-KR" altLang="en-US" sz="1600" dirty="0">
            <a:solidFill>
              <a:schemeClr val="tx1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D3F374B8-7918-45ED-AAC6-25879C2FC228}" type="parTrans" cxnId="{956B1F18-6622-4620-AF27-87AC67247B30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CF48B94-4810-4B3D-BF07-36D3736F4EC4}" type="sibTrans" cxnId="{956B1F18-6622-4620-AF27-87AC67247B30}">
      <dgm:prSet/>
      <dgm:spPr/>
      <dgm:t>
        <a:bodyPr/>
        <a:lstStyle/>
        <a:p>
          <a:pPr latinLnBrk="1"/>
          <a:endParaRPr lang="ko-KR" altLang="en-US"/>
        </a:p>
      </dgm:t>
    </dgm:pt>
    <dgm:pt modelId="{3A35FB30-04DA-4EF3-9EF1-00F7A0BF6C2E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6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RV</a:t>
          </a:r>
          <a:r>
            <a:rPr lang="ko-KR" altLang="en-US" sz="16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캠핑</a:t>
          </a:r>
        </a:p>
      </dgm:t>
    </dgm:pt>
    <dgm:pt modelId="{99F20233-0982-48BD-93EC-6E56D95272D5}" type="parTrans" cxnId="{F4A0A5CF-E8B8-4FA2-8FCA-2344B04E86B9}">
      <dgm:prSet/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4BE83C9-731D-4113-BB91-B462588BDCE8}" type="sibTrans" cxnId="{F4A0A5CF-E8B8-4FA2-8FCA-2344B04E86B9}">
      <dgm:prSet/>
      <dgm:spPr/>
      <dgm:t>
        <a:bodyPr/>
        <a:lstStyle/>
        <a:p>
          <a:pPr latinLnBrk="1"/>
          <a:endParaRPr lang="ko-KR" altLang="en-US"/>
        </a:p>
      </dgm:t>
    </dgm:pt>
    <dgm:pt modelId="{02BF6ACC-ADF2-4DC1-97F1-7BCC16B7ABF5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감성캠핑</a:t>
          </a:r>
          <a:endParaRPr lang="ko-KR" altLang="en-US" sz="1600" dirty="0">
            <a:solidFill>
              <a:schemeClr val="tx1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AB0A358-765E-4A68-9CAC-BBD72DE49657}" type="parTrans" cxnId="{CCAA4B61-1671-43A1-9827-82AC5294F20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5BEC068-D63D-42DF-BD06-F9AD7FD930C7}" type="sibTrans" cxnId="{CCAA4B61-1671-43A1-9827-82AC5294F201}">
      <dgm:prSet/>
      <dgm:spPr/>
      <dgm:t>
        <a:bodyPr/>
        <a:lstStyle/>
        <a:p>
          <a:pPr latinLnBrk="1"/>
          <a:endParaRPr lang="ko-KR" altLang="en-US"/>
        </a:p>
      </dgm:t>
    </dgm:pt>
    <dgm:pt modelId="{513CEFB0-5D61-488B-9A4A-CE0FA39C7E19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레시피</a:t>
          </a:r>
        </a:p>
      </dgm:t>
    </dgm:pt>
    <dgm:pt modelId="{EEC73BA5-5D59-44F3-A5E2-95515B196849}" type="parTrans" cxnId="{ECB72473-3DDC-489B-B1BD-D5E238D9C58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59DB4E9-D945-4F2B-ABF5-3686CBE7D460}" type="sibTrans" cxnId="{ECB72473-3DDC-489B-B1BD-D5E238D9C585}">
      <dgm:prSet/>
      <dgm:spPr/>
      <dgm:t>
        <a:bodyPr/>
        <a:lstStyle/>
        <a:p>
          <a:pPr latinLnBrk="1"/>
          <a:endParaRPr lang="ko-KR" altLang="en-US"/>
        </a:p>
      </dgm:t>
    </dgm:pt>
    <dgm:pt modelId="{92E57423-E413-4A94-95A6-E500DB442477}">
      <dgm:prSet custT="1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6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주의사항</a:t>
          </a:r>
        </a:p>
      </dgm:t>
    </dgm:pt>
    <dgm:pt modelId="{FBBDF53D-9FFB-484E-B5B6-40B96660A04D}" type="parTrans" cxnId="{0FAB04DD-FB9F-4632-858C-5397BB495B3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635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0F0B4AA-6117-4E8B-B3B3-F165D78AE329}" type="sibTrans" cxnId="{0FAB04DD-FB9F-4632-858C-5397BB495B39}">
      <dgm:prSet/>
      <dgm:spPr/>
      <dgm:t>
        <a:bodyPr/>
        <a:lstStyle/>
        <a:p>
          <a:pPr latinLnBrk="1"/>
          <a:endParaRPr lang="ko-KR" altLang="en-US"/>
        </a:p>
      </dgm:t>
    </dgm:pt>
    <dgm:pt modelId="{A5101992-971D-4E5C-98D7-36BF0ACF774F}" type="pres">
      <dgm:prSet presAssocID="{0A699574-70DE-463D-BD9A-BF782265DBA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9600C4-778C-4305-B360-45D980B58E9F}" type="pres">
      <dgm:prSet presAssocID="{0A699574-70DE-463D-BD9A-BF782265DBA7}" presName="hierFlow" presStyleCnt="0"/>
      <dgm:spPr/>
    </dgm:pt>
    <dgm:pt modelId="{9C2C54F8-B889-42B1-9256-64FB86D66113}" type="pres">
      <dgm:prSet presAssocID="{0A699574-70DE-463D-BD9A-BF782265DBA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6D0C28E-E1C2-4078-BE39-A6A7007618BB}" type="pres">
      <dgm:prSet presAssocID="{1E1A5833-0ADB-45DE-9561-C999BE1E7126}" presName="Name14" presStyleCnt="0"/>
      <dgm:spPr/>
    </dgm:pt>
    <dgm:pt modelId="{0423217A-427F-4257-84D2-80A66F14C3C8}" type="pres">
      <dgm:prSet presAssocID="{1E1A5833-0ADB-45DE-9561-C999BE1E7126}" presName="level1Shape" presStyleLbl="node0" presStyleIdx="0" presStyleCnt="1" custScaleX="344192" custScaleY="145620" custLinFactX="-71026" custLinFactY="-93288" custLinFactNeighborX="-100000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F57D68-DEF5-4455-BA23-304DB3ACCDBC}" type="pres">
      <dgm:prSet presAssocID="{1E1A5833-0ADB-45DE-9561-C999BE1E7126}" presName="hierChild2" presStyleCnt="0"/>
      <dgm:spPr/>
    </dgm:pt>
    <dgm:pt modelId="{29745460-C564-4702-A76E-52974DDE0E43}" type="pres">
      <dgm:prSet presAssocID="{0D6F802A-6EB8-4CEF-A99B-708EEF039D10}" presName="Name1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F7B74DB-A9AA-41D6-8537-7AECDC9EC7F3}" type="pres">
      <dgm:prSet presAssocID="{BC72E5C3-566A-416C-9C09-DA8868D2A777}" presName="Name21" presStyleCnt="0"/>
      <dgm:spPr/>
    </dgm:pt>
    <dgm:pt modelId="{DB94CA85-481B-4A08-9064-429374EAC45F}" type="pres">
      <dgm:prSet presAssocID="{BC72E5C3-566A-416C-9C09-DA8868D2A777}" presName="level2Shape" presStyleLbl="node2" presStyleIdx="0" presStyleCnt="3" custScaleX="308890" custLinFactX="-10589" custLinFactNeighborX="-100000" custLinFactNeighborY="-54008"/>
      <dgm:spPr/>
      <dgm:t>
        <a:bodyPr/>
        <a:lstStyle/>
        <a:p>
          <a:pPr latinLnBrk="1"/>
          <a:endParaRPr lang="ko-KR" altLang="en-US"/>
        </a:p>
      </dgm:t>
    </dgm:pt>
    <dgm:pt modelId="{4D48F399-84F8-48D9-A8B4-DEDF453147B1}" type="pres">
      <dgm:prSet presAssocID="{BC72E5C3-566A-416C-9C09-DA8868D2A777}" presName="hierChild3" presStyleCnt="0"/>
      <dgm:spPr/>
    </dgm:pt>
    <dgm:pt modelId="{059193D9-0A48-4DD5-8539-F02835099217}" type="pres">
      <dgm:prSet presAssocID="{827D57E7-9BF4-442A-B5A2-F61AE1642DCC}" presName="Name19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1E784FA6-CE73-4E7B-BF5F-D3AFBD0A1FDC}" type="pres">
      <dgm:prSet presAssocID="{1DD10F5D-5B44-47CE-B1A9-E1556B8DE2D3}" presName="Name21" presStyleCnt="0"/>
      <dgm:spPr/>
    </dgm:pt>
    <dgm:pt modelId="{6B1AA0A4-A13A-497C-A05B-18DB4C67F696}" type="pres">
      <dgm:prSet presAssocID="{1DD10F5D-5B44-47CE-B1A9-E1556B8DE2D3}" presName="level2Shape" presStyleLbl="node3" presStyleIdx="0" presStyleCnt="7" custScaleX="130473" custLinFactY="19590" custLinFactNeighborX="-7715" custLinFactNeighborY="100000"/>
      <dgm:spPr/>
      <dgm:t>
        <a:bodyPr/>
        <a:lstStyle/>
        <a:p>
          <a:pPr latinLnBrk="1"/>
          <a:endParaRPr lang="ko-KR" altLang="en-US"/>
        </a:p>
      </dgm:t>
    </dgm:pt>
    <dgm:pt modelId="{2E9DA2FE-92BB-476F-A71E-B822CD1986A6}" type="pres">
      <dgm:prSet presAssocID="{1DD10F5D-5B44-47CE-B1A9-E1556B8DE2D3}" presName="hierChild3" presStyleCnt="0"/>
      <dgm:spPr/>
    </dgm:pt>
    <dgm:pt modelId="{A7CB579F-74EC-4D0A-B4EE-9A3B321132E2}" type="pres">
      <dgm:prSet presAssocID="{4173939F-3A1E-4669-A381-42EF42E260F5}" presName="Name19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1A3BB014-3825-47D6-A791-B1806C1C5D33}" type="pres">
      <dgm:prSet presAssocID="{E8FF1082-ADAC-4FAD-A69D-CA74350C6994}" presName="Name21" presStyleCnt="0"/>
      <dgm:spPr/>
    </dgm:pt>
    <dgm:pt modelId="{A3561F0F-11AC-40FD-93E5-E472F0C122E1}" type="pres">
      <dgm:prSet presAssocID="{E8FF1082-ADAC-4FAD-A69D-CA74350C6994}" presName="level2Shape" presStyleLbl="node3" presStyleIdx="1" presStyleCnt="7" custScaleX="130473" custLinFactY="19590" custLinFactNeighborX="-7715" custLinFactNeighborY="100000"/>
      <dgm:spPr/>
      <dgm:t>
        <a:bodyPr/>
        <a:lstStyle/>
        <a:p>
          <a:pPr latinLnBrk="1"/>
          <a:endParaRPr lang="ko-KR" altLang="en-US"/>
        </a:p>
      </dgm:t>
    </dgm:pt>
    <dgm:pt modelId="{4B631A13-C0E6-452F-B887-79E62E221A20}" type="pres">
      <dgm:prSet presAssocID="{E8FF1082-ADAC-4FAD-A69D-CA74350C6994}" presName="hierChild3" presStyleCnt="0"/>
      <dgm:spPr/>
    </dgm:pt>
    <dgm:pt modelId="{F9D53965-F297-4F9B-8058-A2A78ACD88F4}" type="pres">
      <dgm:prSet presAssocID="{D3F374B8-7918-45ED-AAC6-25879C2FC228}" presName="Name19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941C3B88-7080-4967-975E-B6F571888F19}" type="pres">
      <dgm:prSet presAssocID="{AB2466B2-6C23-4C5D-9EF5-46D447936B24}" presName="Name21" presStyleCnt="0"/>
      <dgm:spPr/>
    </dgm:pt>
    <dgm:pt modelId="{386214E9-67B8-49CE-B8A3-4D9E051B96F5}" type="pres">
      <dgm:prSet presAssocID="{AB2466B2-6C23-4C5D-9EF5-46D447936B24}" presName="level2Shape" presStyleLbl="node3" presStyleIdx="2" presStyleCnt="7" custScaleX="130473" custLinFactY="19590" custLinFactNeighborX="-21415" custLinFactNeighborY="100000"/>
      <dgm:spPr/>
      <dgm:t>
        <a:bodyPr/>
        <a:lstStyle/>
        <a:p>
          <a:pPr latinLnBrk="1"/>
          <a:endParaRPr lang="ko-KR" altLang="en-US"/>
        </a:p>
      </dgm:t>
    </dgm:pt>
    <dgm:pt modelId="{3E130033-5E86-42CB-9C16-D4E13E312BEB}" type="pres">
      <dgm:prSet presAssocID="{AB2466B2-6C23-4C5D-9EF5-46D447936B24}" presName="hierChild3" presStyleCnt="0"/>
      <dgm:spPr/>
    </dgm:pt>
    <dgm:pt modelId="{16CC5BB5-349C-454D-BFA6-905BA7A7103D}" type="pres">
      <dgm:prSet presAssocID="{99F20233-0982-48BD-93EC-6E56D95272D5}" presName="Name19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E5ABBAE2-3DD9-4A8E-B596-D91A4D437A4C}" type="pres">
      <dgm:prSet presAssocID="{3A35FB30-04DA-4EF3-9EF1-00F7A0BF6C2E}" presName="Name21" presStyleCnt="0"/>
      <dgm:spPr/>
    </dgm:pt>
    <dgm:pt modelId="{267CB07A-60D1-4000-8A3C-D8D6B21028D7}" type="pres">
      <dgm:prSet presAssocID="{3A35FB30-04DA-4EF3-9EF1-00F7A0BF6C2E}" presName="level2Shape" presStyleLbl="node3" presStyleIdx="3" presStyleCnt="7" custScaleX="130473" custLinFactY="19590" custLinFactNeighborX="-38851" custLinFactNeighborY="100000"/>
      <dgm:spPr/>
      <dgm:t>
        <a:bodyPr/>
        <a:lstStyle/>
        <a:p>
          <a:pPr latinLnBrk="1"/>
          <a:endParaRPr lang="ko-KR" altLang="en-US"/>
        </a:p>
      </dgm:t>
    </dgm:pt>
    <dgm:pt modelId="{66875304-BB4C-446C-8ADB-07F2CF09344A}" type="pres">
      <dgm:prSet presAssocID="{3A35FB30-04DA-4EF3-9EF1-00F7A0BF6C2E}" presName="hierChild3" presStyleCnt="0"/>
      <dgm:spPr/>
    </dgm:pt>
    <dgm:pt modelId="{94D5D155-E9B9-4E7A-A6AC-D33E648269E9}" type="pres">
      <dgm:prSet presAssocID="{BAB0A358-765E-4A68-9CAC-BBD72DE49657}" presName="Name19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1BEEDEFF-17BC-49AE-B86C-3E5167C5AE37}" type="pres">
      <dgm:prSet presAssocID="{02BF6ACC-ADF2-4DC1-97F1-7BCC16B7ABF5}" presName="Name21" presStyleCnt="0"/>
      <dgm:spPr/>
    </dgm:pt>
    <dgm:pt modelId="{DBCD4322-6B24-44DA-B9F8-F6CCBACD6808}" type="pres">
      <dgm:prSet presAssocID="{02BF6ACC-ADF2-4DC1-97F1-7BCC16B7ABF5}" presName="level2Shape" presStyleLbl="node3" presStyleIdx="4" presStyleCnt="7" custScaleX="130473" custLinFactY="19590" custLinFactNeighborX="-52077" custLinFactNeighborY="100000"/>
      <dgm:spPr/>
      <dgm:t>
        <a:bodyPr/>
        <a:lstStyle/>
        <a:p>
          <a:pPr latinLnBrk="1"/>
          <a:endParaRPr lang="ko-KR" altLang="en-US"/>
        </a:p>
      </dgm:t>
    </dgm:pt>
    <dgm:pt modelId="{73E9E71F-C582-4280-ACBC-093C7C0AD483}" type="pres">
      <dgm:prSet presAssocID="{02BF6ACC-ADF2-4DC1-97F1-7BCC16B7ABF5}" presName="hierChild3" presStyleCnt="0"/>
      <dgm:spPr/>
    </dgm:pt>
    <dgm:pt modelId="{B98AC359-EFAA-4EFC-8D46-146915E5E091}" type="pres">
      <dgm:prSet presAssocID="{D7125F20-6286-4A13-ACB1-40ECD0B78376}" presName="Name1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D5E3230-C7E3-4F0E-A26A-92C2D161D5F7}" type="pres">
      <dgm:prSet presAssocID="{D051A70C-804F-4178-A1A5-B26CC2E36A36}" presName="Name21" presStyleCnt="0"/>
      <dgm:spPr/>
    </dgm:pt>
    <dgm:pt modelId="{06E2FDC1-3967-4902-A78F-9D2D977684D9}" type="pres">
      <dgm:prSet presAssocID="{D051A70C-804F-4178-A1A5-B26CC2E36A36}" presName="level2Shape" presStyleLbl="node2" presStyleIdx="1" presStyleCnt="3" custScaleX="308890" custLinFactX="-10589" custLinFactNeighborX="-100000" custLinFactNeighborY="-54008"/>
      <dgm:spPr/>
      <dgm:t>
        <a:bodyPr/>
        <a:lstStyle/>
        <a:p>
          <a:pPr latinLnBrk="1"/>
          <a:endParaRPr lang="ko-KR" altLang="en-US"/>
        </a:p>
      </dgm:t>
    </dgm:pt>
    <dgm:pt modelId="{A727BEA2-3BCA-4678-98FA-BEEC99F6524A}" type="pres">
      <dgm:prSet presAssocID="{D051A70C-804F-4178-A1A5-B26CC2E36A36}" presName="hierChild3" presStyleCnt="0"/>
      <dgm:spPr/>
    </dgm:pt>
    <dgm:pt modelId="{070FB4DC-F3CD-4B5E-8EE1-342377BAE4E0}" type="pres">
      <dgm:prSet presAssocID="{EEC73BA5-5D59-44F3-A5E2-95515B196849}" presName="Name19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82A32294-B790-4BD6-BAA4-83DB2C8CDB78}" type="pres">
      <dgm:prSet presAssocID="{513CEFB0-5D61-488B-9A4A-CE0FA39C7E19}" presName="Name21" presStyleCnt="0"/>
      <dgm:spPr/>
    </dgm:pt>
    <dgm:pt modelId="{4C9DD331-225C-4502-A5A3-46E6D334EF3D}" type="pres">
      <dgm:prSet presAssocID="{513CEFB0-5D61-488B-9A4A-CE0FA39C7E19}" presName="level2Shape" presStyleLbl="node3" presStyleIdx="5" presStyleCnt="7" custScaleX="133966" custLinFactY="19589" custLinFactNeighborX="-58203" custLinFactNeighborY="100000"/>
      <dgm:spPr/>
      <dgm:t>
        <a:bodyPr/>
        <a:lstStyle/>
        <a:p>
          <a:pPr latinLnBrk="1"/>
          <a:endParaRPr lang="ko-KR" altLang="en-US"/>
        </a:p>
      </dgm:t>
    </dgm:pt>
    <dgm:pt modelId="{5D736DCB-01CF-492D-8F04-AE67B6BC8445}" type="pres">
      <dgm:prSet presAssocID="{513CEFB0-5D61-488B-9A4A-CE0FA39C7E19}" presName="hierChild3" presStyleCnt="0"/>
      <dgm:spPr/>
    </dgm:pt>
    <dgm:pt modelId="{DBCD5165-571D-4A59-B5EC-7C72FA5FA213}" type="pres">
      <dgm:prSet presAssocID="{FBBDF53D-9FFB-484E-B5B6-40B96660A04D}" presName="Name19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E2AD6E49-522F-4311-9337-143091B4735E}" type="pres">
      <dgm:prSet presAssocID="{92E57423-E413-4A94-95A6-E500DB442477}" presName="Name21" presStyleCnt="0"/>
      <dgm:spPr/>
    </dgm:pt>
    <dgm:pt modelId="{DDE61ADA-DC8C-4B16-BA77-4FFC8CBB5C33}" type="pres">
      <dgm:prSet presAssocID="{92E57423-E413-4A94-95A6-E500DB442477}" presName="level2Shape" presStyleLbl="node3" presStyleIdx="6" presStyleCnt="7" custScaleX="133966" custLinFactY="19588" custLinFactNeighborX="-53241" custLinFactNeighborY="100000"/>
      <dgm:spPr/>
      <dgm:t>
        <a:bodyPr/>
        <a:lstStyle/>
        <a:p>
          <a:pPr latinLnBrk="1"/>
          <a:endParaRPr lang="ko-KR" altLang="en-US"/>
        </a:p>
      </dgm:t>
    </dgm:pt>
    <dgm:pt modelId="{C1D20DF7-3A96-4F7B-BE09-FB40F0D71B7E}" type="pres">
      <dgm:prSet presAssocID="{92E57423-E413-4A94-95A6-E500DB442477}" presName="hierChild3" presStyleCnt="0"/>
      <dgm:spPr/>
    </dgm:pt>
    <dgm:pt modelId="{E19C2927-5E48-4D6A-8264-8A49ED053524}" type="pres">
      <dgm:prSet presAssocID="{E81A04C5-2C39-44F3-8770-77381B0511CE}" presName="Name1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A8AEE8F-56DA-4E7C-A371-2B7DC2432CC2}" type="pres">
      <dgm:prSet presAssocID="{67BB7949-23F7-4DFD-9065-78BD9DC629F5}" presName="Name21" presStyleCnt="0"/>
      <dgm:spPr/>
    </dgm:pt>
    <dgm:pt modelId="{EA9C504F-E951-46EE-84A2-E8F350A2B510}" type="pres">
      <dgm:prSet presAssocID="{67BB7949-23F7-4DFD-9065-78BD9DC629F5}" presName="level2Shape" presStyleLbl="node2" presStyleIdx="2" presStyleCnt="3" custScaleX="308891" custLinFactX="-10589" custLinFactNeighborX="-100000" custLinFactNeighborY="-54008"/>
      <dgm:spPr/>
      <dgm:t>
        <a:bodyPr/>
        <a:lstStyle/>
        <a:p>
          <a:pPr latinLnBrk="1"/>
          <a:endParaRPr lang="ko-KR" altLang="en-US"/>
        </a:p>
      </dgm:t>
    </dgm:pt>
    <dgm:pt modelId="{90CE0EA9-87E1-4BCF-B043-B9076D252B86}" type="pres">
      <dgm:prSet presAssocID="{67BB7949-23F7-4DFD-9065-78BD9DC629F5}" presName="hierChild3" presStyleCnt="0"/>
      <dgm:spPr/>
    </dgm:pt>
    <dgm:pt modelId="{E9778DA2-BD84-46D6-8363-DBCACBECAB41}" type="pres">
      <dgm:prSet presAssocID="{0A699574-70DE-463D-BD9A-BF782265DBA7}" presName="bgShapesFlow" presStyleCnt="0"/>
      <dgm:spPr/>
    </dgm:pt>
  </dgm:ptLst>
  <dgm:cxnLst>
    <dgm:cxn modelId="{99FFED11-4B7B-4C43-BF97-B5B9B990C5BC}" type="presOf" srcId="{827D57E7-9BF4-442A-B5A2-F61AE1642DCC}" destId="{059193D9-0A48-4DD5-8539-F02835099217}" srcOrd="0" destOrd="0" presId="urn:microsoft.com/office/officeart/2005/8/layout/hierarchy6"/>
    <dgm:cxn modelId="{0DB2DFB1-6879-4F7E-B5F0-4989E7A09B74}" srcId="{BC72E5C3-566A-416C-9C09-DA8868D2A777}" destId="{1DD10F5D-5B44-47CE-B1A9-E1556B8DE2D3}" srcOrd="0" destOrd="0" parTransId="{827D57E7-9BF4-442A-B5A2-F61AE1642DCC}" sibTransId="{0B92DB91-74E9-4DBA-B2AE-4A29FEA4390D}"/>
    <dgm:cxn modelId="{15CDA362-E71A-4492-98C2-387352E7E668}" type="presOf" srcId="{EEC73BA5-5D59-44F3-A5E2-95515B196849}" destId="{070FB4DC-F3CD-4B5E-8EE1-342377BAE4E0}" srcOrd="0" destOrd="0" presId="urn:microsoft.com/office/officeart/2005/8/layout/hierarchy6"/>
    <dgm:cxn modelId="{7017D8E6-076C-4132-958C-518BE54B7B17}" type="presOf" srcId="{02BF6ACC-ADF2-4DC1-97F1-7BCC16B7ABF5}" destId="{DBCD4322-6B24-44DA-B9F8-F6CCBACD6808}" srcOrd="0" destOrd="0" presId="urn:microsoft.com/office/officeart/2005/8/layout/hierarchy6"/>
    <dgm:cxn modelId="{ECB72473-3DDC-489B-B1BD-D5E238D9C585}" srcId="{D051A70C-804F-4178-A1A5-B26CC2E36A36}" destId="{513CEFB0-5D61-488B-9A4A-CE0FA39C7E19}" srcOrd="0" destOrd="0" parTransId="{EEC73BA5-5D59-44F3-A5E2-95515B196849}" sibTransId="{B59DB4E9-D945-4F2B-ABF5-3686CBE7D460}"/>
    <dgm:cxn modelId="{19117CD7-CBC2-4C5E-AD3F-31EB5A8CE8C5}" type="presOf" srcId="{1DD10F5D-5B44-47CE-B1A9-E1556B8DE2D3}" destId="{6B1AA0A4-A13A-497C-A05B-18DB4C67F696}" srcOrd="0" destOrd="0" presId="urn:microsoft.com/office/officeart/2005/8/layout/hierarchy6"/>
    <dgm:cxn modelId="{6E3A371F-8745-432E-ABFE-B4BF3ED31CAE}" type="presOf" srcId="{BAB0A358-765E-4A68-9CAC-BBD72DE49657}" destId="{94D5D155-E9B9-4E7A-A6AC-D33E648269E9}" srcOrd="0" destOrd="0" presId="urn:microsoft.com/office/officeart/2005/8/layout/hierarchy6"/>
    <dgm:cxn modelId="{DECC29C0-985C-4FEC-AFBD-F56AD4A597E4}" type="presOf" srcId="{E81A04C5-2C39-44F3-8770-77381B0511CE}" destId="{E19C2927-5E48-4D6A-8264-8A49ED053524}" srcOrd="0" destOrd="0" presId="urn:microsoft.com/office/officeart/2005/8/layout/hierarchy6"/>
    <dgm:cxn modelId="{A52A1418-9BDE-4910-9EB6-40C1391E311A}" type="presOf" srcId="{92E57423-E413-4A94-95A6-E500DB442477}" destId="{DDE61ADA-DC8C-4B16-BA77-4FFC8CBB5C33}" srcOrd="0" destOrd="0" presId="urn:microsoft.com/office/officeart/2005/8/layout/hierarchy6"/>
    <dgm:cxn modelId="{3B35D83C-91D6-47E9-BD81-E71F8A5B7577}" type="presOf" srcId="{513CEFB0-5D61-488B-9A4A-CE0FA39C7E19}" destId="{4C9DD331-225C-4502-A5A3-46E6D334EF3D}" srcOrd="0" destOrd="0" presId="urn:microsoft.com/office/officeart/2005/8/layout/hierarchy6"/>
    <dgm:cxn modelId="{E5399784-31BC-4E3C-BBB7-6BE559750E34}" type="presOf" srcId="{99F20233-0982-48BD-93EC-6E56D95272D5}" destId="{16CC5BB5-349C-454D-BFA6-905BA7A7103D}" srcOrd="0" destOrd="0" presId="urn:microsoft.com/office/officeart/2005/8/layout/hierarchy6"/>
    <dgm:cxn modelId="{1C84EA5D-1455-46C4-AB9A-75E6EBC87CFB}" type="presOf" srcId="{E8FF1082-ADAC-4FAD-A69D-CA74350C6994}" destId="{A3561F0F-11AC-40FD-93E5-E472F0C122E1}" srcOrd="0" destOrd="0" presId="urn:microsoft.com/office/officeart/2005/8/layout/hierarchy6"/>
    <dgm:cxn modelId="{3EFE98C1-5C5D-4273-8E52-09872467C409}" type="presOf" srcId="{FBBDF53D-9FFB-484E-B5B6-40B96660A04D}" destId="{DBCD5165-571D-4A59-B5EC-7C72FA5FA213}" srcOrd="0" destOrd="0" presId="urn:microsoft.com/office/officeart/2005/8/layout/hierarchy6"/>
    <dgm:cxn modelId="{6CD8B3BF-E0E1-4230-8B74-B752888AB643}" srcId="{1E1A5833-0ADB-45DE-9561-C999BE1E7126}" destId="{67BB7949-23F7-4DFD-9065-78BD9DC629F5}" srcOrd="2" destOrd="0" parTransId="{E81A04C5-2C39-44F3-8770-77381B0511CE}" sibTransId="{08F794CB-0115-4EC5-9996-DB0AEC079399}"/>
    <dgm:cxn modelId="{5CBE8EA3-0F2F-49CC-AE99-46F80F87449C}" type="presOf" srcId="{AB2466B2-6C23-4C5D-9EF5-46D447936B24}" destId="{386214E9-67B8-49CE-B8A3-4D9E051B96F5}" srcOrd="0" destOrd="0" presId="urn:microsoft.com/office/officeart/2005/8/layout/hierarchy6"/>
    <dgm:cxn modelId="{2BC18B36-7FB5-4470-8B0C-EB56FC090B70}" type="presOf" srcId="{0A699574-70DE-463D-BD9A-BF782265DBA7}" destId="{A5101992-971D-4E5C-98D7-36BF0ACF774F}" srcOrd="0" destOrd="0" presId="urn:microsoft.com/office/officeart/2005/8/layout/hierarchy6"/>
    <dgm:cxn modelId="{F9E1D4AD-2674-4BFE-995B-4B20741D2E3E}" type="presOf" srcId="{3A35FB30-04DA-4EF3-9EF1-00F7A0BF6C2E}" destId="{267CB07A-60D1-4000-8A3C-D8D6B21028D7}" srcOrd="0" destOrd="0" presId="urn:microsoft.com/office/officeart/2005/8/layout/hierarchy6"/>
    <dgm:cxn modelId="{8C41B9C2-B39F-41E0-9873-7881B5EF1B97}" type="presOf" srcId="{BC72E5C3-566A-416C-9C09-DA8868D2A777}" destId="{DB94CA85-481B-4A08-9064-429374EAC45F}" srcOrd="0" destOrd="0" presId="urn:microsoft.com/office/officeart/2005/8/layout/hierarchy6"/>
    <dgm:cxn modelId="{D6FD5376-6D2A-460F-AEC5-A53906860BBB}" srcId="{BC72E5C3-566A-416C-9C09-DA8868D2A777}" destId="{E8FF1082-ADAC-4FAD-A69D-CA74350C6994}" srcOrd="1" destOrd="0" parTransId="{4173939F-3A1E-4669-A381-42EF42E260F5}" sibTransId="{34AB1011-453A-4619-A350-85730B337CDB}"/>
    <dgm:cxn modelId="{956B1F18-6622-4620-AF27-87AC67247B30}" srcId="{BC72E5C3-566A-416C-9C09-DA8868D2A777}" destId="{AB2466B2-6C23-4C5D-9EF5-46D447936B24}" srcOrd="2" destOrd="0" parTransId="{D3F374B8-7918-45ED-AAC6-25879C2FC228}" sibTransId="{0CF48B94-4810-4B3D-BF07-36D3736F4EC4}"/>
    <dgm:cxn modelId="{2C40B244-03A5-4DA5-8D2F-DF231B3A455E}" srcId="{1E1A5833-0ADB-45DE-9561-C999BE1E7126}" destId="{D051A70C-804F-4178-A1A5-B26CC2E36A36}" srcOrd="1" destOrd="0" parTransId="{D7125F20-6286-4A13-ACB1-40ECD0B78376}" sibTransId="{0C025FBD-D6D2-4CAE-AAA6-5A8B642DEB0C}"/>
    <dgm:cxn modelId="{B4F87EBB-C53A-4557-B233-6BA3D7E12BCC}" srcId="{1E1A5833-0ADB-45DE-9561-C999BE1E7126}" destId="{BC72E5C3-566A-416C-9C09-DA8868D2A777}" srcOrd="0" destOrd="0" parTransId="{0D6F802A-6EB8-4CEF-A99B-708EEF039D10}" sibTransId="{7C58CB9C-0412-4E72-8935-1D8FCF75E9E9}"/>
    <dgm:cxn modelId="{1DE622B7-1698-474E-8B4C-D26BC2E3E9AA}" srcId="{0A699574-70DE-463D-BD9A-BF782265DBA7}" destId="{1E1A5833-0ADB-45DE-9561-C999BE1E7126}" srcOrd="0" destOrd="0" parTransId="{6DBB12FD-4F3A-46E3-B0D3-D968BEEB5524}" sibTransId="{C201BB45-9BD2-4111-AE73-27049DB98EBB}"/>
    <dgm:cxn modelId="{F4A0A5CF-E8B8-4FA2-8FCA-2344B04E86B9}" srcId="{BC72E5C3-566A-416C-9C09-DA8868D2A777}" destId="{3A35FB30-04DA-4EF3-9EF1-00F7A0BF6C2E}" srcOrd="3" destOrd="0" parTransId="{99F20233-0982-48BD-93EC-6E56D95272D5}" sibTransId="{34BE83C9-731D-4113-BB91-B462588BDCE8}"/>
    <dgm:cxn modelId="{CCAA4B61-1671-43A1-9827-82AC5294F201}" srcId="{BC72E5C3-566A-416C-9C09-DA8868D2A777}" destId="{02BF6ACC-ADF2-4DC1-97F1-7BCC16B7ABF5}" srcOrd="4" destOrd="0" parTransId="{BAB0A358-765E-4A68-9CAC-BBD72DE49657}" sibTransId="{25BEC068-D63D-42DF-BD06-F9AD7FD930C7}"/>
    <dgm:cxn modelId="{CD08083A-4CB6-48D0-BF01-52F7860A00AF}" type="presOf" srcId="{4173939F-3A1E-4669-A381-42EF42E260F5}" destId="{A7CB579F-74EC-4D0A-B4EE-9A3B321132E2}" srcOrd="0" destOrd="0" presId="urn:microsoft.com/office/officeart/2005/8/layout/hierarchy6"/>
    <dgm:cxn modelId="{BAC98E69-8AF6-4267-AE72-3851AE846F0E}" type="presOf" srcId="{67BB7949-23F7-4DFD-9065-78BD9DC629F5}" destId="{EA9C504F-E951-46EE-84A2-E8F350A2B510}" srcOrd="0" destOrd="0" presId="urn:microsoft.com/office/officeart/2005/8/layout/hierarchy6"/>
    <dgm:cxn modelId="{0FAB04DD-FB9F-4632-858C-5397BB495B39}" srcId="{D051A70C-804F-4178-A1A5-B26CC2E36A36}" destId="{92E57423-E413-4A94-95A6-E500DB442477}" srcOrd="1" destOrd="0" parTransId="{FBBDF53D-9FFB-484E-B5B6-40B96660A04D}" sibTransId="{30F0B4AA-6117-4E8B-B3B3-F165D78AE329}"/>
    <dgm:cxn modelId="{3C6E7A5F-C020-4F1A-AEF1-BB1654BB83F7}" type="presOf" srcId="{D3F374B8-7918-45ED-AAC6-25879C2FC228}" destId="{F9D53965-F297-4F9B-8058-A2A78ACD88F4}" srcOrd="0" destOrd="0" presId="urn:microsoft.com/office/officeart/2005/8/layout/hierarchy6"/>
    <dgm:cxn modelId="{E2327414-A6DF-485A-AB21-D7EFBFC2834B}" type="presOf" srcId="{0D6F802A-6EB8-4CEF-A99B-708EEF039D10}" destId="{29745460-C564-4702-A76E-52974DDE0E43}" srcOrd="0" destOrd="0" presId="urn:microsoft.com/office/officeart/2005/8/layout/hierarchy6"/>
    <dgm:cxn modelId="{D5EBD039-0201-4375-A94B-458B4DFF2D5C}" type="presOf" srcId="{1E1A5833-0ADB-45DE-9561-C999BE1E7126}" destId="{0423217A-427F-4257-84D2-80A66F14C3C8}" srcOrd="0" destOrd="0" presId="urn:microsoft.com/office/officeart/2005/8/layout/hierarchy6"/>
    <dgm:cxn modelId="{A3760F4D-F139-414E-A26D-EA540B503A58}" type="presOf" srcId="{D7125F20-6286-4A13-ACB1-40ECD0B78376}" destId="{B98AC359-EFAA-4EFC-8D46-146915E5E091}" srcOrd="0" destOrd="0" presId="urn:microsoft.com/office/officeart/2005/8/layout/hierarchy6"/>
    <dgm:cxn modelId="{A6C307ED-04AF-493D-B64B-9F87049A9E36}" type="presOf" srcId="{D051A70C-804F-4178-A1A5-B26CC2E36A36}" destId="{06E2FDC1-3967-4902-A78F-9D2D977684D9}" srcOrd="0" destOrd="0" presId="urn:microsoft.com/office/officeart/2005/8/layout/hierarchy6"/>
    <dgm:cxn modelId="{8F825E70-A1F1-494F-88BD-A76CECCAFA95}" type="presParOf" srcId="{A5101992-971D-4E5C-98D7-36BF0ACF774F}" destId="{679600C4-778C-4305-B360-45D980B58E9F}" srcOrd="0" destOrd="0" presId="urn:microsoft.com/office/officeart/2005/8/layout/hierarchy6"/>
    <dgm:cxn modelId="{75F25696-7819-4670-B4F3-D5905D7A85CE}" type="presParOf" srcId="{679600C4-778C-4305-B360-45D980B58E9F}" destId="{9C2C54F8-B889-42B1-9256-64FB86D66113}" srcOrd="0" destOrd="0" presId="urn:microsoft.com/office/officeart/2005/8/layout/hierarchy6"/>
    <dgm:cxn modelId="{BC9A3ED8-97F1-47E9-98D0-28CA24D3CA47}" type="presParOf" srcId="{9C2C54F8-B889-42B1-9256-64FB86D66113}" destId="{D6D0C28E-E1C2-4078-BE39-A6A7007618BB}" srcOrd="0" destOrd="0" presId="urn:microsoft.com/office/officeart/2005/8/layout/hierarchy6"/>
    <dgm:cxn modelId="{2B954BC3-FC02-4492-BA4A-2353FC147555}" type="presParOf" srcId="{D6D0C28E-E1C2-4078-BE39-A6A7007618BB}" destId="{0423217A-427F-4257-84D2-80A66F14C3C8}" srcOrd="0" destOrd="0" presId="urn:microsoft.com/office/officeart/2005/8/layout/hierarchy6"/>
    <dgm:cxn modelId="{7DF44E2B-CE59-449A-AFEB-20A0E5AF29FB}" type="presParOf" srcId="{D6D0C28E-E1C2-4078-BE39-A6A7007618BB}" destId="{6DF57D68-DEF5-4455-BA23-304DB3ACCDBC}" srcOrd="1" destOrd="0" presId="urn:microsoft.com/office/officeart/2005/8/layout/hierarchy6"/>
    <dgm:cxn modelId="{B67F7CA7-DB3D-4289-BFF9-04EAD925A74D}" type="presParOf" srcId="{6DF57D68-DEF5-4455-BA23-304DB3ACCDBC}" destId="{29745460-C564-4702-A76E-52974DDE0E43}" srcOrd="0" destOrd="0" presId="urn:microsoft.com/office/officeart/2005/8/layout/hierarchy6"/>
    <dgm:cxn modelId="{7BE2D3F4-3817-436A-A5DE-427875D4506E}" type="presParOf" srcId="{6DF57D68-DEF5-4455-BA23-304DB3ACCDBC}" destId="{FF7B74DB-A9AA-41D6-8537-7AECDC9EC7F3}" srcOrd="1" destOrd="0" presId="urn:microsoft.com/office/officeart/2005/8/layout/hierarchy6"/>
    <dgm:cxn modelId="{73D4BFB9-FC42-4146-9A63-308D51105C63}" type="presParOf" srcId="{FF7B74DB-A9AA-41D6-8537-7AECDC9EC7F3}" destId="{DB94CA85-481B-4A08-9064-429374EAC45F}" srcOrd="0" destOrd="0" presId="urn:microsoft.com/office/officeart/2005/8/layout/hierarchy6"/>
    <dgm:cxn modelId="{C7FD4918-2E95-4B18-BCCC-62EB2F1ACA71}" type="presParOf" srcId="{FF7B74DB-A9AA-41D6-8537-7AECDC9EC7F3}" destId="{4D48F399-84F8-48D9-A8B4-DEDF453147B1}" srcOrd="1" destOrd="0" presId="urn:microsoft.com/office/officeart/2005/8/layout/hierarchy6"/>
    <dgm:cxn modelId="{1D130F0C-90B1-4AC3-BD20-8A9CBC0C838A}" type="presParOf" srcId="{4D48F399-84F8-48D9-A8B4-DEDF453147B1}" destId="{059193D9-0A48-4DD5-8539-F02835099217}" srcOrd="0" destOrd="0" presId="urn:microsoft.com/office/officeart/2005/8/layout/hierarchy6"/>
    <dgm:cxn modelId="{E32816E6-0D1A-4A87-A300-550CB32DEFB1}" type="presParOf" srcId="{4D48F399-84F8-48D9-A8B4-DEDF453147B1}" destId="{1E784FA6-CE73-4E7B-BF5F-D3AFBD0A1FDC}" srcOrd="1" destOrd="0" presId="urn:microsoft.com/office/officeart/2005/8/layout/hierarchy6"/>
    <dgm:cxn modelId="{DF283E43-FC38-4AD2-9A9A-167EE462F428}" type="presParOf" srcId="{1E784FA6-CE73-4E7B-BF5F-D3AFBD0A1FDC}" destId="{6B1AA0A4-A13A-497C-A05B-18DB4C67F696}" srcOrd="0" destOrd="0" presId="urn:microsoft.com/office/officeart/2005/8/layout/hierarchy6"/>
    <dgm:cxn modelId="{5BDDBC2E-FD1B-45DE-B6AF-8FC8FAB32E05}" type="presParOf" srcId="{1E784FA6-CE73-4E7B-BF5F-D3AFBD0A1FDC}" destId="{2E9DA2FE-92BB-476F-A71E-B822CD1986A6}" srcOrd="1" destOrd="0" presId="urn:microsoft.com/office/officeart/2005/8/layout/hierarchy6"/>
    <dgm:cxn modelId="{05F82555-70C4-4FDF-A4A5-B506BDDA612B}" type="presParOf" srcId="{4D48F399-84F8-48D9-A8B4-DEDF453147B1}" destId="{A7CB579F-74EC-4D0A-B4EE-9A3B321132E2}" srcOrd="2" destOrd="0" presId="urn:microsoft.com/office/officeart/2005/8/layout/hierarchy6"/>
    <dgm:cxn modelId="{7FC1F4A4-4977-4770-A37A-42C1F7D759EA}" type="presParOf" srcId="{4D48F399-84F8-48D9-A8B4-DEDF453147B1}" destId="{1A3BB014-3825-47D6-A791-B1806C1C5D33}" srcOrd="3" destOrd="0" presId="urn:microsoft.com/office/officeart/2005/8/layout/hierarchy6"/>
    <dgm:cxn modelId="{BD5F70EB-2516-4C34-A026-0479979524DA}" type="presParOf" srcId="{1A3BB014-3825-47D6-A791-B1806C1C5D33}" destId="{A3561F0F-11AC-40FD-93E5-E472F0C122E1}" srcOrd="0" destOrd="0" presId="urn:microsoft.com/office/officeart/2005/8/layout/hierarchy6"/>
    <dgm:cxn modelId="{C83E70E0-AC44-40D5-B9F0-265C60DC903E}" type="presParOf" srcId="{1A3BB014-3825-47D6-A791-B1806C1C5D33}" destId="{4B631A13-C0E6-452F-B887-79E62E221A20}" srcOrd="1" destOrd="0" presId="urn:microsoft.com/office/officeart/2005/8/layout/hierarchy6"/>
    <dgm:cxn modelId="{D49D29ED-8714-4D64-8438-68B2A66F4BA9}" type="presParOf" srcId="{4D48F399-84F8-48D9-A8B4-DEDF453147B1}" destId="{F9D53965-F297-4F9B-8058-A2A78ACD88F4}" srcOrd="4" destOrd="0" presId="urn:microsoft.com/office/officeart/2005/8/layout/hierarchy6"/>
    <dgm:cxn modelId="{88B4A272-48EA-48BC-A846-53B29CEE8B67}" type="presParOf" srcId="{4D48F399-84F8-48D9-A8B4-DEDF453147B1}" destId="{941C3B88-7080-4967-975E-B6F571888F19}" srcOrd="5" destOrd="0" presId="urn:microsoft.com/office/officeart/2005/8/layout/hierarchy6"/>
    <dgm:cxn modelId="{052D6A7A-8DED-406F-B390-45C598E24A33}" type="presParOf" srcId="{941C3B88-7080-4967-975E-B6F571888F19}" destId="{386214E9-67B8-49CE-B8A3-4D9E051B96F5}" srcOrd="0" destOrd="0" presId="urn:microsoft.com/office/officeart/2005/8/layout/hierarchy6"/>
    <dgm:cxn modelId="{D97DE6F4-A5F7-409D-AD07-7D387D3C2F0F}" type="presParOf" srcId="{941C3B88-7080-4967-975E-B6F571888F19}" destId="{3E130033-5E86-42CB-9C16-D4E13E312BEB}" srcOrd="1" destOrd="0" presId="urn:microsoft.com/office/officeart/2005/8/layout/hierarchy6"/>
    <dgm:cxn modelId="{741D9732-5BB6-4AEA-9A6C-E430E48E4EE9}" type="presParOf" srcId="{4D48F399-84F8-48D9-A8B4-DEDF453147B1}" destId="{16CC5BB5-349C-454D-BFA6-905BA7A7103D}" srcOrd="6" destOrd="0" presId="urn:microsoft.com/office/officeart/2005/8/layout/hierarchy6"/>
    <dgm:cxn modelId="{1411972A-47B6-4206-80F3-C188B90147FA}" type="presParOf" srcId="{4D48F399-84F8-48D9-A8B4-DEDF453147B1}" destId="{E5ABBAE2-3DD9-4A8E-B596-D91A4D437A4C}" srcOrd="7" destOrd="0" presId="urn:microsoft.com/office/officeart/2005/8/layout/hierarchy6"/>
    <dgm:cxn modelId="{FBEBA4E4-BF7A-4A0E-AC38-0E429B0C2B78}" type="presParOf" srcId="{E5ABBAE2-3DD9-4A8E-B596-D91A4D437A4C}" destId="{267CB07A-60D1-4000-8A3C-D8D6B21028D7}" srcOrd="0" destOrd="0" presId="urn:microsoft.com/office/officeart/2005/8/layout/hierarchy6"/>
    <dgm:cxn modelId="{8925C347-D1CE-44E9-86FC-0CA0330B4188}" type="presParOf" srcId="{E5ABBAE2-3DD9-4A8E-B596-D91A4D437A4C}" destId="{66875304-BB4C-446C-8ADB-07F2CF09344A}" srcOrd="1" destOrd="0" presId="urn:microsoft.com/office/officeart/2005/8/layout/hierarchy6"/>
    <dgm:cxn modelId="{99694E14-C6F2-4E22-B1CA-3A7DFCF60F91}" type="presParOf" srcId="{4D48F399-84F8-48D9-A8B4-DEDF453147B1}" destId="{94D5D155-E9B9-4E7A-A6AC-D33E648269E9}" srcOrd="8" destOrd="0" presId="urn:microsoft.com/office/officeart/2005/8/layout/hierarchy6"/>
    <dgm:cxn modelId="{892F309E-7048-48AF-8423-60B9361142D0}" type="presParOf" srcId="{4D48F399-84F8-48D9-A8B4-DEDF453147B1}" destId="{1BEEDEFF-17BC-49AE-B86C-3E5167C5AE37}" srcOrd="9" destOrd="0" presId="urn:microsoft.com/office/officeart/2005/8/layout/hierarchy6"/>
    <dgm:cxn modelId="{1E15050E-CCB8-4E4B-AD65-08B748F116F9}" type="presParOf" srcId="{1BEEDEFF-17BC-49AE-B86C-3E5167C5AE37}" destId="{DBCD4322-6B24-44DA-B9F8-F6CCBACD6808}" srcOrd="0" destOrd="0" presId="urn:microsoft.com/office/officeart/2005/8/layout/hierarchy6"/>
    <dgm:cxn modelId="{6051317A-8197-4811-8D3B-148509AB2AED}" type="presParOf" srcId="{1BEEDEFF-17BC-49AE-B86C-3E5167C5AE37}" destId="{73E9E71F-C582-4280-ACBC-093C7C0AD483}" srcOrd="1" destOrd="0" presId="urn:microsoft.com/office/officeart/2005/8/layout/hierarchy6"/>
    <dgm:cxn modelId="{9B300C10-2B04-496D-B8BB-C6E3FF4D2CD9}" type="presParOf" srcId="{6DF57D68-DEF5-4455-BA23-304DB3ACCDBC}" destId="{B98AC359-EFAA-4EFC-8D46-146915E5E091}" srcOrd="2" destOrd="0" presId="urn:microsoft.com/office/officeart/2005/8/layout/hierarchy6"/>
    <dgm:cxn modelId="{0CC62C26-3BC2-430D-A414-C02B5C8BA888}" type="presParOf" srcId="{6DF57D68-DEF5-4455-BA23-304DB3ACCDBC}" destId="{CD5E3230-C7E3-4F0E-A26A-92C2D161D5F7}" srcOrd="3" destOrd="0" presId="urn:microsoft.com/office/officeart/2005/8/layout/hierarchy6"/>
    <dgm:cxn modelId="{C83D88BD-E35E-4607-8F3F-AFE843939175}" type="presParOf" srcId="{CD5E3230-C7E3-4F0E-A26A-92C2D161D5F7}" destId="{06E2FDC1-3967-4902-A78F-9D2D977684D9}" srcOrd="0" destOrd="0" presId="urn:microsoft.com/office/officeart/2005/8/layout/hierarchy6"/>
    <dgm:cxn modelId="{8FE0129B-029A-4A14-B17D-B42B9E97CF33}" type="presParOf" srcId="{CD5E3230-C7E3-4F0E-A26A-92C2D161D5F7}" destId="{A727BEA2-3BCA-4678-98FA-BEEC99F6524A}" srcOrd="1" destOrd="0" presId="urn:microsoft.com/office/officeart/2005/8/layout/hierarchy6"/>
    <dgm:cxn modelId="{8291CC3C-91CA-49B5-B008-E212BE115BC9}" type="presParOf" srcId="{A727BEA2-3BCA-4678-98FA-BEEC99F6524A}" destId="{070FB4DC-F3CD-4B5E-8EE1-342377BAE4E0}" srcOrd="0" destOrd="0" presId="urn:microsoft.com/office/officeart/2005/8/layout/hierarchy6"/>
    <dgm:cxn modelId="{5CBFFD2C-9D45-46AE-AFD4-D1CAE8CF6273}" type="presParOf" srcId="{A727BEA2-3BCA-4678-98FA-BEEC99F6524A}" destId="{82A32294-B790-4BD6-BAA4-83DB2C8CDB78}" srcOrd="1" destOrd="0" presId="urn:microsoft.com/office/officeart/2005/8/layout/hierarchy6"/>
    <dgm:cxn modelId="{1D8A0C7E-DAB3-4F78-9353-0775A7A63B23}" type="presParOf" srcId="{82A32294-B790-4BD6-BAA4-83DB2C8CDB78}" destId="{4C9DD331-225C-4502-A5A3-46E6D334EF3D}" srcOrd="0" destOrd="0" presId="urn:microsoft.com/office/officeart/2005/8/layout/hierarchy6"/>
    <dgm:cxn modelId="{4D054188-0F2A-49AC-9629-BC75836AFD66}" type="presParOf" srcId="{82A32294-B790-4BD6-BAA4-83DB2C8CDB78}" destId="{5D736DCB-01CF-492D-8F04-AE67B6BC8445}" srcOrd="1" destOrd="0" presId="urn:microsoft.com/office/officeart/2005/8/layout/hierarchy6"/>
    <dgm:cxn modelId="{E87A88A0-F560-46C6-BD82-29C13F908302}" type="presParOf" srcId="{A727BEA2-3BCA-4678-98FA-BEEC99F6524A}" destId="{DBCD5165-571D-4A59-B5EC-7C72FA5FA213}" srcOrd="2" destOrd="0" presId="urn:microsoft.com/office/officeart/2005/8/layout/hierarchy6"/>
    <dgm:cxn modelId="{329636A7-08EA-481E-AE35-40F8055205FC}" type="presParOf" srcId="{A727BEA2-3BCA-4678-98FA-BEEC99F6524A}" destId="{E2AD6E49-522F-4311-9337-143091B4735E}" srcOrd="3" destOrd="0" presId="urn:microsoft.com/office/officeart/2005/8/layout/hierarchy6"/>
    <dgm:cxn modelId="{28E33345-CB02-4330-9CF3-A53B6EEE2A85}" type="presParOf" srcId="{E2AD6E49-522F-4311-9337-143091B4735E}" destId="{DDE61ADA-DC8C-4B16-BA77-4FFC8CBB5C33}" srcOrd="0" destOrd="0" presId="urn:microsoft.com/office/officeart/2005/8/layout/hierarchy6"/>
    <dgm:cxn modelId="{07B60032-717B-47D4-B5A6-2D25EED11550}" type="presParOf" srcId="{E2AD6E49-522F-4311-9337-143091B4735E}" destId="{C1D20DF7-3A96-4F7B-BE09-FB40F0D71B7E}" srcOrd="1" destOrd="0" presId="urn:microsoft.com/office/officeart/2005/8/layout/hierarchy6"/>
    <dgm:cxn modelId="{766B37D2-034A-4BBB-90BE-986CEF523FBD}" type="presParOf" srcId="{6DF57D68-DEF5-4455-BA23-304DB3ACCDBC}" destId="{E19C2927-5E48-4D6A-8264-8A49ED053524}" srcOrd="4" destOrd="0" presId="urn:microsoft.com/office/officeart/2005/8/layout/hierarchy6"/>
    <dgm:cxn modelId="{2C31B7DA-7832-4041-BA14-1DB68A410AFD}" type="presParOf" srcId="{6DF57D68-DEF5-4455-BA23-304DB3ACCDBC}" destId="{AA8AEE8F-56DA-4E7C-A371-2B7DC2432CC2}" srcOrd="5" destOrd="0" presId="urn:microsoft.com/office/officeart/2005/8/layout/hierarchy6"/>
    <dgm:cxn modelId="{0698E5EC-247F-4220-ACC9-496E73CBBAFB}" type="presParOf" srcId="{AA8AEE8F-56DA-4E7C-A371-2B7DC2432CC2}" destId="{EA9C504F-E951-46EE-84A2-E8F350A2B510}" srcOrd="0" destOrd="0" presId="urn:microsoft.com/office/officeart/2005/8/layout/hierarchy6"/>
    <dgm:cxn modelId="{BE7D8278-E687-421A-8862-1422FED118E0}" type="presParOf" srcId="{AA8AEE8F-56DA-4E7C-A371-2B7DC2432CC2}" destId="{90CE0EA9-87E1-4BCF-B043-B9076D252B86}" srcOrd="1" destOrd="0" presId="urn:microsoft.com/office/officeart/2005/8/layout/hierarchy6"/>
    <dgm:cxn modelId="{13D59D60-B10C-4CB7-8E6B-EAD8CF511162}" type="presParOf" srcId="{A5101992-971D-4E5C-98D7-36BF0ACF774F}" destId="{E9778DA2-BD84-46D6-8363-DBCACBECAB4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3217A-427F-4257-84D2-80A66F14C3C8}">
      <dsp:nvSpPr>
        <dsp:cNvPr id="0" name=""/>
        <dsp:cNvSpPr/>
      </dsp:nvSpPr>
      <dsp:spPr>
        <a:xfrm>
          <a:off x="4039511" y="900003"/>
          <a:ext cx="2807998" cy="792001"/>
        </a:xfrm>
        <a:prstGeom prst="roundRect">
          <a:avLst>
            <a:gd name="adj" fmla="val 10000"/>
          </a:avLst>
        </a:prstGeom>
        <a:solidFill>
          <a:srgbClr val="4C687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dirty="0" err="1">
              <a:solidFill>
                <a:schemeClr val="bg1"/>
              </a:solidFill>
              <a:latin typeface="gugi" pitchFamily="2" charset="-127"/>
              <a:ea typeface="gugi" pitchFamily="2" charset="-127"/>
            </a:rPr>
            <a:t>캠핑가자</a:t>
          </a:r>
          <a:endParaRPr lang="ko-KR" altLang="en-US" sz="4000" kern="1200" dirty="0">
            <a:solidFill>
              <a:schemeClr val="bg1"/>
            </a:solidFill>
            <a:latin typeface="gugi" pitchFamily="2" charset="-127"/>
            <a:ea typeface="gugi" pitchFamily="2" charset="-127"/>
          </a:endParaRPr>
        </a:p>
      </dsp:txBody>
      <dsp:txXfrm>
        <a:off x="4062708" y="923200"/>
        <a:ext cx="2761604" cy="745607"/>
      </dsp:txXfrm>
    </dsp:sp>
    <dsp:sp modelId="{29745460-C564-4702-A76E-52974DDE0E43}">
      <dsp:nvSpPr>
        <dsp:cNvPr id="0" name=""/>
        <dsp:cNvSpPr/>
      </dsp:nvSpPr>
      <dsp:spPr>
        <a:xfrm>
          <a:off x="2248886" y="1692005"/>
          <a:ext cx="3194623" cy="975072"/>
        </a:xfrm>
        <a:custGeom>
          <a:avLst/>
          <a:gdLst/>
          <a:ahLst/>
          <a:cxnLst/>
          <a:rect l="0" t="0" r="0" b="0"/>
          <a:pathLst>
            <a:path>
              <a:moveTo>
                <a:pt x="3194623" y="0"/>
              </a:moveTo>
              <a:lnTo>
                <a:pt x="3194623" y="487536"/>
              </a:lnTo>
              <a:lnTo>
                <a:pt x="0" y="487536"/>
              </a:lnTo>
              <a:lnTo>
                <a:pt x="0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B94CA85-481B-4A08-9064-429374EAC45F}">
      <dsp:nvSpPr>
        <dsp:cNvPr id="0" name=""/>
        <dsp:cNvSpPr/>
      </dsp:nvSpPr>
      <dsp:spPr>
        <a:xfrm>
          <a:off x="988888" y="2667077"/>
          <a:ext cx="2519996" cy="543882"/>
        </a:xfrm>
        <a:prstGeom prst="roundRect">
          <a:avLst>
            <a:gd name="adj" fmla="val 10000"/>
          </a:avLst>
        </a:prstGeom>
        <a:solidFill>
          <a:srgbClr val="EBB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>
              <a:latin typeface="Noto Sans KR" panose="020B0500000000000000" pitchFamily="34" charset="-127"/>
              <a:ea typeface="Noto Sans KR" panose="020B0500000000000000" pitchFamily="34" charset="-127"/>
            </a:rPr>
            <a:t>캠핑장</a:t>
          </a:r>
          <a:r>
            <a:rPr lang="ko-KR" altLang="en-US" sz="2800" kern="1200" dirty="0">
              <a:latin typeface="Noto Sans KR" panose="020B0500000000000000" pitchFamily="34" charset="-127"/>
              <a:ea typeface="Noto Sans KR" panose="020B0500000000000000" pitchFamily="34" charset="-127"/>
            </a:rPr>
            <a:t> 추천</a:t>
          </a:r>
        </a:p>
      </dsp:txBody>
      <dsp:txXfrm>
        <a:off x="1004818" y="2683007"/>
        <a:ext cx="2488136" cy="512022"/>
      </dsp:txXfrm>
    </dsp:sp>
    <dsp:sp modelId="{059193D9-0A48-4DD5-8539-F02835099217}">
      <dsp:nvSpPr>
        <dsp:cNvPr id="0" name=""/>
        <dsp:cNvSpPr/>
      </dsp:nvSpPr>
      <dsp:spPr>
        <a:xfrm>
          <a:off x="532214" y="3210959"/>
          <a:ext cx="1716672" cy="1161721"/>
        </a:xfrm>
        <a:custGeom>
          <a:avLst/>
          <a:gdLst/>
          <a:ahLst/>
          <a:cxnLst/>
          <a:rect l="0" t="0" r="0" b="0"/>
          <a:pathLst>
            <a:path>
              <a:moveTo>
                <a:pt x="1716672" y="0"/>
              </a:moveTo>
              <a:lnTo>
                <a:pt x="1716672" y="580860"/>
              </a:lnTo>
              <a:lnTo>
                <a:pt x="0" y="580860"/>
              </a:lnTo>
              <a:lnTo>
                <a:pt x="0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B1AA0A4-A13A-497C-A05B-18DB4C67F696}">
      <dsp:nvSpPr>
        <dsp:cNvPr id="0" name=""/>
        <dsp:cNvSpPr/>
      </dsp:nvSpPr>
      <dsp:spPr>
        <a:xfrm>
          <a:off x="0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글램핑</a:t>
          </a:r>
          <a:endParaRPr lang="ko-KR" altLang="en-US" sz="1600" kern="1200" dirty="0">
            <a:solidFill>
              <a:schemeClr val="tx1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15930" y="4388610"/>
        <a:ext cx="1032569" cy="512022"/>
      </dsp:txXfrm>
    </dsp:sp>
    <dsp:sp modelId="{A7CB579F-74EC-4D0A-B4EE-9A3B321132E2}">
      <dsp:nvSpPr>
        <dsp:cNvPr id="0" name=""/>
        <dsp:cNvSpPr/>
      </dsp:nvSpPr>
      <dsp:spPr>
        <a:xfrm>
          <a:off x="1778980" y="3210959"/>
          <a:ext cx="469906" cy="1161721"/>
        </a:xfrm>
        <a:custGeom>
          <a:avLst/>
          <a:gdLst/>
          <a:ahLst/>
          <a:cxnLst/>
          <a:rect l="0" t="0" r="0" b="0"/>
          <a:pathLst>
            <a:path>
              <a:moveTo>
                <a:pt x="469906" y="0"/>
              </a:moveTo>
              <a:lnTo>
                <a:pt x="469906" y="580860"/>
              </a:lnTo>
              <a:lnTo>
                <a:pt x="0" y="580860"/>
              </a:lnTo>
              <a:lnTo>
                <a:pt x="0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61F0F-11AC-40FD-93E5-E472F0C122E1}">
      <dsp:nvSpPr>
        <dsp:cNvPr id="0" name=""/>
        <dsp:cNvSpPr/>
      </dsp:nvSpPr>
      <dsp:spPr>
        <a:xfrm>
          <a:off x="1246766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오토캠핑</a:t>
          </a:r>
        </a:p>
      </dsp:txBody>
      <dsp:txXfrm>
        <a:off x="1262696" y="4388610"/>
        <a:ext cx="1032569" cy="512022"/>
      </dsp:txXfrm>
    </dsp:sp>
    <dsp:sp modelId="{F9D53965-F297-4F9B-8058-A2A78ACD88F4}">
      <dsp:nvSpPr>
        <dsp:cNvPr id="0" name=""/>
        <dsp:cNvSpPr/>
      </dsp:nvSpPr>
      <dsp:spPr>
        <a:xfrm>
          <a:off x="2248886" y="3210959"/>
          <a:ext cx="727502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727502" y="580860"/>
              </a:lnTo>
              <a:lnTo>
                <a:pt x="727502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214E9-67B8-49CE-B8A3-4D9E051B96F5}">
      <dsp:nvSpPr>
        <dsp:cNvPr id="0" name=""/>
        <dsp:cNvSpPr/>
      </dsp:nvSpPr>
      <dsp:spPr>
        <a:xfrm>
          <a:off x="2444174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백패킹</a:t>
          </a:r>
          <a:endParaRPr lang="ko-KR" altLang="en-US" sz="1600" kern="1200" dirty="0">
            <a:solidFill>
              <a:schemeClr val="tx1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2460104" y="4388610"/>
        <a:ext cx="1032569" cy="512022"/>
      </dsp:txXfrm>
    </dsp:sp>
    <dsp:sp modelId="{16CC5BB5-349C-454D-BFA6-905BA7A7103D}">
      <dsp:nvSpPr>
        <dsp:cNvPr id="0" name=""/>
        <dsp:cNvSpPr/>
      </dsp:nvSpPr>
      <dsp:spPr>
        <a:xfrm>
          <a:off x="2248886" y="3210959"/>
          <a:ext cx="1894431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1894431" y="580860"/>
              </a:lnTo>
              <a:lnTo>
                <a:pt x="1894431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CB07A-60D1-4000-8A3C-D8D6B21028D7}">
      <dsp:nvSpPr>
        <dsp:cNvPr id="0" name=""/>
        <dsp:cNvSpPr/>
      </dsp:nvSpPr>
      <dsp:spPr>
        <a:xfrm>
          <a:off x="3611103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RV</a:t>
          </a:r>
          <a:r>
            <a:rPr lang="ko-KR" altLang="en-US" sz="1600" kern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캠핑</a:t>
          </a:r>
        </a:p>
      </dsp:txBody>
      <dsp:txXfrm>
        <a:off x="3627033" y="4388610"/>
        <a:ext cx="1032569" cy="512022"/>
      </dsp:txXfrm>
    </dsp:sp>
    <dsp:sp modelId="{94D5D155-E9B9-4E7A-A6AC-D33E648269E9}">
      <dsp:nvSpPr>
        <dsp:cNvPr id="0" name=""/>
        <dsp:cNvSpPr/>
      </dsp:nvSpPr>
      <dsp:spPr>
        <a:xfrm>
          <a:off x="2248886" y="3210959"/>
          <a:ext cx="3095706" cy="1161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60"/>
              </a:lnTo>
              <a:lnTo>
                <a:pt x="3095706" y="580860"/>
              </a:lnTo>
              <a:lnTo>
                <a:pt x="3095706" y="1161721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BCD4322-6B24-44DA-B9F8-F6CCBACD6808}">
      <dsp:nvSpPr>
        <dsp:cNvPr id="0" name=""/>
        <dsp:cNvSpPr/>
      </dsp:nvSpPr>
      <dsp:spPr>
        <a:xfrm>
          <a:off x="4812379" y="4372680"/>
          <a:ext cx="1064429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감성캠핑</a:t>
          </a:r>
          <a:endParaRPr lang="ko-KR" altLang="en-US" sz="1600" kern="1200" dirty="0">
            <a:solidFill>
              <a:schemeClr val="tx1"/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4828309" y="4388610"/>
        <a:ext cx="1032569" cy="512022"/>
      </dsp:txXfrm>
    </dsp:sp>
    <dsp:sp modelId="{B98AC359-EFAA-4EFC-8D46-146915E5E091}">
      <dsp:nvSpPr>
        <dsp:cNvPr id="0" name=""/>
        <dsp:cNvSpPr/>
      </dsp:nvSpPr>
      <dsp:spPr>
        <a:xfrm>
          <a:off x="5443510" y="1692005"/>
          <a:ext cx="1415989" cy="97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6"/>
              </a:lnTo>
              <a:lnTo>
                <a:pt x="1415989" y="487536"/>
              </a:lnTo>
              <a:lnTo>
                <a:pt x="1415989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2FDC1-3967-4902-A78F-9D2D977684D9}">
      <dsp:nvSpPr>
        <dsp:cNvPr id="0" name=""/>
        <dsp:cNvSpPr/>
      </dsp:nvSpPr>
      <dsp:spPr>
        <a:xfrm>
          <a:off x="5599501" y="2667077"/>
          <a:ext cx="2519996" cy="543882"/>
        </a:xfrm>
        <a:prstGeom prst="roundRect">
          <a:avLst>
            <a:gd name="adj" fmla="val 10000"/>
          </a:avLst>
        </a:prstGeom>
        <a:solidFill>
          <a:srgbClr val="6C733D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>
              <a:latin typeface="Noto Sans KR" panose="020B0500000000000000" pitchFamily="34" charset="-127"/>
              <a:ea typeface="Noto Sans KR" panose="020B0500000000000000" pitchFamily="34" charset="-127"/>
            </a:rPr>
            <a:t>캠핑 팁</a:t>
          </a:r>
        </a:p>
      </dsp:txBody>
      <dsp:txXfrm>
        <a:off x="5615431" y="2683007"/>
        <a:ext cx="2488136" cy="512022"/>
      </dsp:txXfrm>
    </dsp:sp>
    <dsp:sp modelId="{070FB4DC-F3CD-4B5E-8EE1-342377BAE4E0}">
      <dsp:nvSpPr>
        <dsp:cNvPr id="0" name=""/>
        <dsp:cNvSpPr/>
      </dsp:nvSpPr>
      <dsp:spPr>
        <a:xfrm>
          <a:off x="6618040" y="3210959"/>
          <a:ext cx="241459" cy="1161716"/>
        </a:xfrm>
        <a:custGeom>
          <a:avLst/>
          <a:gdLst/>
          <a:ahLst/>
          <a:cxnLst/>
          <a:rect l="0" t="0" r="0" b="0"/>
          <a:pathLst>
            <a:path>
              <a:moveTo>
                <a:pt x="241459" y="0"/>
              </a:moveTo>
              <a:lnTo>
                <a:pt x="241459" y="580858"/>
              </a:lnTo>
              <a:lnTo>
                <a:pt x="0" y="580858"/>
              </a:lnTo>
              <a:lnTo>
                <a:pt x="0" y="1161716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C9DD331-225C-4502-A5A3-46E6D334EF3D}">
      <dsp:nvSpPr>
        <dsp:cNvPr id="0" name=""/>
        <dsp:cNvSpPr/>
      </dsp:nvSpPr>
      <dsp:spPr>
        <a:xfrm>
          <a:off x="6071577" y="4372675"/>
          <a:ext cx="1092925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레시피</a:t>
          </a:r>
        </a:p>
      </dsp:txBody>
      <dsp:txXfrm>
        <a:off x="6087507" y="4388605"/>
        <a:ext cx="1061065" cy="512022"/>
      </dsp:txXfrm>
    </dsp:sp>
    <dsp:sp modelId="{DBCD5165-571D-4A59-B5EC-7C72FA5FA213}">
      <dsp:nvSpPr>
        <dsp:cNvPr id="0" name=""/>
        <dsp:cNvSpPr/>
      </dsp:nvSpPr>
      <dsp:spPr>
        <a:xfrm>
          <a:off x="6859500" y="3210959"/>
          <a:ext cx="1136694" cy="1161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855"/>
              </a:lnTo>
              <a:lnTo>
                <a:pt x="1136694" y="580855"/>
              </a:lnTo>
              <a:lnTo>
                <a:pt x="1136694" y="1161710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DE61ADA-DC8C-4B16-BA77-4FFC8CBB5C33}">
      <dsp:nvSpPr>
        <dsp:cNvPr id="0" name=""/>
        <dsp:cNvSpPr/>
      </dsp:nvSpPr>
      <dsp:spPr>
        <a:xfrm>
          <a:off x="7449731" y="4372669"/>
          <a:ext cx="1092925" cy="543882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tx1"/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주의사항</a:t>
          </a:r>
        </a:p>
      </dsp:txBody>
      <dsp:txXfrm>
        <a:off x="7465661" y="4388599"/>
        <a:ext cx="1061065" cy="512022"/>
      </dsp:txXfrm>
    </dsp:sp>
    <dsp:sp modelId="{E19C2927-5E48-4D6A-8264-8A49ED053524}">
      <dsp:nvSpPr>
        <dsp:cNvPr id="0" name=""/>
        <dsp:cNvSpPr/>
      </dsp:nvSpPr>
      <dsp:spPr>
        <a:xfrm>
          <a:off x="5443510" y="1692005"/>
          <a:ext cx="4180737" cy="975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36"/>
              </a:lnTo>
              <a:lnTo>
                <a:pt x="4180737" y="487536"/>
              </a:lnTo>
              <a:lnTo>
                <a:pt x="4180737" y="975072"/>
              </a:lnTo>
            </a:path>
          </a:pathLst>
        </a:custGeom>
        <a:noFill/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A9C504F-E951-46EE-84A2-E8F350A2B510}">
      <dsp:nvSpPr>
        <dsp:cNvPr id="0" name=""/>
        <dsp:cNvSpPr/>
      </dsp:nvSpPr>
      <dsp:spPr>
        <a:xfrm>
          <a:off x="8364245" y="2667077"/>
          <a:ext cx="2520004" cy="543882"/>
        </a:xfrm>
        <a:prstGeom prst="roundRect">
          <a:avLst>
            <a:gd name="adj" fmla="val 10000"/>
          </a:avLst>
        </a:prstGeom>
        <a:solidFill>
          <a:srgbClr val="D9765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>
              <a:latin typeface="Noto Sans KR" panose="020B0500000000000000" pitchFamily="34" charset="-127"/>
              <a:ea typeface="Noto Sans KR" panose="020B0500000000000000" pitchFamily="34" charset="-127"/>
            </a:rPr>
            <a:t>캠핑 후기</a:t>
          </a:r>
        </a:p>
      </dsp:txBody>
      <dsp:txXfrm>
        <a:off x="8380175" y="2683007"/>
        <a:ext cx="2488144" cy="51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C159-583C-42C2-A010-CB04680D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0B37D-C51D-4650-8005-0FD87303B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9EA7-9A7A-4D94-ACB9-DB380187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F85F-BF1E-4CF3-B6EF-E788F8E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AE6-8E3A-415C-8C8D-2552256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5F04-2D22-4942-948D-1554C279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DCCE-9778-45E4-B8FC-035321423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1F9F-8567-4F60-B0EB-538D2B6E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0318-710A-47A8-9596-5E86E5FA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48E7-7270-427D-8893-455D0952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66EB4-77F2-4088-90B1-8036EEAC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13A1-70ED-4F89-B280-85168B8C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254C-6E0B-4922-BA05-73FE45DA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FFBF-9602-450F-B9B0-EED67D28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6AF4-9DC5-4A3E-A6CD-A17EA55F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8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6A03-5436-4A7A-926F-B6EF7AD5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BF0-9514-4488-B123-05964D63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D78A7-E143-45D7-AA53-91DD98E8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37A1-339B-4EA3-AF50-2A358D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23C0-6BD0-485B-A496-890E5083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5695-232B-46B9-918C-4C2169BC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3C3EB-97D2-4EB4-85FF-739B2EE6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F783-2921-40D9-A9F9-ED55196A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CFDC-AB7A-4615-BECB-4E187DE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323D-7587-4086-9342-76E6E47B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3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BC23-082C-4031-95BD-74CAF9CD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4314-D5A2-4838-A101-717FECEF4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E2EF-16A8-4EAE-B07F-5BF8E882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0116-62A8-4555-BAA7-AAAFDF41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9FC2-D577-4415-B1CA-D792281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170C-B2E5-43F1-87FC-3C87A141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9FC-B31A-414F-925C-DD7FC5E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9B9D-546E-4C48-97AD-053E1C07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ABF3C-82FF-4D1A-A7CC-E6323C94B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AA31F-9AF9-40B5-B014-42A104DA9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DFB8-FF52-496C-8827-170A689DC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3239-D442-4087-82D6-2A08EC7E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0E3A6-AB89-4E2E-AAF5-45FE0B04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91111-6DE4-4D4E-8C1D-F434397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4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D12A-869A-4D7D-AE7F-D4047AF2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2BFC8-58A6-4324-873D-9C68BD6E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0EC9-54A7-47DA-920C-9C34D43C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AE7C-85DA-4646-B5B8-AD07F3C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3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E514-8F9B-4530-835B-32818A22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BB2DF-D90F-4387-8555-3CFC04D8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2B062-7633-4AE1-AF4C-5C52E7A7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0BB9-ABA7-421A-8F8A-9CDC348E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B049-63DD-4C9F-9373-9538E7B9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C5496-CAF1-412E-BA06-CD54F98A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E4E3-AE54-4FAF-819A-2C0008FF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28BB2-8ADA-416B-BA9F-42DCD7A6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B425-152D-4052-9ADC-E329C7D9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245-3D9D-41AD-BF5D-436F99E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EA5A-E028-42E2-8D1C-F8445529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0E871-BFB1-4597-8F81-2CB63F24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EEBC0-F568-48FC-A387-CA53D499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8745-4B09-477F-BDDD-1C1B01A70B5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24DF-00B1-4695-9835-2240039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2537-58B5-48A2-992B-37E169D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381C-5466-48F2-BA11-322A72AB4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85176-A240-4884-A269-329CA9C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525C-057A-46F8-A23B-4AB9BDEC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2C4E4-6025-473A-AF39-2D9111E26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38A8745-4B09-477F-BDDD-1C1B01A70B5C}" type="datetimeFigureOut">
              <a:rPr lang="ko-KR" altLang="en-US" smtClean="0"/>
              <a:pPr/>
              <a:t>2022-01-20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ACC9-6EAA-4721-981B-A3E22E8A7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31EA-B507-4DB7-8BC4-D083FC0E6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B9A3381C-5466-48F2-BA11-322A72AB4E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85A54C-3603-4360-B88F-1F5477700DF6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스마트문화앱</a:t>
            </a:r>
            <a:r>
              <a:rPr lang="en-US" altLang="ko-KR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UX</a:t>
            </a:r>
            <a:r>
              <a:rPr lang="ko-KR" altLang="en-US" sz="4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설계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06C48D-14CC-46B6-9699-DCCEF864F90C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LIGHT</a:t>
            </a:r>
          </a:p>
          <a:p>
            <a:pPr marL="0" indent="0" algn="r">
              <a:buNone/>
            </a:pP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김애리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서이규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이재은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유혁</a:t>
            </a:r>
            <a:r>
              <a:rPr lang="en-US" altLang="ko-KR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9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정은비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0EFDF-0DE2-4DA0-827C-E79DC7FFD3FC}"/>
              </a:ext>
            </a:extLst>
          </p:cNvPr>
          <p:cNvCxnSpPr>
            <a:cxnSpLocks/>
          </p:cNvCxnSpPr>
          <p:nvPr/>
        </p:nvCxnSpPr>
        <p:spPr>
          <a:xfrm>
            <a:off x="7400924" y="4317196"/>
            <a:ext cx="3943730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2B80B-0C35-453A-86EF-2329890209C1}"/>
              </a:ext>
            </a:extLst>
          </p:cNvPr>
          <p:cNvCxnSpPr/>
          <p:nvPr/>
        </p:nvCxnSpPr>
        <p:spPr>
          <a:xfrm>
            <a:off x="838199" y="4338750"/>
            <a:ext cx="656272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2F9D60-245B-45A3-8C4F-28281A8C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66" y="2267037"/>
            <a:ext cx="26765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5. </a:t>
            </a:r>
            <a:r>
              <a:rPr lang="ko-KR" altLang="en-US" sz="4800" dirty="0"/>
              <a:t>와이어프레임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D1EA80-02CD-4190-AC7D-052B87E10DBF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788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Adobe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XD</a:t>
            </a:r>
            <a:endParaRPr lang="ko-KR" altLang="en-US" sz="2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페이퍼 와이어프레임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685E207-A303-4E7D-A084-21EF2DAA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37" y="205272"/>
            <a:ext cx="2026664" cy="6355619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3A6459B-DAA7-459F-9342-481CFBA0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11" y="205272"/>
            <a:ext cx="2026664" cy="6355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90DC-110B-41ED-A110-CB0665AED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542" y="205273"/>
            <a:ext cx="2011985" cy="6309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41E284-6EA2-48DB-873F-DFB0980FD688}"/>
              </a:ext>
            </a:extLst>
          </p:cNvPr>
          <p:cNvSpPr txBox="1"/>
          <p:nvPr/>
        </p:nvSpPr>
        <p:spPr>
          <a:xfrm>
            <a:off x="4432042" y="652948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A3B0F-D02A-4A3A-BC55-E99274A5EE36}"/>
              </a:ext>
            </a:extLst>
          </p:cNvPr>
          <p:cNvSpPr txBox="1"/>
          <p:nvPr/>
        </p:nvSpPr>
        <p:spPr>
          <a:xfrm>
            <a:off x="7000282" y="6542215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8040B-E782-4530-B576-A218DE113A5D}"/>
              </a:ext>
            </a:extLst>
          </p:cNvPr>
          <p:cNvSpPr txBox="1"/>
          <p:nvPr/>
        </p:nvSpPr>
        <p:spPr>
          <a:xfrm>
            <a:off x="9568522" y="6542215"/>
            <a:ext cx="16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</a:p>
        </p:txBody>
      </p:sp>
    </p:spTree>
    <p:extLst>
      <p:ext uri="{BB962C8B-B14F-4D97-AF65-F5344CB8AC3E}">
        <p14:creationId xmlns:p14="http://schemas.microsoft.com/office/powerpoint/2010/main" val="23716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6. </a:t>
            </a:r>
            <a:r>
              <a:rPr lang="ko-KR" altLang="en-US" sz="4800" dirty="0"/>
              <a:t>컬러셋 레이아웃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컬러셋 레이아웃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E207-A303-4E7D-A084-21EF2DAA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9334" y="159241"/>
            <a:ext cx="2026664" cy="6355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6459B-DAA7-459F-9342-481CFBA0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1411" y="159241"/>
            <a:ext cx="2026664" cy="6355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A90DC-110B-41ED-A110-CB0665AED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4543" y="159241"/>
            <a:ext cx="2026664" cy="6355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47B26-94E4-4F7E-A537-67B69728B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8180" y="1054360"/>
            <a:ext cx="2110487" cy="456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049CC-A987-4D67-9B25-ED5BAB73D1EA}"/>
              </a:ext>
            </a:extLst>
          </p:cNvPr>
          <p:cNvSpPr txBox="1"/>
          <p:nvPr/>
        </p:nvSpPr>
        <p:spPr>
          <a:xfrm>
            <a:off x="4432042" y="6529482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7FD84-35A1-4DE0-ADBD-C9D42B2F1F9C}"/>
              </a:ext>
            </a:extLst>
          </p:cNvPr>
          <p:cNvSpPr txBox="1"/>
          <p:nvPr/>
        </p:nvSpPr>
        <p:spPr>
          <a:xfrm>
            <a:off x="7000282" y="6542215"/>
            <a:ext cx="14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A6578-0F29-4DC1-A333-CE3BB2350A36}"/>
              </a:ext>
            </a:extLst>
          </p:cNvPr>
          <p:cNvSpPr txBox="1"/>
          <p:nvPr/>
        </p:nvSpPr>
        <p:spPr>
          <a:xfrm>
            <a:off x="9568522" y="6534339"/>
            <a:ext cx="166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34E0B-7AA1-48DE-BF90-BEFF9193FB3B}"/>
              </a:ext>
            </a:extLst>
          </p:cNvPr>
          <p:cNvSpPr txBox="1"/>
          <p:nvPr/>
        </p:nvSpPr>
        <p:spPr>
          <a:xfrm>
            <a:off x="1716471" y="5730196"/>
            <a:ext cx="15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로그인페이지</a:t>
            </a:r>
          </a:p>
        </p:txBody>
      </p:sp>
    </p:spTree>
    <p:extLst>
      <p:ext uri="{BB962C8B-B14F-4D97-AF65-F5344CB8AC3E}">
        <p14:creationId xmlns:p14="http://schemas.microsoft.com/office/powerpoint/2010/main" val="4538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7. </a:t>
            </a:r>
            <a:r>
              <a:rPr lang="ko-KR" altLang="en-US" sz="4800" dirty="0"/>
              <a:t>스토리보드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60883"/>
            <a:ext cx="2320652" cy="5024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51" y="1060883"/>
            <a:ext cx="1602355" cy="50249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0958" y="6242579"/>
            <a:ext cx="14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로딩페이지</a:t>
            </a:r>
            <a:endParaRPr lang="en-US" altLang="ko-KR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6331" y="6242579"/>
            <a:ext cx="150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62148" y="5441878"/>
            <a:ext cx="4869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앱을 실행하면 로딩페이지가 뜨고 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메인페이지가 출력된다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400" dirty="0" smtClean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04206" y="1078623"/>
            <a:ext cx="4869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로딩페이지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로고가 화면 중앙에 배치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네개의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원이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로딩중에는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색이 서로 바뀜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4269" y="3217025"/>
            <a:ext cx="1122218" cy="10474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3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73" y="1060883"/>
            <a:ext cx="1756866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594550" y="1143141"/>
            <a:ext cx="323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어플의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대표 메뉴 나열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강조색으로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표시 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97683" y="1289050"/>
            <a:ext cx="1314450" cy="21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4550" y="1699511"/>
            <a:ext cx="4496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금주의 베스트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게시글을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최상단에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배치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 수가 가장 많은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해시태그를 추가하여 앱 내에서 작성된 게시물에서 동일한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해시태그가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있는 게시물만 보여주는 페이지로 연결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7414" y="2989590"/>
            <a:ext cx="1713923" cy="3303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7415" y="1562100"/>
            <a:ext cx="1713923" cy="137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94550" y="2901331"/>
            <a:ext cx="3666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서브메뉴의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추천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노출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850108" y="5289550"/>
            <a:ext cx="295275" cy="273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구부러진 연결선 14"/>
          <p:cNvCxnSpPr>
            <a:stCxn id="7" idx="6"/>
          </p:cNvCxnSpPr>
          <p:nvPr/>
        </p:nvCxnSpPr>
        <p:spPr>
          <a:xfrm flipV="1">
            <a:off x="4145383" y="4614902"/>
            <a:ext cx="1333500" cy="81117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70694" y="4444078"/>
            <a:ext cx="416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사진을 누르면 작성자의 프로필 페이지로 연결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47414" y="6360533"/>
            <a:ext cx="1713923" cy="183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flipV="1">
            <a:off x="5061337" y="5876591"/>
            <a:ext cx="696651" cy="60986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7987" y="5700194"/>
            <a:ext cx="4983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홈버튼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마이페이지버튼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스크랩페이지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앱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설정버튼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배치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구분선과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활성화된 아이콘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 표기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4874" y="1044578"/>
            <a:ext cx="12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메인페이지</a:t>
            </a:r>
            <a:endParaRPr lang="en-US" altLang="ko-KR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구부러진 연결선 21"/>
          <p:cNvCxnSpPr/>
          <p:nvPr/>
        </p:nvCxnSpPr>
        <p:spPr>
          <a:xfrm flipV="1">
            <a:off x="4812133" y="1228752"/>
            <a:ext cx="666750" cy="1091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flipV="1">
            <a:off x="4903944" y="1841155"/>
            <a:ext cx="666750" cy="10915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1" idx="1"/>
          </p:cNvCxnSpPr>
          <p:nvPr/>
        </p:nvCxnSpPr>
        <p:spPr>
          <a:xfrm flipV="1">
            <a:off x="5052401" y="3055220"/>
            <a:ext cx="542149" cy="38471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0" y="899961"/>
            <a:ext cx="1756866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82" y="343141"/>
            <a:ext cx="1384377" cy="43414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구부러진 연결선 7"/>
          <p:cNvCxnSpPr/>
          <p:nvPr/>
        </p:nvCxnSpPr>
        <p:spPr>
          <a:xfrm>
            <a:off x="981470" y="1010739"/>
            <a:ext cx="2611907" cy="109673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81061" y="893767"/>
            <a:ext cx="225797" cy="22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3377" y="487360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</a:t>
            </a:r>
            <a:endParaRPr lang="ko-KR" alt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4411" y="1149954"/>
            <a:ext cx="4164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상단 아이콘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버튼을 클릭하면 왼쪽에서 햄버거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메뉴창이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슬라이드되어 나옴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프로필 아이콘과 메뉴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등을 배치해서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메뉴만으로 모든 메뉴에 접근할 수 있도록 설계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햄버거 메뉴에서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마이페이지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아이콘을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누르면 로그인 페이지로 연결됨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94" y="1276141"/>
            <a:ext cx="2141617" cy="46373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/>
          <p:nvPr/>
        </p:nvCxnSpPr>
        <p:spPr>
          <a:xfrm>
            <a:off x="3909510" y="532412"/>
            <a:ext cx="1968776" cy="178358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94411" y="5671850"/>
            <a:ext cx="43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로그인과 회원가입을 동시에 할 수 있는 페이지 구성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/>
            </a:r>
            <a:b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으로도 로그인 가능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3011" y="602929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 페이지</a:t>
            </a:r>
            <a:endParaRPr lang="ko-KR" alt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55" y="899961"/>
            <a:ext cx="1756866" cy="5509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8" y="1503317"/>
            <a:ext cx="1822888" cy="3947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구부러진 연결선 19"/>
          <p:cNvCxnSpPr/>
          <p:nvPr/>
        </p:nvCxnSpPr>
        <p:spPr>
          <a:xfrm>
            <a:off x="3110390" y="1004581"/>
            <a:ext cx="1547638" cy="8677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2880541" y="890786"/>
            <a:ext cx="225797" cy="227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4056" y="1519287"/>
            <a:ext cx="4592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상단 아이콘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버튼을 누르면 검색 페이지가 활성화 됨</a:t>
            </a:r>
            <a:endParaRPr lang="en-US" altLang="ko-KR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최근검색어가 있을 경우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검색창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하단에 노출됨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7256" y="114995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 페이지</a:t>
            </a:r>
            <a:endParaRPr lang="ko-KR" altLang="en-US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0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53" y="1060883"/>
            <a:ext cx="1825856" cy="57258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81352" y="1918678"/>
            <a:ext cx="1811383" cy="454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81353" y="1293224"/>
            <a:ext cx="1811383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>
            <a:off x="4621682" y="1421061"/>
            <a:ext cx="669655" cy="14648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1337" y="1419497"/>
            <a:ext cx="6662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보고 있는 메뉴 </a:t>
            </a:r>
            <a:r>
              <a:rPr lang="ko-KR" altLang="en-US" sz="14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이용한 원형으로 강조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선택되지 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않은 부분 원형 표기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없음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메뉴는 좌우로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스와이프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됨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구부러진 연결선 10"/>
          <p:cNvCxnSpPr/>
          <p:nvPr/>
        </p:nvCxnSpPr>
        <p:spPr>
          <a:xfrm rot="16200000" flipH="1">
            <a:off x="4576045" y="2520404"/>
            <a:ext cx="1144229" cy="10934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3287" y="3639235"/>
            <a:ext cx="4397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최신순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인기순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보조색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게시물 노출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게시물의 대표이미지로 노출되며 클릭 시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컨텐츠페이지로 이동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38560" y="1013864"/>
            <a:ext cx="12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서브페이지</a:t>
            </a:r>
            <a:endParaRPr lang="en-US" altLang="ko-KR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6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1. </a:t>
            </a:r>
            <a:r>
              <a:rPr lang="ko-KR" altLang="en-US" sz="4800" dirty="0"/>
              <a:t>주제 선정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70CE0E-FD78-4FF7-82BB-F54BB22F3F27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스토리보드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EDAC1-EFED-4470-B8E8-DD10CEC6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499" y="1352763"/>
            <a:ext cx="252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게시물의 대표이미지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(375*390)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6759" y="2760200"/>
            <a:ext cx="236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작성자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제목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조회수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9418" y="472365"/>
            <a:ext cx="17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컨텐츠페이지</a:t>
            </a:r>
            <a:endParaRPr lang="en-US" altLang="ko-KR" b="1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22" y="919630"/>
            <a:ext cx="1882948" cy="59049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4601" y="3731864"/>
            <a:ext cx="2752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작성날짜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좋아요버튼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공유버튼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825" y="5426732"/>
            <a:ext cx="2791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게시물 내용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사진을 첨부할 수 있음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가로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(4:3)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</a:t>
            </a:r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(3:4) 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비율로 고정 </a:t>
            </a:r>
            <a:endParaRPr lang="ko-KR" altLang="en-US" sz="1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67" y="919630"/>
            <a:ext cx="1876793" cy="588562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4454022" y="1131741"/>
            <a:ext cx="1882948" cy="1994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68812" y="3201837"/>
            <a:ext cx="1169997" cy="504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63501" y="3197061"/>
            <a:ext cx="606721" cy="509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77016" y="3740557"/>
            <a:ext cx="1859954" cy="2818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7" name="구부러진 연결선 46"/>
          <p:cNvCxnSpPr/>
          <p:nvPr/>
        </p:nvCxnSpPr>
        <p:spPr>
          <a:xfrm rot="10800000">
            <a:off x="3967952" y="1504604"/>
            <a:ext cx="486071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/>
          <p:nvPr/>
        </p:nvCxnSpPr>
        <p:spPr>
          <a:xfrm rot="10800000">
            <a:off x="3953238" y="2942903"/>
            <a:ext cx="486071" cy="3657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/>
          <p:nvPr/>
        </p:nvCxnSpPr>
        <p:spPr>
          <a:xfrm rot="10800000" flipV="1">
            <a:off x="3788345" y="3520089"/>
            <a:ext cx="1975164" cy="33780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 53"/>
          <p:cNvCxnSpPr/>
          <p:nvPr/>
        </p:nvCxnSpPr>
        <p:spPr>
          <a:xfrm rot="10800000">
            <a:off x="3926853" y="5982790"/>
            <a:ext cx="538670" cy="26955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/>
          <p:nvPr/>
        </p:nvCxnSpPr>
        <p:spPr>
          <a:xfrm flipV="1">
            <a:off x="6254632" y="2843353"/>
            <a:ext cx="886576" cy="72072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29260" y="2378860"/>
            <a:ext cx="282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공유하기 아이콘을 누르면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SNS</a:t>
            </a:r>
            <a:r>
              <a:rPr lang="ko-KR" altLang="en-US" sz="14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공유 할 수 있는 창이 </a:t>
            </a:r>
            <a:r>
              <a:rPr lang="ko-KR" altLang="en-US" sz="14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팝업됨</a:t>
            </a:r>
            <a:endParaRPr lang="en-US" altLang="ko-KR" sz="14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4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69D6C1-FA47-4774-A134-068F872B22D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주제 선정 이유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1077415" y="1424237"/>
            <a:ext cx="10037166" cy="468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1)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선정 배경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코로나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장기화로 해외여행 대신 캠핑의 주목도가 높아짐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가족이나 친구들과 더 많은 시간을 보내고 휴식을 취하기 좋음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평소 경험하지 못한 특별한 추억을 쌓기 용이함</a:t>
            </a: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국내 캠핑 인구는 최근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700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만명을 넘어설 정도로 각광받고 있음</a:t>
            </a: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캠핑족 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700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만명 시대의 트렌드에 맞추어 사용자에게 캠핑 장소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캠핑장 등을 추천하고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</a:p>
          <a:p>
            <a:pPr algn="l">
              <a:lnSpc>
                <a:spcPct val="100000"/>
              </a:lnSpc>
            </a:pPr>
            <a:r>
              <a:rPr lang="ko-KR" altLang="en-US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캠핑족의 정보와 팁을 공유하는 앱을 디자인 해보고자 위와 같은 주제를 선정하였다</a:t>
            </a: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548091-3323-4B52-8183-E6DD0CADAC3C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9B6BE3-AC0C-4782-9E04-186D38F1E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2. </a:t>
            </a:r>
            <a:r>
              <a:rPr lang="ko-KR" altLang="en-US" sz="4800" dirty="0"/>
              <a:t>디자인 목표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42C1EF-4CC5-41C5-BF4C-322154CAD6E2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70" y="3842779"/>
            <a:ext cx="4343504" cy="262774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목표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D28586-95A9-4D42-A742-97F553EF0D84}"/>
              </a:ext>
            </a:extLst>
          </p:cNvPr>
          <p:cNvSpPr txBox="1">
            <a:spLocks/>
          </p:cNvSpPr>
          <p:nvPr/>
        </p:nvSpPr>
        <p:spPr>
          <a:xfrm>
            <a:off x="838199" y="1202807"/>
            <a:ext cx="10717245" cy="4210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ko-KR" sz="2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심플하고 귀여운 이미지를 사용하여 접근하기 쉬운 친근감 있는 디자인</a:t>
            </a:r>
            <a:endParaRPr lang="en-US" altLang="ko-KR" sz="2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신규 이용자와 기존에 다른 </a:t>
            </a:r>
            <a:r>
              <a:rPr lang="ko-KR" altLang="en-US" sz="2200" dirty="0" err="1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어플을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사용하던 이용자 모두를 유치할 수 있는 </a:t>
            </a:r>
            <a:endParaRPr lang="en-US" altLang="ko-KR" sz="2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편리한 </a:t>
            </a:r>
            <a:r>
              <a:rPr lang="en-US" altLang="ko-KR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UX/UI </a:t>
            </a: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구성</a:t>
            </a:r>
            <a:endParaRPr lang="en-US" altLang="ko-KR" sz="2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 algn="l">
              <a:lnSpc>
                <a:spcPct val="100000"/>
              </a:lnSpc>
              <a:buFontTx/>
              <a:buChar char="-"/>
            </a:pPr>
            <a:r>
              <a:rPr lang="ko-KR" altLang="en-US" sz="220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다량의 정보를 한 눈에 볼 수 있게 디자인하여 이용자에게 편의성 제공</a:t>
            </a:r>
            <a:endParaRPr lang="en-US" altLang="ko-KR" sz="2200" dirty="0" smtClean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en-US" altLang="ko-KR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l">
              <a:lnSpc>
                <a:spcPct val="100000"/>
              </a:lnSpc>
            </a:pPr>
            <a:endParaRPr lang="ko-KR" altLang="en-US" sz="22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27CA8F-C8B3-4A2C-8E5A-A4FE3FC60869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1D0A53-D3EB-4AFD-AC27-96108B22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3. </a:t>
            </a:r>
            <a:r>
              <a:rPr lang="ko-KR" altLang="en-US" sz="4800" dirty="0"/>
              <a:t>사이트맵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6CFE68-EE22-4F4C-9E1B-59A067B8A17B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사이트맵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정보구조화</a:t>
            </a:r>
          </a:p>
        </p:txBody>
      </p:sp>
      <p:graphicFrame>
        <p:nvGraphicFramePr>
          <p:cNvPr id="7" name="다이어그램 1">
            <a:extLst>
              <a:ext uri="{FF2B5EF4-FFF2-40B4-BE49-F238E27FC236}">
                <a16:creationId xmlns:a16="http://schemas.microsoft.com/office/drawing/2014/main" id="{9A59AE72-4E69-45E6-AC52-738D1D173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254770"/>
              </p:ext>
            </p:extLst>
          </p:nvPr>
        </p:nvGraphicFramePr>
        <p:xfrm>
          <a:off x="405008" y="785373"/>
          <a:ext cx="11786992" cy="6217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211A3C-181A-429E-B8F3-D802E231A08B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BDA86B-2A61-4E5C-86F8-F7C163DB8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567127" y="2229394"/>
            <a:ext cx="799436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 txBox="1"/>
            <p:nvPr/>
          </p:nvSpPr>
          <p:spPr>
            <a:xfrm>
              <a:off x="8380174" y="2683009"/>
              <a:ext cx="2488145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kern="12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홈</a:t>
              </a:r>
              <a:endParaRPr lang="ko-KR" altLang="en-US" sz="1600" kern="12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441505" y="2229394"/>
            <a:ext cx="1344554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2" name="모서리가 둥근 직사각형 11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 txBox="1"/>
            <p:nvPr/>
          </p:nvSpPr>
          <p:spPr>
            <a:xfrm>
              <a:off x="8380174" y="2683009"/>
              <a:ext cx="2488145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마이페이지</a:t>
              </a:r>
              <a:endParaRPr lang="ko-KR" altLang="en-US" sz="1600" kern="12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870851" y="2229394"/>
            <a:ext cx="925399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모서리가 둥근 직사각형 4"/>
            <p:cNvSpPr txBox="1"/>
            <p:nvPr/>
          </p:nvSpPr>
          <p:spPr>
            <a:xfrm>
              <a:off x="8380174" y="2683009"/>
              <a:ext cx="2488146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err="1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관심글</a:t>
              </a:r>
              <a:endParaRPr lang="ko-KR" altLang="en-US" sz="1600" kern="12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883896" y="2239337"/>
            <a:ext cx="925399" cy="339432"/>
            <a:chOff x="8364245" y="2667077"/>
            <a:chExt cx="2520004" cy="543882"/>
          </a:xfrm>
          <a:solidFill>
            <a:srgbClr val="434343"/>
          </a:solidFill>
        </p:grpSpPr>
        <p:sp>
          <p:nvSpPr>
            <p:cNvPr id="18" name="모서리가 둥근 직사각형 17"/>
            <p:cNvSpPr/>
            <p:nvPr/>
          </p:nvSpPr>
          <p:spPr>
            <a:xfrm>
              <a:off x="8364245" y="2667077"/>
              <a:ext cx="2520004" cy="543882"/>
            </a:xfrm>
            <a:prstGeom prst="roundRect">
              <a:avLst/>
            </a:prstGeom>
            <a:grpFill/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 txBox="1"/>
            <p:nvPr/>
          </p:nvSpPr>
          <p:spPr>
            <a:xfrm>
              <a:off x="8380174" y="2683009"/>
              <a:ext cx="2488146" cy="512021"/>
            </a:xfrm>
            <a:prstGeom prst="round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6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설정</a:t>
              </a:r>
              <a:endParaRPr lang="ko-KR" altLang="en-US" sz="1600" kern="12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cxnSp>
        <p:nvCxnSpPr>
          <p:cNvPr id="3" name="직선 연결선 2"/>
          <p:cNvCxnSpPr>
            <a:stCxn id="10" idx="3"/>
            <a:endCxn id="13" idx="1"/>
          </p:cNvCxnSpPr>
          <p:nvPr/>
        </p:nvCxnSpPr>
        <p:spPr>
          <a:xfrm>
            <a:off x="8361509" y="2399111"/>
            <a:ext cx="88495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752958" y="2399111"/>
            <a:ext cx="235786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760034" y="2399111"/>
            <a:ext cx="235786" cy="0"/>
          </a:xfrm>
          <a:prstGeom prst="line">
            <a:avLst/>
          </a:prstGeom>
          <a:ln w="38100"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034A-6300-45DD-BACF-9490FF898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4. </a:t>
            </a:r>
            <a:r>
              <a:rPr lang="ko-KR" altLang="en-US" sz="4800" dirty="0"/>
              <a:t>디자인 컨셉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5D9D-382E-4439-81F3-912C173AEF1F}"/>
              </a:ext>
            </a:extLst>
          </p:cNvPr>
          <p:cNvCxnSpPr>
            <a:cxnSpLocks/>
          </p:cNvCxnSpPr>
          <p:nvPr/>
        </p:nvCxnSpPr>
        <p:spPr>
          <a:xfrm>
            <a:off x="3113714" y="3429000"/>
            <a:ext cx="5964572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ABB1CE1-BACD-4424-9D4D-EDB001CB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43141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디자인 컨셉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543E52C-79FA-43D5-A943-4D086386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r="3216" b="44626"/>
          <a:stretch/>
        </p:blipFill>
        <p:spPr>
          <a:xfrm>
            <a:off x="381000" y="904171"/>
            <a:ext cx="11677650" cy="591893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43EF17-0255-43A9-8CC6-286BD84449C8}"/>
              </a:ext>
            </a:extLst>
          </p:cNvPr>
          <p:cNvCxnSpPr>
            <a:cxnSpLocks/>
          </p:cNvCxnSpPr>
          <p:nvPr/>
        </p:nvCxnSpPr>
        <p:spPr>
          <a:xfrm>
            <a:off x="771730" y="904171"/>
            <a:ext cx="10302149" cy="0"/>
          </a:xfrm>
          <a:prstGeom prst="line">
            <a:avLst/>
          </a:prstGeom>
          <a:ln w="57150">
            <a:solidFill>
              <a:srgbClr val="4C6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8575E0-14DD-4313-9B21-BA4B24C84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22" y="46023"/>
            <a:ext cx="1222102" cy="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461</Words>
  <Application>Microsoft Office PowerPoint</Application>
  <PresentationFormat>와이드스크린</PresentationFormat>
  <Paragraphs>111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gugi</vt:lpstr>
      <vt:lpstr>Noto Sans CJK KR Black</vt:lpstr>
      <vt:lpstr>Noto Sans CJK KR Regular</vt:lpstr>
      <vt:lpstr>Noto Sans KR</vt:lpstr>
      <vt:lpstr>Arial</vt:lpstr>
      <vt:lpstr>Office Theme</vt:lpstr>
      <vt:lpstr>PowerPoint 프레젠테이션</vt:lpstr>
      <vt:lpstr>1. 주제 선정</vt:lpstr>
      <vt:lpstr>PowerPoint 프레젠테이션</vt:lpstr>
      <vt:lpstr>2. 디자인 목표</vt:lpstr>
      <vt:lpstr>PowerPoint 프레젠테이션</vt:lpstr>
      <vt:lpstr>3. 사이트맵</vt:lpstr>
      <vt:lpstr>PowerPoint 프레젠테이션</vt:lpstr>
      <vt:lpstr>4. 디자인 컨셉</vt:lpstr>
      <vt:lpstr>PowerPoint 프레젠테이션</vt:lpstr>
      <vt:lpstr>5. 와이어프레임</vt:lpstr>
      <vt:lpstr>PowerPoint 프레젠테이션</vt:lpstr>
      <vt:lpstr>6. 컬러셋 레이아웃</vt:lpstr>
      <vt:lpstr>PowerPoint 프레젠테이션</vt:lpstr>
      <vt:lpstr>7.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Euna Jung</dc:creator>
  <cp:lastModifiedBy>user</cp:lastModifiedBy>
  <cp:revision>102</cp:revision>
  <dcterms:created xsi:type="dcterms:W3CDTF">2022-01-12T08:27:45Z</dcterms:created>
  <dcterms:modified xsi:type="dcterms:W3CDTF">2022-01-20T08:12:43Z</dcterms:modified>
</cp:coreProperties>
</file>