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1.png" ContentType="image/png"/>
  <Override PartName="/ppt/media/image6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25.jpeg" ContentType="image/jpeg"/>
  <Override PartName="/ppt/media/image23.png" ContentType="image/png"/>
  <Override PartName="/ppt/media/image22.png" ContentType="image/png"/>
  <Override PartName="/ppt/media/image5.png" ContentType="image/png"/>
  <Override PartName="/ppt/media/image10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24.jpeg" ContentType="image/jpeg"/>
  <Override PartName="/ppt/media/image15.png" ContentType="image/png"/>
  <Override PartName="/ppt/media/image14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D23AF4-E212-49CE-AA70-3C98D6BB2D5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8C31CC-9BAA-467A-B243-7D8BE3E2DD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67292A-7A8A-40B2-867E-0EF252C17C1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5904E4-D363-43FC-8EB5-3C8436806F0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DD827CF-F1A3-4B41-B910-CD7B4480D6B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0AD44C0-AE5A-4F93-A729-048B87DF9A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1D69C9E-BA04-4419-972B-D866001182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8F8E6D2-6787-40DB-B34E-405F8F44EE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E5E61E2-F23B-47DD-84F7-4980630ADE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86A990-202E-4649-85C1-B29D981249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3ABEAE5-78D1-4151-9A9A-86367F55B0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007ADB-F95B-4108-991C-A6D9AFC61B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73DC2A1-7503-4F06-A1CB-C57B4E3BEC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678928-2C80-4CA7-8477-D9ECD28F9C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168B30F-C3C5-4D34-B175-B0652AC2108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412EF1D-2B19-4533-B6CA-3CB0ECD2403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73AB1E5-1497-486A-BD6D-B8FB653BE21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C5A7D8-2A36-4390-9467-6896A83B12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3D7987-F3FF-4178-892F-722CFCFCB4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95C535-6413-4396-9AD4-AE8775818A1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3A2ED6-DDAA-49D7-9FC4-22709B565C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BF4F33-768C-4C34-897D-D6A4E66C89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555AE4-4ADE-4B18-800A-B0F3316597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C2275C-6020-4362-B12A-C928B7B7CC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en-US" sz="6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맑은 고딕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787878"/>
                </a:solidFill>
                <a:latin typeface="맑은 고딕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552CB1-9133-42CE-B010-2480D9106CD9}" type="slidenum">
              <a:rPr b="0" lang="en-US" sz="1200" spc="-1" strike="noStrike">
                <a:solidFill>
                  <a:srgbClr val="787878"/>
                </a:solidFill>
                <a:latin typeface="맑은 고딕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마스터 텍스트 스타일을 편집하려면 클릭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두 번째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세 번째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네 번째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다섯 번째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맑은 고딕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787878"/>
                </a:solidFill>
                <a:latin typeface="맑은 고딕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2E3131-8519-4FBB-BB35-3E3B0CED5517}" type="slidenum">
              <a:rPr b="0" lang="en-US" sz="1200" spc="-1" strike="noStrike">
                <a:solidFill>
                  <a:srgbClr val="787878"/>
                </a:solidFill>
                <a:latin typeface="맑은 고딕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1034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Picture 6" descr="슬기로운 체스생활 1 입문편 : 체스 규칙과 행마법 알아보기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67040" y="3807720"/>
            <a:ext cx="9143640" cy="29001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6000" spc="-1" strike="noStrike">
                <a:solidFill>
                  <a:srgbClr val="ffffff"/>
                </a:solidFill>
                <a:latin typeface="HY견고딕"/>
                <a:ea typeface="HY견고딕"/>
              </a:rPr>
              <a:t>QT</a:t>
            </a:r>
            <a:r>
              <a:rPr b="1" lang="ko-KR" sz="6000" spc="-1" strike="noStrike">
                <a:solidFill>
                  <a:srgbClr val="ffffff"/>
                </a:solidFill>
                <a:latin typeface="HY견고딕"/>
                <a:ea typeface="HY견고딕"/>
              </a:rPr>
              <a:t>프로젝트</a:t>
            </a:r>
            <a:br>
              <a:rPr sz="6000"/>
            </a:br>
            <a:r>
              <a:rPr b="0" lang="en-US" sz="60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-</a:t>
            </a:r>
            <a:r>
              <a:rPr b="0" lang="ko-KR" sz="60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체스게임</a:t>
            </a:r>
            <a:endParaRPr b="0" lang="en-US" sz="6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1523880" y="4159440"/>
            <a:ext cx="9143640" cy="1098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86" name="TextBox 5"/>
          <p:cNvSpPr/>
          <p:nvPr/>
        </p:nvSpPr>
        <p:spPr>
          <a:xfrm>
            <a:off x="9817920" y="6464520"/>
            <a:ext cx="2299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맑은 고딕"/>
              </a:rPr>
              <a:t>19</a:t>
            </a:r>
            <a:r>
              <a:rPr b="0" lang="ko-KR" sz="1800" spc="-1" strike="noStrike">
                <a:solidFill>
                  <a:srgbClr val="ffffff"/>
                </a:solidFill>
                <a:latin typeface="맑은 고딕"/>
              </a:rPr>
              <a:t>기 예비단원 정지안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500"/>
                                  </p:stCondLst>
                                  <p:endCondLst>
                                    <p:cond delay="0" evt="begin">
                                      <p:tn val="5"/>
                                    </p:cond>
                                  </p:end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7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내용 개체 틀 4" descr="텍스트, 스크린샷, 폰트, 번호이(가) 표시된 사진&#10;&#10;자동 생성된 설명"/>
          <p:cNvPicPr/>
          <p:nvPr/>
        </p:nvPicPr>
        <p:blipFill>
          <a:blip r:embed="rId1"/>
          <a:stretch/>
        </p:blipFill>
        <p:spPr>
          <a:xfrm>
            <a:off x="467640" y="403920"/>
            <a:ext cx="5994720" cy="602712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4" name="TextBox 5"/>
          <p:cNvSpPr/>
          <p:nvPr/>
        </p:nvSpPr>
        <p:spPr>
          <a:xfrm>
            <a:off x="6718680" y="403920"/>
            <a:ext cx="14979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2000" spc="-1" strike="noStrike">
                <a:solidFill>
                  <a:srgbClr val="000000"/>
                </a:solidFill>
                <a:latin typeface="HY견고딕"/>
                <a:ea typeface="HY견고딕"/>
              </a:rPr>
              <a:t>턴 종료 버튼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내용 개체 틀 4" descr="텍스트, 스크린샷, 폰트, 라인이(가) 표시된 사진&#10;&#10;자동 생성된 설명"/>
          <p:cNvPicPr/>
          <p:nvPr/>
        </p:nvPicPr>
        <p:blipFill>
          <a:blip r:embed="rId1"/>
          <a:stretch/>
        </p:blipFill>
        <p:spPr>
          <a:xfrm>
            <a:off x="552600" y="645840"/>
            <a:ext cx="6584040" cy="340740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6" name="TextBox 5"/>
          <p:cNvSpPr/>
          <p:nvPr/>
        </p:nvSpPr>
        <p:spPr>
          <a:xfrm>
            <a:off x="6139080" y="4324680"/>
            <a:ext cx="9568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2000" spc="-1" strike="noStrike">
                <a:solidFill>
                  <a:srgbClr val="000000"/>
                </a:solidFill>
                <a:latin typeface="HY견고딕"/>
                <a:ea typeface="HY견고딕"/>
              </a:rPr>
              <a:t>턴 표시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내용 개체 틀 4" descr="텍스트, 체스, 게임, 실내 게임 및 스포츠이(가) 표시된 사진&#10;&#10;자동 생성된 설명"/>
          <p:cNvPicPr/>
          <p:nvPr/>
        </p:nvPicPr>
        <p:blipFill>
          <a:blip r:embed="rId1"/>
          <a:srcRect l="26936" t="20858" r="23621" b="21966"/>
          <a:stretch/>
        </p:blipFill>
        <p:spPr>
          <a:xfrm>
            <a:off x="412920" y="1190880"/>
            <a:ext cx="6203880" cy="501444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52960" y="303840"/>
            <a:ext cx="1727640" cy="696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2800" spc="-1" strike="noStrike">
                <a:solidFill>
                  <a:srgbClr val="000000"/>
                </a:solidFill>
                <a:latin typeface="HY견고딕"/>
                <a:ea typeface="HY견고딕"/>
              </a:rPr>
              <a:t>승리 화면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내용 개체 틀 4" descr="텍스트, 스크린샷, 폰트이(가) 표시된 사진&#10;&#10;자동 생성된 설명"/>
          <p:cNvPicPr/>
          <p:nvPr/>
        </p:nvPicPr>
        <p:blipFill>
          <a:blip r:embed="rId1"/>
          <a:stretch/>
        </p:blipFill>
        <p:spPr>
          <a:xfrm>
            <a:off x="346320" y="518040"/>
            <a:ext cx="9158040" cy="582192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0" name="TextBox 5"/>
          <p:cNvSpPr/>
          <p:nvPr/>
        </p:nvSpPr>
        <p:spPr>
          <a:xfrm>
            <a:off x="9800280" y="518040"/>
            <a:ext cx="11916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2000" spc="-1" strike="noStrike">
                <a:solidFill>
                  <a:srgbClr val="000000"/>
                </a:solidFill>
                <a:latin typeface="HY견고딕"/>
                <a:ea typeface="HY견고딕"/>
              </a:rPr>
              <a:t>게임 종료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내용 개체 틀 4" descr="텍스트, 스크린샷, 폰트, 번호이(가) 표시된 사진&#10;&#10;자동 생성된 설명"/>
          <p:cNvPicPr/>
          <p:nvPr/>
        </p:nvPicPr>
        <p:blipFill>
          <a:blip r:embed="rId1"/>
          <a:stretch/>
        </p:blipFill>
        <p:spPr>
          <a:xfrm>
            <a:off x="341640" y="332280"/>
            <a:ext cx="4849560" cy="616860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2" name="TextBox 5"/>
          <p:cNvSpPr/>
          <p:nvPr/>
        </p:nvSpPr>
        <p:spPr>
          <a:xfrm>
            <a:off x="5500080" y="332280"/>
            <a:ext cx="11916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2000" spc="-1" strike="noStrike">
                <a:solidFill>
                  <a:srgbClr val="000000"/>
                </a:solidFill>
                <a:latin typeface="HY견고딕"/>
                <a:ea typeface="HY견고딕"/>
              </a:rPr>
              <a:t>게임 리셋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내용 개체 틀 4" descr="텍스트, 스크린샷, 폰트이(가) 표시된 사진&#10;&#10;자동 생성된 설명"/>
          <p:cNvPicPr/>
          <p:nvPr/>
        </p:nvPicPr>
        <p:blipFill>
          <a:blip r:embed="rId1"/>
          <a:stretch/>
        </p:blipFill>
        <p:spPr>
          <a:xfrm>
            <a:off x="309600" y="403920"/>
            <a:ext cx="7787520" cy="605268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4" name="TextBox 5"/>
          <p:cNvSpPr/>
          <p:nvPr/>
        </p:nvSpPr>
        <p:spPr>
          <a:xfrm>
            <a:off x="8442000" y="403920"/>
            <a:ext cx="17326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2000" spc="-1" strike="noStrike">
                <a:solidFill>
                  <a:srgbClr val="000000"/>
                </a:solidFill>
                <a:latin typeface="HY견고딕"/>
                <a:ea typeface="HY견고딕"/>
              </a:rPr>
              <a:t>추가 버튼 기능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35" name="내용 개체 틀 4" descr="텍스트, 스크린샷, 폰트이(가) 표시된 사진&#10;&#10;자동 생성된 설명"/>
          <p:cNvPicPr/>
          <p:nvPr/>
        </p:nvPicPr>
        <p:blipFill>
          <a:blip r:embed="rId2"/>
          <a:srcRect l="0" t="32802" r="47257" b="0"/>
          <a:stretch/>
        </p:blipFill>
        <p:spPr>
          <a:xfrm>
            <a:off x="6690240" y="1117440"/>
            <a:ext cx="4355280" cy="202140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내용 개체 틀 4" descr="텍스트, 스크린샷, 폰트, 디자인이(가) 표시된 사진&#10;&#10;자동 생성된 설명"/>
          <p:cNvPicPr/>
          <p:nvPr/>
        </p:nvPicPr>
        <p:blipFill>
          <a:blip r:embed="rId1"/>
          <a:srcRect l="924" t="0" r="0" b="0"/>
          <a:stretch/>
        </p:blipFill>
        <p:spPr>
          <a:xfrm>
            <a:off x="284400" y="257040"/>
            <a:ext cx="3500640" cy="626580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956760" y="257040"/>
            <a:ext cx="2642040" cy="696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2800" spc="-1" strike="noStrike">
                <a:solidFill>
                  <a:srgbClr val="000000"/>
                </a:solidFill>
                <a:latin typeface="HY견고딕"/>
                <a:ea typeface="HY견고딕"/>
              </a:rPr>
              <a:t>룰 버튼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67920" y="178200"/>
            <a:ext cx="2642040" cy="696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2800" spc="-1" strike="noStrike">
                <a:solidFill>
                  <a:srgbClr val="000000"/>
                </a:solidFill>
                <a:latin typeface="HY견고딕"/>
                <a:ea typeface="HY견고딕"/>
              </a:rPr>
              <a:t>프로모션 구현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39" name="내용 개체 틀 4" descr="실내 게임 및 스포츠, 게임, 보드게임, 텍스트이(가) 표시된 사진&#10;&#10;자동 생성된 설명"/>
          <p:cNvPicPr/>
          <p:nvPr/>
        </p:nvPicPr>
        <p:blipFill>
          <a:blip r:embed="rId1"/>
          <a:stretch/>
        </p:blipFill>
        <p:spPr>
          <a:xfrm>
            <a:off x="367920" y="1038960"/>
            <a:ext cx="7743240" cy="541224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  <p:sp>
        <p:nvSpPr>
          <p:cNvPr id="140" name="타원 5"/>
          <p:cNvSpPr/>
          <p:nvPr/>
        </p:nvSpPr>
        <p:spPr>
          <a:xfrm>
            <a:off x="3785400" y="2998800"/>
            <a:ext cx="914040" cy="1563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연결선: 구부러짐 7"/>
          <p:cNvSpPr/>
          <p:nvPr/>
        </p:nvSpPr>
        <p:spPr>
          <a:xfrm flipH="1" flipV="1" rot="5400000">
            <a:off x="5951160" y="434160"/>
            <a:ext cx="855000" cy="4271760"/>
          </a:xfrm>
          <a:prstGeom prst="curvedConnector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2" name="TextBox 8"/>
          <p:cNvSpPr/>
          <p:nvPr/>
        </p:nvSpPr>
        <p:spPr>
          <a:xfrm>
            <a:off x="8601120" y="1938960"/>
            <a:ext cx="812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선택창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내용 개체 틀 4" descr="텍스트, 스크린샷, 폰트, 문서이(가) 표시된 사진&#10;&#10;자동 생성된 설명"/>
          <p:cNvPicPr/>
          <p:nvPr/>
        </p:nvPicPr>
        <p:blipFill>
          <a:blip r:embed="rId1"/>
          <a:stretch/>
        </p:blipFill>
        <p:spPr>
          <a:xfrm>
            <a:off x="435960" y="535320"/>
            <a:ext cx="3746520" cy="354852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  <p:pic>
        <p:nvPicPr>
          <p:cNvPr id="144" name="내용 개체 틀 4" descr="텍스트, 스크린샷, 폰트, 번호이(가) 표시된 사진&#10;&#10;자동 생성된 설명"/>
          <p:cNvPicPr/>
          <p:nvPr/>
        </p:nvPicPr>
        <p:blipFill>
          <a:blip r:embed="rId2"/>
          <a:stretch/>
        </p:blipFill>
        <p:spPr>
          <a:xfrm>
            <a:off x="435960" y="4105080"/>
            <a:ext cx="3746520" cy="234036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  <p:pic>
        <p:nvPicPr>
          <p:cNvPr id="145" name="내용 개체 틀 4" descr="텍스트, 스크린샷, 폰트이(가) 표시된 사진&#10;&#10;자동 생성된 설명"/>
          <p:cNvPicPr/>
          <p:nvPr/>
        </p:nvPicPr>
        <p:blipFill>
          <a:blip r:embed="rId3"/>
          <a:srcRect l="0" t="0" r="0" b="69566"/>
          <a:stretch/>
        </p:blipFill>
        <p:spPr>
          <a:xfrm>
            <a:off x="4358880" y="535320"/>
            <a:ext cx="7299720" cy="80892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  <p:sp>
        <p:nvSpPr>
          <p:cNvPr id="146" name="TextBox 8"/>
          <p:cNvSpPr/>
          <p:nvPr/>
        </p:nvSpPr>
        <p:spPr>
          <a:xfrm>
            <a:off x="4432320" y="1662840"/>
            <a:ext cx="16610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2000" spc="-1" strike="noStrike">
                <a:solidFill>
                  <a:srgbClr val="000000"/>
                </a:solidFill>
                <a:latin typeface="HY견고딕"/>
                <a:ea typeface="HY견고딕"/>
              </a:rPr>
              <a:t>프로모션 기능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92840" y="52074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HY견고딕"/>
                <a:ea typeface="HY견고딕"/>
              </a:rPr>
              <a:t>추가 코드는 실행화면과 함께</a:t>
            </a:r>
            <a:r>
              <a:rPr b="0" lang="en-US" sz="4400" spc="-1" strike="noStrike">
                <a:solidFill>
                  <a:srgbClr val="000000"/>
                </a:solidFill>
                <a:latin typeface="HY견고딕"/>
                <a:ea typeface="HY견고딕"/>
              </a:rPr>
              <a:t>...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내용 개체 틀 4" descr="게임, 실내 게임 및 스포츠, 스크린샷, 텍스트이(가) 표시된 사진&#10;&#10;자동 생성된 설명"/>
          <p:cNvPicPr/>
          <p:nvPr/>
        </p:nvPicPr>
        <p:blipFill>
          <a:blip r:embed="rId1"/>
          <a:stretch/>
        </p:blipFill>
        <p:spPr>
          <a:xfrm>
            <a:off x="335880" y="1007280"/>
            <a:ext cx="7902000" cy="557064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  <p:sp>
        <p:nvSpPr>
          <p:cNvPr id="88" name="TextBox 5"/>
          <p:cNvSpPr/>
          <p:nvPr/>
        </p:nvSpPr>
        <p:spPr>
          <a:xfrm>
            <a:off x="502920" y="279720"/>
            <a:ext cx="1935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2800" spc="-1" strike="noStrike">
                <a:solidFill>
                  <a:srgbClr val="000000"/>
                </a:solidFill>
                <a:latin typeface="HY견고딕"/>
                <a:ea typeface="HY견고딕"/>
              </a:rPr>
              <a:t>초기화면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3094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9" name="Picture 2" descr="꾸그 - 체스 아카데미 7-9세 대회반 : 고급전술부터 대회대비까지"/>
          <p:cNvPicPr/>
          <p:nvPr/>
        </p:nvPicPr>
        <p:blipFill>
          <a:blip r:embed="rId1"/>
          <a:srcRect l="3634" t="0" r="17053" b="0"/>
          <a:stretch/>
        </p:blipFill>
        <p:spPr>
          <a:xfrm>
            <a:off x="0" y="0"/>
            <a:ext cx="9669240" cy="6857640"/>
          </a:xfrm>
          <a:prstGeom prst="rect">
            <a:avLst/>
          </a:prstGeom>
          <a:ln w="0">
            <a:noFill/>
          </a:ln>
        </p:spPr>
      </p:pic>
      <p:sp>
        <p:nvSpPr>
          <p:cNvPr id="150" name="Rectangle 3096"/>
          <p:cNvSpPr/>
          <p:nvPr/>
        </p:nvSpPr>
        <p:spPr>
          <a:xfrm flipH="1">
            <a:off x="5124240" y="0"/>
            <a:ext cx="7066440" cy="6857640"/>
          </a:xfrm>
          <a:prstGeom prst="rect">
            <a:avLst/>
          </a:prstGeom>
          <a:gradFill rotWithShape="0">
            <a:gsLst>
              <a:gs pos="52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7531560" y="365040"/>
            <a:ext cx="3821760" cy="1899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4000" spc="-1" strike="noStrike">
                <a:solidFill>
                  <a:srgbClr val="000000"/>
                </a:solidFill>
                <a:latin typeface="HY견고딕"/>
                <a:ea typeface="HY견고딕"/>
              </a:rPr>
              <a:t>아쉬웠던 점</a:t>
            </a:r>
            <a:endParaRPr b="0" lang="en-US" sz="4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7531560" y="2434320"/>
            <a:ext cx="3821760" cy="3742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체크및 체크메이트가 구현되지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못한점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소스파일과 헤더파일이 모두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하나로 구현되어 코드의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가독성이 낮은점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앙파상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,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캐슬링의 예외룰이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구현되지 못한점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5de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410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9f8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9084600" y="557640"/>
            <a:ext cx="2613600" cy="833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3600" spc="-1" strike="noStrike">
                <a:solidFill>
                  <a:srgbClr val="ffffff"/>
                </a:solidFill>
                <a:latin typeface="HY견고딕"/>
                <a:ea typeface="HY견고딕"/>
              </a:rPr>
              <a:t>감사합니다</a:t>
            </a:r>
            <a:endParaRPr b="0" lang="en-US" sz="3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5" name="Rounded Rectangle 9"/>
          <p:cNvSpPr/>
          <p:nvPr/>
        </p:nvSpPr>
        <p:spPr>
          <a:xfrm>
            <a:off x="493200" y="484560"/>
            <a:ext cx="8128800" cy="572364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algn="t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6" name="Picture 2" descr="체스 말 기하학적 장식 - LACRAFTA"/>
          <p:cNvPicPr/>
          <p:nvPr/>
        </p:nvPicPr>
        <p:blipFill>
          <a:blip r:embed="rId1"/>
          <a:srcRect l="866" t="0" r="0" b="0"/>
          <a:stretch/>
        </p:blipFill>
        <p:spPr>
          <a:xfrm>
            <a:off x="762840" y="1785960"/>
            <a:ext cx="5178240" cy="3475800"/>
          </a:xfrm>
          <a:prstGeom prst="rect">
            <a:avLst/>
          </a:prstGeom>
          <a:ln w="0">
            <a:noFill/>
          </a:ln>
        </p:spPr>
      </p:pic>
      <p:pic>
        <p:nvPicPr>
          <p:cNvPr id="157" name="Picture 4" descr="Chess Horse Geometric Decor - LACRAFTA"/>
          <p:cNvPicPr/>
          <p:nvPr/>
        </p:nvPicPr>
        <p:blipFill>
          <a:blip r:embed="rId2"/>
          <a:stretch/>
        </p:blipFill>
        <p:spPr>
          <a:xfrm>
            <a:off x="739080" y="843120"/>
            <a:ext cx="7436880" cy="495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내용 개체 틀 4" descr="텍스트, 스크린샷, 폰트이(가) 표시된 사진&#10;&#10;자동 생성된 설명"/>
          <p:cNvPicPr/>
          <p:nvPr/>
        </p:nvPicPr>
        <p:blipFill>
          <a:blip r:embed="rId1"/>
          <a:stretch/>
        </p:blipFill>
        <p:spPr>
          <a:xfrm>
            <a:off x="378000" y="380160"/>
            <a:ext cx="7350120" cy="614736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0" name="TextBox 5"/>
          <p:cNvSpPr/>
          <p:nvPr/>
        </p:nvSpPr>
        <p:spPr>
          <a:xfrm>
            <a:off x="8319600" y="380160"/>
            <a:ext cx="17326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2000" spc="-1" strike="noStrike">
                <a:solidFill>
                  <a:srgbClr val="000000"/>
                </a:solidFill>
                <a:latin typeface="HY견고딕"/>
                <a:ea typeface="HY견고딕"/>
              </a:rPr>
              <a:t>게임 시작 코드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내용 개체 틀 4" descr="텍스트, 스크린샷, 폰트, 번호이(가) 표시된 사진&#10;&#10;자동 생성된 설명"/>
          <p:cNvPicPr/>
          <p:nvPr/>
        </p:nvPicPr>
        <p:blipFill>
          <a:blip r:embed="rId1"/>
          <a:stretch/>
        </p:blipFill>
        <p:spPr>
          <a:xfrm>
            <a:off x="512280" y="440280"/>
            <a:ext cx="6854400" cy="597672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2" name="TextBox 5"/>
          <p:cNvSpPr/>
          <p:nvPr/>
        </p:nvSpPr>
        <p:spPr>
          <a:xfrm>
            <a:off x="7692480" y="240480"/>
            <a:ext cx="14263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2000" spc="-1" strike="noStrike">
                <a:solidFill>
                  <a:srgbClr val="000000"/>
                </a:solidFill>
                <a:latin typeface="HY견고딕"/>
                <a:ea typeface="HY견고딕"/>
              </a:rPr>
              <a:t>체스판 생성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내용 개체 틀 4" descr="텍스트, 스크린샷, 폰트이(가) 표시된 사진&#10;&#10;자동 생성된 설명"/>
          <p:cNvPicPr/>
          <p:nvPr/>
        </p:nvPicPr>
        <p:blipFill>
          <a:blip r:embed="rId1"/>
          <a:stretch/>
        </p:blipFill>
        <p:spPr>
          <a:xfrm>
            <a:off x="372600" y="336600"/>
            <a:ext cx="10427040" cy="383364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4" name="TextBox 5"/>
          <p:cNvSpPr/>
          <p:nvPr/>
        </p:nvSpPr>
        <p:spPr>
          <a:xfrm>
            <a:off x="9556200" y="4355280"/>
            <a:ext cx="11916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2000" spc="-1" strike="noStrike">
                <a:solidFill>
                  <a:srgbClr val="000000"/>
                </a:solidFill>
                <a:latin typeface="HY견고딕"/>
                <a:ea typeface="HY견고딕"/>
              </a:rPr>
              <a:t>기물 배치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372600" y="336600"/>
            <a:ext cx="10897560" cy="383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내용 개체 틀 4" descr="텍스트, 스크린샷, 폰트, 번호이(가) 표시된 사진&#10;&#10;자동 생성된 설명"/>
          <p:cNvPicPr/>
          <p:nvPr/>
        </p:nvPicPr>
        <p:blipFill>
          <a:blip r:embed="rId1"/>
          <a:stretch/>
        </p:blipFill>
        <p:spPr>
          <a:xfrm>
            <a:off x="412920" y="342360"/>
            <a:ext cx="5682600" cy="589716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7" name="TextBox 5"/>
          <p:cNvSpPr/>
          <p:nvPr/>
        </p:nvSpPr>
        <p:spPr>
          <a:xfrm>
            <a:off x="6450120" y="342360"/>
            <a:ext cx="17326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2000" spc="-1" strike="noStrike">
                <a:solidFill>
                  <a:srgbClr val="000000"/>
                </a:solidFill>
                <a:latin typeface="HY견고딕"/>
                <a:ea typeface="HY견고딕"/>
              </a:rPr>
              <a:t>초기 기물 배치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내용 개체 틀 4" descr="텍스트, 실내 게임 및 스포츠, 게임, 보드게임이(가) 표시된 사진&#10;&#10;자동 생성된 설명"/>
          <p:cNvPicPr/>
          <p:nvPr/>
        </p:nvPicPr>
        <p:blipFill>
          <a:blip r:embed="rId1"/>
          <a:stretch/>
        </p:blipFill>
        <p:spPr>
          <a:xfrm>
            <a:off x="240120" y="769320"/>
            <a:ext cx="8295480" cy="579816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40040" y="119160"/>
            <a:ext cx="2543760" cy="686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2800" spc="-1" strike="noStrike">
                <a:solidFill>
                  <a:srgbClr val="000000"/>
                </a:solidFill>
                <a:latin typeface="HY견고딕"/>
                <a:ea typeface="HY견고딕"/>
              </a:rPr>
              <a:t>기능 작동 화면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0" name="타원 6"/>
          <p:cNvSpPr/>
          <p:nvPr/>
        </p:nvSpPr>
        <p:spPr>
          <a:xfrm>
            <a:off x="5797800" y="921240"/>
            <a:ext cx="1602360" cy="1012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연결선: 구부러짐 7"/>
          <p:cNvSpPr/>
          <p:nvPr/>
        </p:nvSpPr>
        <p:spPr>
          <a:xfrm flipH="1" flipV="1" rot="5400000">
            <a:off x="6980400" y="-79200"/>
            <a:ext cx="619200" cy="1380960"/>
          </a:xfrm>
          <a:prstGeom prst="curvedConnector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2" name="TextBox 8"/>
          <p:cNvSpPr/>
          <p:nvPr/>
        </p:nvSpPr>
        <p:spPr>
          <a:xfrm>
            <a:off x="8034840" y="119160"/>
            <a:ext cx="812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타이머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타원 9"/>
          <p:cNvSpPr/>
          <p:nvPr/>
        </p:nvSpPr>
        <p:spPr>
          <a:xfrm>
            <a:off x="7140960" y="1906200"/>
            <a:ext cx="997560" cy="7714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연결선: 구부러짐 10"/>
          <p:cNvSpPr/>
          <p:nvPr/>
        </p:nvSpPr>
        <p:spPr>
          <a:xfrm flipH="1" flipV="1" rot="5400000">
            <a:off x="8002800" y="828360"/>
            <a:ext cx="1554120" cy="128160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5" name="TextBox 11"/>
          <p:cNvSpPr/>
          <p:nvPr/>
        </p:nvSpPr>
        <p:spPr>
          <a:xfrm>
            <a:off x="9277200" y="375120"/>
            <a:ext cx="1360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턴 종료 버튼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타원 12"/>
          <p:cNvSpPr/>
          <p:nvPr/>
        </p:nvSpPr>
        <p:spPr>
          <a:xfrm>
            <a:off x="7385760" y="5558040"/>
            <a:ext cx="997560" cy="6908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연결선: 구부러짐 13"/>
          <p:cNvSpPr/>
          <p:nvPr/>
        </p:nvSpPr>
        <p:spPr>
          <a:xfrm flipH="1" flipV="1" rot="5400000">
            <a:off x="8624880" y="4219200"/>
            <a:ext cx="597600" cy="2079000"/>
          </a:xfrm>
          <a:prstGeom prst="curvedConnector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8" name="TextBox 14"/>
          <p:cNvSpPr/>
          <p:nvPr/>
        </p:nvSpPr>
        <p:spPr>
          <a:xfrm>
            <a:off x="10015560" y="4775400"/>
            <a:ext cx="1086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기권 버튼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타원 15"/>
          <p:cNvSpPr/>
          <p:nvPr/>
        </p:nvSpPr>
        <p:spPr>
          <a:xfrm>
            <a:off x="5721480" y="2932920"/>
            <a:ext cx="693000" cy="671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연결선: 구부러짐 16"/>
          <p:cNvSpPr/>
          <p:nvPr/>
        </p:nvSpPr>
        <p:spPr>
          <a:xfrm flipH="1" rot="16200000">
            <a:off x="5772600" y="3900240"/>
            <a:ext cx="938160" cy="346320"/>
          </a:xfrm>
          <a:prstGeom prst="curvedConnector3">
            <a:avLst>
              <a:gd name="adj1" fmla="val 10028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1" name="TextBox 17"/>
          <p:cNvSpPr/>
          <p:nvPr/>
        </p:nvSpPr>
        <p:spPr>
          <a:xfrm>
            <a:off x="6456240" y="4358160"/>
            <a:ext cx="875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룰 버튼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타원 18"/>
          <p:cNvSpPr/>
          <p:nvPr/>
        </p:nvSpPr>
        <p:spPr>
          <a:xfrm>
            <a:off x="6662520" y="2939040"/>
            <a:ext cx="1414800" cy="597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연결선: 구부러짐 19"/>
          <p:cNvSpPr/>
          <p:nvPr/>
        </p:nvSpPr>
        <p:spPr>
          <a:xfrm flipH="1" flipV="1" rot="5400000">
            <a:off x="7992000" y="1991160"/>
            <a:ext cx="1298880" cy="112860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4" name="TextBox 20"/>
          <p:cNvSpPr/>
          <p:nvPr/>
        </p:nvSpPr>
        <p:spPr>
          <a:xfrm>
            <a:off x="9125280" y="1536840"/>
            <a:ext cx="1296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디버깅 버튼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연결선: 구부러짐 21"/>
          <p:cNvSpPr/>
          <p:nvPr/>
        </p:nvSpPr>
        <p:spPr>
          <a:xfrm flipV="1" rot="10800000">
            <a:off x="7868880" y="2862720"/>
            <a:ext cx="1429200" cy="109188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tailEnd len="med" type="triangle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6" name="TextBox 22"/>
          <p:cNvSpPr/>
          <p:nvPr/>
        </p:nvSpPr>
        <p:spPr>
          <a:xfrm>
            <a:off x="9363240" y="2659320"/>
            <a:ext cx="192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턴표시 디스플레이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연결선: 구부러짐 23"/>
          <p:cNvSpPr/>
          <p:nvPr/>
        </p:nvSpPr>
        <p:spPr>
          <a:xfrm flipV="1" rot="10800000">
            <a:off x="6621120" y="4008240"/>
            <a:ext cx="3247200" cy="113220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tailEnd len="med" type="triangle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8" name="TextBox 24"/>
          <p:cNvSpPr/>
          <p:nvPr/>
        </p:nvSpPr>
        <p:spPr>
          <a:xfrm>
            <a:off x="9985680" y="3823920"/>
            <a:ext cx="1781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잡힌 기물 저장소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내용 개체 틀 4" descr="텍스트, 스크린샷, 폰트이(가) 표시된 사진&#10;&#10;자동 생성된 설명"/>
          <p:cNvPicPr/>
          <p:nvPr/>
        </p:nvPicPr>
        <p:blipFill>
          <a:blip r:embed="rId1"/>
          <a:stretch/>
        </p:blipFill>
        <p:spPr>
          <a:xfrm>
            <a:off x="479160" y="494640"/>
            <a:ext cx="8543520" cy="552996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0" name="TextBox 5"/>
          <p:cNvSpPr/>
          <p:nvPr/>
        </p:nvSpPr>
        <p:spPr>
          <a:xfrm>
            <a:off x="9323280" y="494640"/>
            <a:ext cx="14263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2000" spc="-1" strike="noStrike">
                <a:solidFill>
                  <a:srgbClr val="000000"/>
                </a:solidFill>
                <a:latin typeface="HY견고딕"/>
                <a:ea typeface="HY견고딕"/>
              </a:rPr>
              <a:t>타이머 기능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내용 개체 틀 4" descr="텍스트, 스크린샷, 폰트이(가) 표시된 사진&#10;&#10;자동 생성된 설명"/>
          <p:cNvPicPr/>
          <p:nvPr/>
        </p:nvPicPr>
        <p:blipFill>
          <a:blip r:embed="rId1"/>
          <a:stretch/>
        </p:blipFill>
        <p:spPr>
          <a:xfrm>
            <a:off x="441360" y="390960"/>
            <a:ext cx="10527480" cy="475992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2" name="TextBox 5"/>
          <p:cNvSpPr/>
          <p:nvPr/>
        </p:nvSpPr>
        <p:spPr>
          <a:xfrm>
            <a:off x="400320" y="5452560"/>
            <a:ext cx="17326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2000" spc="-1" strike="noStrike">
                <a:solidFill>
                  <a:srgbClr val="000000"/>
                </a:solidFill>
                <a:latin typeface="HY견고딕"/>
                <a:ea typeface="HY견고딕"/>
              </a:rPr>
              <a:t>잡힌 기물 표시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Application>LibreOffice/7.3.7.2$Linux_X86_64 LibreOffice_project/30$Build-2</Application>
  <AppVersion>15.0000</AppVersion>
  <Words>90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2024-10-28T14:17:23Z</dcterms:created>
  <dc:creator>정지안</dc:creator>
  <dc:description/>
  <dc:language>en-US</dc:language>
  <cp:lastModifiedBy/>
  <dcterms:modified xsi:type="dcterms:W3CDTF">2024-10-29T15:49:57Z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21</vt:i4>
  </property>
</Properties>
</file>