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70" r:id="rId5"/>
    <p:sldId id="263" r:id="rId6"/>
    <p:sldId id="264" r:id="rId7"/>
    <p:sldId id="260" r:id="rId8"/>
    <p:sldId id="276" r:id="rId9"/>
    <p:sldId id="268" r:id="rId10"/>
    <p:sldId id="277" r:id="rId11"/>
    <p:sldId id="290" r:id="rId12"/>
    <p:sldId id="261" r:id="rId13"/>
    <p:sldId id="287" r:id="rId14"/>
    <p:sldId id="288" r:id="rId15"/>
    <p:sldId id="289" r:id="rId16"/>
    <p:sldId id="259" r:id="rId17"/>
    <p:sldId id="258" r:id="rId18"/>
    <p:sldId id="292" r:id="rId19"/>
    <p:sldId id="295" r:id="rId20"/>
    <p:sldId id="293" r:id="rId21"/>
    <p:sldId id="29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4660"/>
  </p:normalViewPr>
  <p:slideViewPr>
    <p:cSldViewPr snapToGrid="0">
      <p:cViewPr>
        <p:scale>
          <a:sx n="75" d="100"/>
          <a:sy n="75" d="100"/>
        </p:scale>
        <p:origin x="121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CC70D-9614-70D2-3345-097EB92F7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170820-ED46-A1CC-E450-60D5A14E3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99ED3-56EA-A58C-637D-4C87A811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190B-5BD8-4E3D-813F-FA57B82F855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B1337-2E26-9836-243B-0963AEDE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F1B29-7B55-E7CE-B256-884443ED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76CF-ED92-4E5E-A86D-3D3F77DA6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98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04670-F81D-8401-3F93-F89BCA07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CD4345-5CD2-19D0-2142-74AE0EA90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619C7-AB57-7CCF-4557-BB0C01DC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190B-5BD8-4E3D-813F-FA57B82F855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DDA42-5814-DECF-38BE-40686151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BEC9A-F096-D99D-E420-466A8D25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76CF-ED92-4E5E-A86D-3D3F77DA6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02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BA0256-4421-5480-EC5E-90BEDD7D1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47B498-B0E6-3DCB-0E9C-F80B89726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CC3DC-0D86-E1B3-06FF-AA485938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190B-5BD8-4E3D-813F-FA57B82F855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F4D1E-89F8-9864-EEA3-F6DD120A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5C14E-1AAE-60CE-E95F-EA37431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76CF-ED92-4E5E-A86D-3D3F77DA6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7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362C6-DAB6-2511-D80B-4FD3EED4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5BFC0-AFBD-CE43-BA8C-7A0299E19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E8B71-7703-E049-1A32-9D16FC44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190B-5BD8-4E3D-813F-FA57B82F855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9F0A7-4083-D1D5-F1EF-84659900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F4EA8-532C-7673-3AAE-570234B8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76CF-ED92-4E5E-A86D-3D3F77DA6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55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DDDFD-9482-F0AD-E97B-EFE99A67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F706A-98D6-6E25-973D-E8A0DBA84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54E1D-E8BA-F2F6-AB43-3EB437C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190B-5BD8-4E3D-813F-FA57B82F855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AC75C-BFAF-B8C4-3280-A0536217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F1D42-5113-1888-29C3-E3B273D0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76CF-ED92-4E5E-A86D-3D3F77DA6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7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5997B-F154-C3DC-427C-C1A5DBDD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DEE8F-211A-1D23-FC05-674BCF8D7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97AF19-5826-2792-CC0B-D8C90DCE3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4534A9-6EF9-3A4C-3D0F-E7E81ED6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190B-5BD8-4E3D-813F-FA57B82F855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CEBDEE-E4CC-9AC7-0383-C59CA018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FDC171-D6C3-EA4A-1B7B-283B9FD1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76CF-ED92-4E5E-A86D-3D3F77DA6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62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61866-238E-4D20-C44B-416821DD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A5A4F2-467A-3950-94B9-ECFB57054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F7C303-F112-2DC0-4E8A-C0A79F9BB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8DC88B-C2BC-E713-2EAC-C8D2A97F8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1A0588-C542-B38C-6B8D-0E4BA197D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B6A3B0-C08C-0638-19BD-D716ED4D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190B-5BD8-4E3D-813F-FA57B82F855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8BE73B-4DA0-0AF6-FC41-9C00907E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248497-9CED-C382-7C85-60987BC6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76CF-ED92-4E5E-A86D-3D3F77DA6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1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68B56-2577-39E3-4E32-9861931E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CA808C-882F-4E9F-717E-210E89DD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190B-5BD8-4E3D-813F-FA57B82F855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8DA980-A3FB-59F7-D91E-C0855EF2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1EF7C3-0EFE-3E97-320F-BF4560A9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76CF-ED92-4E5E-A86D-3D3F77DA6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9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2DC4AB-29EB-5D42-CF7A-09D04966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190B-5BD8-4E3D-813F-FA57B82F855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C84CFE-33E0-3D43-BD56-1D17A8EF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947477-F840-D6A7-6F6B-74D70F3C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76CF-ED92-4E5E-A86D-3D3F77DA6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02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D4FF3-B05A-ED5A-216A-E9BBDCBD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17111-A500-43AF-4B93-3F547D5E5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179426-2B35-4223-8934-362557890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BC136C-A8B6-0F72-29E7-869576F9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190B-5BD8-4E3D-813F-FA57B82F855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802C1B-3279-AF42-3350-0A9A95BA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CEA509-DC12-4242-316A-D423E8FA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76CF-ED92-4E5E-A86D-3D3F77DA6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0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3956D-CDE8-20CA-B67A-D11DAF01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EF75A7-44A1-E40E-A68A-585BAB577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CBF063-FC40-0394-80BD-A7BB8C119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8F9B81-0F30-F911-BC6A-FC19FF08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190B-5BD8-4E3D-813F-FA57B82F855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71038C-4847-8785-7D7A-F9C4A78E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BB09D6-642E-835F-0E3A-5969C59A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76CF-ED92-4E5E-A86D-3D3F77DA6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94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25893E-9BD0-056C-5C1B-2B1B4FE1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A70DEC-D41E-C60F-6015-DD6FEEB8B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BD548-7E39-C12A-3B59-63DD7AAEB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9190B-5BD8-4E3D-813F-FA57B82F855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0805B-6AF7-2BED-8CEA-5049A1D3C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998F0-92B2-D072-45B1-FFB0D0553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E576CF-ED92-4E5E-A86D-3D3F77DA6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03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슬기로운 체스생활 1 입문편 : 체스 규칙과 행마법 알아보기">
            <a:extLst>
              <a:ext uri="{FF2B5EF4-FFF2-40B4-BE49-F238E27FC236}">
                <a16:creationId xmlns:a16="http://schemas.microsoft.com/office/drawing/2014/main" id="{47F6821A-8173-E400-BB7F-BEAA209B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체스 - 나무위키">
            <a:extLst>
              <a:ext uri="{FF2B5EF4-FFF2-40B4-BE49-F238E27FC236}">
                <a16:creationId xmlns:a16="http://schemas.microsoft.com/office/drawing/2014/main" id="{EEDA3463-65F6-CB96-62B3-C5E03F8AFC3B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67148" y="3807540"/>
            <a:ext cx="9144000" cy="29005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ko-KR" b="1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QT</a:t>
            </a:r>
            <a:r>
              <a:rPr lang="ko-KR" altLang="en-US" b="1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</a:t>
            </a:r>
            <a:br>
              <a:rPr lang="en-US" altLang="ko-KR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</a:t>
            </a:r>
            <a:r>
              <a:rPr lang="ko-KR" altLang="en-US" dirty="0">
                <a:solidFill>
                  <a:srgbClr val="FFFF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체스게임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05E280-7C39-3D8F-48FC-E2EEEE1EB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 altLang="ko-KR">
              <a:solidFill>
                <a:srgbClr val="FFFFFF"/>
              </a:solidFill>
            </a:endParaRPr>
          </a:p>
          <a:p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C1FC6-849E-C028-D85C-58E699A3B072}"/>
              </a:ext>
            </a:extLst>
          </p:cNvPr>
          <p:cNvSpPr txBox="1"/>
          <p:nvPr/>
        </p:nvSpPr>
        <p:spPr>
          <a:xfrm>
            <a:off x="9743874" y="6464446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</a:t>
            </a:r>
            <a:r>
              <a:rPr lang="ko-KR" altLang="en-US" dirty="0"/>
              <a:t>기 예비단원 정지안</a:t>
            </a:r>
          </a:p>
        </p:txBody>
      </p:sp>
    </p:spTree>
    <p:extLst>
      <p:ext uri="{BB962C8B-B14F-4D97-AF65-F5344CB8AC3E}">
        <p14:creationId xmlns:p14="http://schemas.microsoft.com/office/powerpoint/2010/main" val="140634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0CD46D7-9296-061E-598B-5C08E71DD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8" y="403888"/>
            <a:ext cx="5994927" cy="60273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7B04DD-BB86-2883-A6E3-573EC9A0E29F}"/>
              </a:ext>
            </a:extLst>
          </p:cNvPr>
          <p:cNvSpPr txBox="1"/>
          <p:nvPr/>
        </p:nvSpPr>
        <p:spPr>
          <a:xfrm>
            <a:off x="6649572" y="403888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턴 종료 버튼</a:t>
            </a:r>
          </a:p>
        </p:txBody>
      </p:sp>
    </p:spTree>
    <p:extLst>
      <p:ext uri="{BB962C8B-B14F-4D97-AF65-F5344CB8AC3E}">
        <p14:creationId xmlns:p14="http://schemas.microsoft.com/office/powerpoint/2010/main" val="284482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6BF5945E-5652-23AD-2252-FCA5338EA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67" y="645954"/>
            <a:ext cx="6584523" cy="34078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5E20C7-0F22-0A75-9352-63132C389826}"/>
              </a:ext>
            </a:extLst>
          </p:cNvPr>
          <p:cNvSpPr txBox="1"/>
          <p:nvPr/>
        </p:nvSpPr>
        <p:spPr>
          <a:xfrm>
            <a:off x="6098223" y="4324637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턴 표시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396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체스, 게임, 실내 게임 및 스포츠이(가) 표시된 사진&#10;&#10;자동 생성된 설명">
            <a:extLst>
              <a:ext uri="{FF2B5EF4-FFF2-40B4-BE49-F238E27FC236}">
                <a16:creationId xmlns:a16="http://schemas.microsoft.com/office/drawing/2014/main" id="{88C572DF-E1E4-3F5D-2139-C6555E01A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0" t="20863" r="23624" b="21970"/>
          <a:stretch/>
        </p:blipFill>
        <p:spPr>
          <a:xfrm>
            <a:off x="412953" y="1191034"/>
            <a:ext cx="6204157" cy="5014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0C69469-6B8F-3E6C-F46C-4B4C2261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64" y="303723"/>
            <a:ext cx="1728019" cy="696759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승리 화면</a:t>
            </a:r>
          </a:p>
        </p:txBody>
      </p:sp>
    </p:spTree>
    <p:extLst>
      <p:ext uri="{BB962C8B-B14F-4D97-AF65-F5344CB8AC3E}">
        <p14:creationId xmlns:p14="http://schemas.microsoft.com/office/powerpoint/2010/main" val="22417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ABF9993-C0E2-103D-A0F4-64BD0742B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29" y="517922"/>
            <a:ext cx="9158303" cy="58221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883605-F106-A5CA-DA93-8CDD5339A671}"/>
              </a:ext>
            </a:extLst>
          </p:cNvPr>
          <p:cNvSpPr txBox="1"/>
          <p:nvPr/>
        </p:nvSpPr>
        <p:spPr>
          <a:xfrm>
            <a:off x="9748372" y="517922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종료</a:t>
            </a:r>
          </a:p>
        </p:txBody>
      </p:sp>
    </p:spTree>
    <p:extLst>
      <p:ext uri="{BB962C8B-B14F-4D97-AF65-F5344CB8AC3E}">
        <p14:creationId xmlns:p14="http://schemas.microsoft.com/office/powerpoint/2010/main" val="3530943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0982FF7-972A-8905-4F0B-E70039409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4" y="332105"/>
            <a:ext cx="4849966" cy="61688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A50BEF-ACD7-BE07-B13D-72A5B37BC1DD}"/>
              </a:ext>
            </a:extLst>
          </p:cNvPr>
          <p:cNvSpPr txBox="1"/>
          <p:nvPr/>
        </p:nvSpPr>
        <p:spPr>
          <a:xfrm>
            <a:off x="5448226" y="332105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리셋</a:t>
            </a:r>
          </a:p>
        </p:txBody>
      </p:sp>
    </p:spTree>
    <p:extLst>
      <p:ext uri="{BB962C8B-B14F-4D97-AF65-F5344CB8AC3E}">
        <p14:creationId xmlns:p14="http://schemas.microsoft.com/office/powerpoint/2010/main" val="126834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C114214-363E-3A6A-73E2-76AD0ED1B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69" y="403888"/>
            <a:ext cx="7787851" cy="60528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ED70C9-5103-DBAF-E40C-8CC5C229AD51}"/>
              </a:ext>
            </a:extLst>
          </p:cNvPr>
          <p:cNvSpPr txBox="1"/>
          <p:nvPr/>
        </p:nvSpPr>
        <p:spPr>
          <a:xfrm>
            <a:off x="8361680" y="403888"/>
            <a:ext cx="1893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 버튼 기능</a:t>
            </a:r>
          </a:p>
        </p:txBody>
      </p:sp>
      <p:pic>
        <p:nvPicPr>
          <p:cNvPr id="7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0806089-C24E-6231-1CFB-522C57A4F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08" r="47261"/>
          <a:stretch/>
        </p:blipFill>
        <p:spPr>
          <a:xfrm>
            <a:off x="6690360" y="1117600"/>
            <a:ext cx="4355644" cy="20218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66646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12F79FB9-DFCD-77DC-EE2A-FBEEF5959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" r="1"/>
          <a:stretch/>
        </p:blipFill>
        <p:spPr>
          <a:xfrm>
            <a:off x="284480" y="256968"/>
            <a:ext cx="3500938" cy="6266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CA544CB-83B1-EFA2-37E5-C788BF84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736" y="256968"/>
            <a:ext cx="2642420" cy="696759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룰 버튼</a:t>
            </a:r>
          </a:p>
        </p:txBody>
      </p:sp>
    </p:spTree>
    <p:extLst>
      <p:ext uri="{BB962C8B-B14F-4D97-AF65-F5344CB8AC3E}">
        <p14:creationId xmlns:p14="http://schemas.microsoft.com/office/powerpoint/2010/main" val="3656723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3DE29-D294-78AC-47B3-69D82B63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62" y="178311"/>
            <a:ext cx="2642420" cy="696759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프로모션 구현</a:t>
            </a:r>
          </a:p>
        </p:txBody>
      </p:sp>
      <p:pic>
        <p:nvPicPr>
          <p:cNvPr id="5" name="내용 개체 틀 4" descr="실내 게임 및 스포츠, 게임, 보드게임, 텍스트이(가) 표시된 사진&#10;&#10;자동 생성된 설명">
            <a:extLst>
              <a:ext uri="{FF2B5EF4-FFF2-40B4-BE49-F238E27FC236}">
                <a16:creationId xmlns:a16="http://schemas.microsoft.com/office/drawing/2014/main" id="{6427FAEF-6383-2B30-317F-8BC988237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62" y="1039043"/>
            <a:ext cx="7743651" cy="5412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0F50CE9-2FF2-9F9C-5E7A-0D8B35A1E9CE}"/>
              </a:ext>
            </a:extLst>
          </p:cNvPr>
          <p:cNvSpPr/>
          <p:nvPr/>
        </p:nvSpPr>
        <p:spPr>
          <a:xfrm>
            <a:off x="3785419" y="2998839"/>
            <a:ext cx="914400" cy="15633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0302FCC4-A1AF-08B8-0D8F-5B7CC655A62A}"/>
              </a:ext>
            </a:extLst>
          </p:cNvPr>
          <p:cNvCxnSpPr>
            <a:stCxn id="6" idx="0"/>
          </p:cNvCxnSpPr>
          <p:nvPr/>
        </p:nvCxnSpPr>
        <p:spPr>
          <a:xfrm rot="5400000" flipH="1" flipV="1">
            <a:off x="5950974" y="435078"/>
            <a:ext cx="855407" cy="4272116"/>
          </a:xfrm>
          <a:prstGeom prst="curved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1BD787-D523-2CF7-39B0-C30C3097D3AC}"/>
              </a:ext>
            </a:extLst>
          </p:cNvPr>
          <p:cNvSpPr txBox="1"/>
          <p:nvPr/>
        </p:nvSpPr>
        <p:spPr>
          <a:xfrm>
            <a:off x="8568813" y="19388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선택창</a:t>
            </a:r>
          </a:p>
        </p:txBody>
      </p:sp>
    </p:spTree>
    <p:extLst>
      <p:ext uri="{BB962C8B-B14F-4D97-AF65-F5344CB8AC3E}">
        <p14:creationId xmlns:p14="http://schemas.microsoft.com/office/powerpoint/2010/main" val="587761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0DEEE002-E4C7-D234-939B-3A024839D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95" y="535305"/>
            <a:ext cx="3747007" cy="3549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D98C6EC-BC00-7500-BD1D-5C54DBBFB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95" y="4104958"/>
            <a:ext cx="3747007" cy="2340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0D451C6-6BBD-6454-701D-D3CFCDDC7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78"/>
          <a:stretch/>
        </p:blipFill>
        <p:spPr>
          <a:xfrm>
            <a:off x="4359020" y="535305"/>
            <a:ext cx="7299960" cy="809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308092-91CC-710E-672C-901B06B4749A}"/>
              </a:ext>
            </a:extLst>
          </p:cNvPr>
          <p:cNvSpPr txBox="1"/>
          <p:nvPr/>
        </p:nvSpPr>
        <p:spPr>
          <a:xfrm>
            <a:off x="4359020" y="1662717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프로모션 기능</a:t>
            </a:r>
          </a:p>
        </p:txBody>
      </p:sp>
    </p:spTree>
    <p:extLst>
      <p:ext uri="{BB962C8B-B14F-4D97-AF65-F5344CB8AC3E}">
        <p14:creationId xmlns:p14="http://schemas.microsoft.com/office/powerpoint/2010/main" val="2838036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A15E2-EE8C-0C45-B5A3-928C52A21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5207317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 코드는 실행화면과 함께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...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723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게임, 실내 게임 및 스포츠, 스크린샷, 텍스트이(가) 표시된 사진&#10;&#10;자동 생성된 설명">
            <a:extLst>
              <a:ext uri="{FF2B5EF4-FFF2-40B4-BE49-F238E27FC236}">
                <a16:creationId xmlns:a16="http://schemas.microsoft.com/office/drawing/2014/main" id="{0543F46A-5CE8-B104-95C8-5F9C2888E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3" y="1007259"/>
            <a:ext cx="7902222" cy="5571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4C450F-1A2F-0A86-BB9B-D3993AAAEED9}"/>
              </a:ext>
            </a:extLst>
          </p:cNvPr>
          <p:cNvSpPr txBox="1"/>
          <p:nvPr/>
        </p:nvSpPr>
        <p:spPr>
          <a:xfrm>
            <a:off x="502900" y="279674"/>
            <a:ext cx="193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초기화면</a:t>
            </a:r>
          </a:p>
        </p:txBody>
      </p:sp>
    </p:spTree>
    <p:extLst>
      <p:ext uri="{BB962C8B-B14F-4D97-AF65-F5344CB8AC3E}">
        <p14:creationId xmlns:p14="http://schemas.microsoft.com/office/powerpoint/2010/main" val="3015556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309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꾸그 - 체스 아카데미 7-9세 대회반 : 고급전술부터 대회대비까지">
            <a:extLst>
              <a:ext uri="{FF2B5EF4-FFF2-40B4-BE49-F238E27FC236}">
                <a16:creationId xmlns:a16="http://schemas.microsoft.com/office/drawing/2014/main" id="{3249EC3F-C095-B238-701B-49CC58D77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" r="17054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7" name="Rectangle 309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66DD0B-79F1-6E48-D4FF-376DD062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아쉬웠던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E1E8D-5046-86E8-2FB8-614244424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체크및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체크메이트가</a:t>
            </a:r>
            <a:r>
              <a:rPr lang="ko-KR" altLang="en-US" sz="2000" dirty="0"/>
              <a:t> 구현되지 </a:t>
            </a:r>
            <a:r>
              <a:rPr lang="ko-KR" altLang="en-US" sz="2000" dirty="0" err="1"/>
              <a:t>못한점</a:t>
            </a:r>
            <a:endParaRPr lang="en-US" altLang="ko-KR" sz="2000" dirty="0"/>
          </a:p>
          <a:p>
            <a:r>
              <a:rPr lang="ko-KR" altLang="en-US" sz="2000" dirty="0"/>
              <a:t>소스파일과 헤더파일이 모두 하나로 구현되어 코드의 가독성이 </a:t>
            </a:r>
            <a:r>
              <a:rPr lang="ko-KR" altLang="en-US" sz="2000" dirty="0" err="1"/>
              <a:t>낮은점</a:t>
            </a:r>
            <a:endParaRPr lang="en-US" altLang="ko-KR" sz="2000" dirty="0"/>
          </a:p>
          <a:p>
            <a:r>
              <a:rPr lang="ko-KR" altLang="en-US" sz="2000" dirty="0" err="1"/>
              <a:t>앙파상</a:t>
            </a:r>
            <a:r>
              <a:rPr lang="en-US" altLang="ko-KR" sz="2000" dirty="0"/>
              <a:t>,</a:t>
            </a:r>
            <a:r>
              <a:rPr lang="ko-KR" altLang="en-US" sz="2000" dirty="0" err="1"/>
              <a:t>캐슬링의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예외룰이</a:t>
            </a:r>
            <a:r>
              <a:rPr lang="ko-KR" altLang="en-US" sz="2000" dirty="0"/>
              <a:t> 구현되지 </a:t>
            </a:r>
            <a:r>
              <a:rPr lang="ko-KR" altLang="en-US" sz="2000" dirty="0" err="1"/>
              <a:t>못한점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21632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F8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5A1653-3488-921B-11EE-E6090671C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774" y="557721"/>
            <a:ext cx="2613872" cy="8341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</a:p>
        </p:txBody>
      </p:sp>
      <p:sp>
        <p:nvSpPr>
          <p:cNvPr id="411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체스 말 기하학적 장식 - LACRAFTA">
            <a:extLst>
              <a:ext uri="{FF2B5EF4-FFF2-40B4-BE49-F238E27FC236}">
                <a16:creationId xmlns:a16="http://schemas.microsoft.com/office/drawing/2014/main" id="{DEC1B794-0BBD-583C-53E0-E491562D2A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"/>
          <a:stretch/>
        </p:blipFill>
        <p:spPr bwMode="auto">
          <a:xfrm>
            <a:off x="762891" y="1785818"/>
            <a:ext cx="5178744" cy="347624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hess Horse Geometric Decor - LACRAFTA">
            <a:extLst>
              <a:ext uri="{FF2B5EF4-FFF2-40B4-BE49-F238E27FC236}">
                <a16:creationId xmlns:a16="http://schemas.microsoft.com/office/drawing/2014/main" id="{B4E5E710-5CF8-1236-FD11-22BB46D8C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" y="843280"/>
            <a:ext cx="7437120" cy="495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61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ECAB43A-C5B2-F5C7-0226-E97472548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31" y="380282"/>
            <a:ext cx="7350324" cy="6147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02B0FB-CDBF-9509-F78B-CBF0689A0278}"/>
              </a:ext>
            </a:extLst>
          </p:cNvPr>
          <p:cNvSpPr txBox="1"/>
          <p:nvPr/>
        </p:nvSpPr>
        <p:spPr>
          <a:xfrm>
            <a:off x="8239432" y="380282"/>
            <a:ext cx="1893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시작 코드</a:t>
            </a:r>
          </a:p>
        </p:txBody>
      </p:sp>
    </p:spTree>
    <p:extLst>
      <p:ext uri="{BB962C8B-B14F-4D97-AF65-F5344CB8AC3E}">
        <p14:creationId xmlns:p14="http://schemas.microsoft.com/office/powerpoint/2010/main" val="178774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BFA4C8E-33AD-994D-365B-A4973442C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92" y="440372"/>
            <a:ext cx="6854746" cy="59772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B8A148-3D95-50BE-517D-1C5377968722}"/>
              </a:ext>
            </a:extLst>
          </p:cNvPr>
          <p:cNvSpPr txBox="1"/>
          <p:nvPr/>
        </p:nvSpPr>
        <p:spPr>
          <a:xfrm>
            <a:off x="7629832" y="240317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체스판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86002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2C03433-3B16-A892-3A31-B5EA70319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44" y="336550"/>
            <a:ext cx="10427335" cy="3833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C5ED0E-FFCE-7615-E056-28A2DF3A598E}"/>
              </a:ext>
            </a:extLst>
          </p:cNvPr>
          <p:cNvSpPr txBox="1"/>
          <p:nvPr/>
        </p:nvSpPr>
        <p:spPr>
          <a:xfrm>
            <a:off x="9504532" y="4355117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기물 배치</a:t>
            </a:r>
          </a:p>
        </p:txBody>
      </p:sp>
    </p:spTree>
    <p:extLst>
      <p:ext uri="{BB962C8B-B14F-4D97-AF65-F5344CB8AC3E}">
        <p14:creationId xmlns:p14="http://schemas.microsoft.com/office/powerpoint/2010/main" val="133757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9F9B5D9-A15B-6053-9B6B-2DCE09E7B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66" y="342264"/>
            <a:ext cx="5683034" cy="58974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7D9CA2-3AF9-EBBB-07CD-A22E3D80213C}"/>
              </a:ext>
            </a:extLst>
          </p:cNvPr>
          <p:cNvSpPr txBox="1"/>
          <p:nvPr/>
        </p:nvSpPr>
        <p:spPr>
          <a:xfrm>
            <a:off x="6369992" y="342264"/>
            <a:ext cx="1893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초기 기물 배치</a:t>
            </a:r>
          </a:p>
        </p:txBody>
      </p:sp>
    </p:spTree>
    <p:extLst>
      <p:ext uri="{BB962C8B-B14F-4D97-AF65-F5344CB8AC3E}">
        <p14:creationId xmlns:p14="http://schemas.microsoft.com/office/powerpoint/2010/main" val="66294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실내 게임 및 스포츠, 게임, 보드게임이(가) 표시된 사진&#10;&#10;자동 생성된 설명">
            <a:extLst>
              <a:ext uri="{FF2B5EF4-FFF2-40B4-BE49-F238E27FC236}">
                <a16:creationId xmlns:a16="http://schemas.microsoft.com/office/drawing/2014/main" id="{B4C3CC4F-372A-DF29-FC63-7424208C4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3" y="769458"/>
            <a:ext cx="8295707" cy="5798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AC0B85B-94CB-66E4-80E3-B1F810A1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10" y="119319"/>
            <a:ext cx="2544097" cy="686927"/>
          </a:xfrm>
        </p:spPr>
        <p:txBody>
          <a:bodyPr>
            <a:normAutofit fontScale="90000"/>
          </a:bodyPr>
          <a:lstStyle/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 작동 화면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529F03-E74B-8CF5-ADEC-A09EF3C27161}"/>
              </a:ext>
            </a:extLst>
          </p:cNvPr>
          <p:cNvSpPr/>
          <p:nvPr/>
        </p:nvSpPr>
        <p:spPr>
          <a:xfrm>
            <a:off x="5797754" y="921193"/>
            <a:ext cx="1602659" cy="10127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98FF90D3-8951-9BD3-D8F2-BF56D78B7065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6980084" y="-79239"/>
            <a:ext cx="619432" cy="1381432"/>
          </a:xfrm>
          <a:prstGeom prst="curved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D83B3E-778B-A388-296D-1E896D178F54}"/>
              </a:ext>
            </a:extLst>
          </p:cNvPr>
          <p:cNvSpPr txBox="1"/>
          <p:nvPr/>
        </p:nvSpPr>
        <p:spPr>
          <a:xfrm>
            <a:off x="8002593" y="1193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타이머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A855E5B-E465-500A-ECED-3F7F07B9EE2E}"/>
              </a:ext>
            </a:extLst>
          </p:cNvPr>
          <p:cNvSpPr/>
          <p:nvPr/>
        </p:nvSpPr>
        <p:spPr>
          <a:xfrm>
            <a:off x="7140858" y="1906252"/>
            <a:ext cx="997975" cy="7718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B6234B2B-71A1-D794-2523-D825A91EEE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02476" y="829374"/>
            <a:ext cx="1554595" cy="128188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E5630D-383E-DBA4-1934-D1C635D79959}"/>
              </a:ext>
            </a:extLst>
          </p:cNvPr>
          <p:cNvSpPr txBox="1"/>
          <p:nvPr/>
        </p:nvSpPr>
        <p:spPr>
          <a:xfrm>
            <a:off x="9206633" y="37502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턴 종료 버튼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183B342-AD6E-E91D-AAF7-434A6D746C30}"/>
              </a:ext>
            </a:extLst>
          </p:cNvPr>
          <p:cNvSpPr/>
          <p:nvPr/>
        </p:nvSpPr>
        <p:spPr>
          <a:xfrm>
            <a:off x="7385728" y="5558137"/>
            <a:ext cx="997975" cy="6913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5930571B-1F39-D280-4C1F-A6B3BEF4BB6D}"/>
              </a:ext>
            </a:extLst>
          </p:cNvPr>
          <p:cNvCxnSpPr>
            <a:cxnSpLocks/>
            <a:stCxn id="13" idx="0"/>
          </p:cNvCxnSpPr>
          <p:nvPr/>
        </p:nvCxnSpPr>
        <p:spPr>
          <a:xfrm rot="5400000" flipH="1" flipV="1">
            <a:off x="8625510" y="4219409"/>
            <a:ext cx="597934" cy="2079522"/>
          </a:xfrm>
          <a:prstGeom prst="curved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41F6D9-3638-6B97-D4D3-7C65A0404B89}"/>
              </a:ext>
            </a:extLst>
          </p:cNvPr>
          <p:cNvSpPr txBox="1"/>
          <p:nvPr/>
        </p:nvSpPr>
        <p:spPr>
          <a:xfrm>
            <a:off x="9964238" y="477553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기권 버튼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838465E-9960-7B02-76BB-7A4565D8CA87}"/>
              </a:ext>
            </a:extLst>
          </p:cNvPr>
          <p:cNvSpPr/>
          <p:nvPr/>
        </p:nvSpPr>
        <p:spPr>
          <a:xfrm>
            <a:off x="5721576" y="2932963"/>
            <a:ext cx="693404" cy="67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3D0C778E-1D75-6A13-6080-3D0D5A11EBCE}"/>
              </a:ext>
            </a:extLst>
          </p:cNvPr>
          <p:cNvCxnSpPr>
            <a:cxnSpLocks/>
            <a:stCxn id="16" idx="4"/>
          </p:cNvCxnSpPr>
          <p:nvPr/>
        </p:nvCxnSpPr>
        <p:spPr>
          <a:xfrm rot="16200000" flipH="1">
            <a:off x="5772362" y="3900243"/>
            <a:ext cx="938532" cy="346700"/>
          </a:xfrm>
          <a:prstGeom prst="curvedConnector3">
            <a:avLst>
              <a:gd name="adj1" fmla="val 10028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C8854A-FDF0-3D3D-D002-8CD8596AE4E1}"/>
              </a:ext>
            </a:extLst>
          </p:cNvPr>
          <p:cNvSpPr txBox="1"/>
          <p:nvPr/>
        </p:nvSpPr>
        <p:spPr>
          <a:xfrm>
            <a:off x="6414980" y="435819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룰 버튼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FDAF5B-89F5-FAD9-A178-11559D6F0851}"/>
              </a:ext>
            </a:extLst>
          </p:cNvPr>
          <p:cNvSpPr/>
          <p:nvPr/>
        </p:nvSpPr>
        <p:spPr>
          <a:xfrm>
            <a:off x="6662536" y="2938952"/>
            <a:ext cx="1415074" cy="597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738E5BF5-E870-AC6F-1500-C452FDEFD0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92446" y="1991417"/>
            <a:ext cx="1299351" cy="112902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D31A65-E6A2-614B-7976-F61DE124663D}"/>
              </a:ext>
            </a:extLst>
          </p:cNvPr>
          <p:cNvSpPr txBox="1"/>
          <p:nvPr/>
        </p:nvSpPr>
        <p:spPr>
          <a:xfrm>
            <a:off x="9063815" y="153692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디버깅 버튼</a:t>
            </a: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AADCB18F-E8BB-149E-21B2-030A151812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68333" y="2862751"/>
            <a:ext cx="1429707" cy="109241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E68E91B-582C-6F26-2D69-8D661FD3AD36}"/>
              </a:ext>
            </a:extLst>
          </p:cNvPr>
          <p:cNvSpPr txBox="1"/>
          <p:nvPr/>
        </p:nvSpPr>
        <p:spPr>
          <a:xfrm>
            <a:off x="9270565" y="2659266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턴표시</a:t>
            </a:r>
            <a:r>
              <a:rPr lang="ko-KR" altLang="en-US" dirty="0"/>
              <a:t> 디스플레이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62CB34A2-13BA-D7FA-CA70-EEBDB87768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20864" y="4008718"/>
            <a:ext cx="3247447" cy="113243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7B2C0F-5283-07DA-CA07-9A7F1EEB360F}"/>
              </a:ext>
            </a:extLst>
          </p:cNvPr>
          <p:cNvSpPr txBox="1"/>
          <p:nvPr/>
        </p:nvSpPr>
        <p:spPr>
          <a:xfrm>
            <a:off x="9894528" y="382405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잡힌 기물 저장소</a:t>
            </a:r>
          </a:p>
        </p:txBody>
      </p:sp>
    </p:spTree>
    <p:extLst>
      <p:ext uri="{BB962C8B-B14F-4D97-AF65-F5344CB8AC3E}">
        <p14:creationId xmlns:p14="http://schemas.microsoft.com/office/powerpoint/2010/main" val="412743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F5DD5EB-DE23-E4EF-234C-65F6185B7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11" y="494664"/>
            <a:ext cx="8543826" cy="5530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AA751E-35E0-4812-E4C8-D98FA1152CA4}"/>
              </a:ext>
            </a:extLst>
          </p:cNvPr>
          <p:cNvSpPr txBox="1"/>
          <p:nvPr/>
        </p:nvSpPr>
        <p:spPr>
          <a:xfrm>
            <a:off x="9260692" y="494664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타이머 기능</a:t>
            </a:r>
          </a:p>
        </p:txBody>
      </p:sp>
    </p:spTree>
    <p:extLst>
      <p:ext uri="{BB962C8B-B14F-4D97-AF65-F5344CB8AC3E}">
        <p14:creationId xmlns:p14="http://schemas.microsoft.com/office/powerpoint/2010/main" val="91599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EDA3E51-1027-8CBF-174A-9902C56C6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4" y="390812"/>
            <a:ext cx="10527834" cy="47603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D588B4-EE57-92F1-9ED5-C2E83531B65B}"/>
              </a:ext>
            </a:extLst>
          </p:cNvPr>
          <p:cNvSpPr txBox="1"/>
          <p:nvPr/>
        </p:nvSpPr>
        <p:spPr>
          <a:xfrm>
            <a:off x="319892" y="5452397"/>
            <a:ext cx="1893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잡힌 기물 표시</a:t>
            </a:r>
          </a:p>
        </p:txBody>
      </p:sp>
    </p:spTree>
    <p:extLst>
      <p:ext uri="{BB962C8B-B14F-4D97-AF65-F5344CB8AC3E}">
        <p14:creationId xmlns:p14="http://schemas.microsoft.com/office/powerpoint/2010/main" val="357575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90</Words>
  <Application>Microsoft Office PowerPoint</Application>
  <PresentationFormat>와이드스크린</PresentationFormat>
  <Paragraphs>33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HY견고딕</vt:lpstr>
      <vt:lpstr>Malgun Gothic Semilight</vt:lpstr>
      <vt:lpstr>맑은 고딕</vt:lpstr>
      <vt:lpstr>Arial</vt:lpstr>
      <vt:lpstr>Office 테마</vt:lpstr>
      <vt:lpstr>QT프로젝트 -체스게임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기능 작동 화면</vt:lpstr>
      <vt:lpstr>PowerPoint 프레젠테이션</vt:lpstr>
      <vt:lpstr>PowerPoint 프레젠테이션</vt:lpstr>
      <vt:lpstr>PowerPoint 프레젠테이션</vt:lpstr>
      <vt:lpstr>PowerPoint 프레젠테이션</vt:lpstr>
      <vt:lpstr>승리 화면</vt:lpstr>
      <vt:lpstr>PowerPoint 프레젠테이션</vt:lpstr>
      <vt:lpstr>PowerPoint 프레젠테이션</vt:lpstr>
      <vt:lpstr>PowerPoint 프레젠테이션</vt:lpstr>
      <vt:lpstr>룰 버튼</vt:lpstr>
      <vt:lpstr>프로모션 구현</vt:lpstr>
      <vt:lpstr>PowerPoint 프레젠테이션</vt:lpstr>
      <vt:lpstr>추가 코드는 실행화면과 함께...</vt:lpstr>
      <vt:lpstr>아쉬웠던 점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정지안</dc:creator>
  <cp:lastModifiedBy>정지안</cp:lastModifiedBy>
  <cp:revision>1</cp:revision>
  <dcterms:created xsi:type="dcterms:W3CDTF">2024-10-28T14:17:23Z</dcterms:created>
  <dcterms:modified xsi:type="dcterms:W3CDTF">2024-10-28T15:27:10Z</dcterms:modified>
</cp:coreProperties>
</file>