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BB85-05CD-46C5-8771-E9E2D055C1E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CA1E-5ED4-4796-BFDF-1344BEB81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71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BB85-05CD-46C5-8771-E9E2D055C1E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CA1E-5ED4-4796-BFDF-1344BEB81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0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BB85-05CD-46C5-8771-E9E2D055C1E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CA1E-5ED4-4796-BFDF-1344BEB81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99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BB85-05CD-46C5-8771-E9E2D055C1E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CA1E-5ED4-4796-BFDF-1344BEB81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65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BB85-05CD-46C5-8771-E9E2D055C1E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CA1E-5ED4-4796-BFDF-1344BEB81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28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BB85-05CD-46C5-8771-E9E2D055C1E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CA1E-5ED4-4796-BFDF-1344BEB81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79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BB85-05CD-46C5-8771-E9E2D055C1E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CA1E-5ED4-4796-BFDF-1344BEB81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27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BB85-05CD-46C5-8771-E9E2D055C1E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CA1E-5ED4-4796-BFDF-1344BEB81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77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BB85-05CD-46C5-8771-E9E2D055C1E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CA1E-5ED4-4796-BFDF-1344BEB81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21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BB85-05CD-46C5-8771-E9E2D055C1E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CA1E-5ED4-4796-BFDF-1344BEB81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91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BBB85-05CD-46C5-8771-E9E2D055C1E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CA1E-5ED4-4796-BFDF-1344BEB81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51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BBB85-05CD-46C5-8771-E9E2D055C1E7}" type="datetimeFigureOut">
              <a:rPr lang="ko-KR" altLang="en-US" smtClean="0"/>
              <a:t>2018-04-16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FCA1E-5ED4-4796-BFDF-1344BEB81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4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022619"/>
            <a:ext cx="9144000" cy="1655762"/>
          </a:xfrm>
        </p:spPr>
        <p:txBody>
          <a:bodyPr/>
          <a:lstStyle/>
          <a:p>
            <a:r>
              <a:rPr lang="en-US" altLang="ko-KR" b="1" dirty="0" smtClean="0"/>
              <a:t>UI </a:t>
            </a:r>
            <a:r>
              <a:rPr lang="ko-KR" altLang="en-US" b="1" dirty="0" smtClean="0"/>
              <a:t>기획서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8736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66" y="1176452"/>
            <a:ext cx="7696078" cy="52622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56586" y="1437557"/>
            <a:ext cx="15438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MBS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HD</a:t>
            </a:r>
          </a:p>
          <a:p>
            <a:r>
              <a:rPr lang="en-US" altLang="ko-KR" sz="2800" b="1" dirty="0" smtClean="0"/>
              <a:t>LIVE</a:t>
            </a:r>
            <a:endParaRPr lang="ko-KR" altLang="en-US" sz="2800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2149838" y="4505498"/>
            <a:ext cx="71447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이등변 삼각형 9"/>
          <p:cNvSpPr/>
          <p:nvPr/>
        </p:nvSpPr>
        <p:spPr>
          <a:xfrm>
            <a:off x="3267777" y="4157967"/>
            <a:ext cx="422314" cy="3316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233161" y="3810436"/>
            <a:ext cx="491546" cy="420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PC</a:t>
            </a:r>
            <a:endParaRPr lang="ko-KR" alt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594416" y="487000"/>
            <a:ext cx="269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인 게임 화면구성</a:t>
            </a:r>
            <a:endParaRPr lang="ko-KR" altLang="en-US" sz="2000" b="1" dirty="0"/>
          </a:p>
        </p:txBody>
      </p:sp>
      <p:sp>
        <p:nvSpPr>
          <p:cNvPr id="14" name="직사각형 13"/>
          <p:cNvSpPr/>
          <p:nvPr/>
        </p:nvSpPr>
        <p:spPr>
          <a:xfrm>
            <a:off x="2751514" y="4763193"/>
            <a:ext cx="6084916" cy="432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</a:t>
            </a:r>
            <a:r>
              <a:rPr lang="ko-KR" altLang="en-US" dirty="0" smtClean="0"/>
              <a:t>오늘은 어디를 </a:t>
            </a:r>
            <a:r>
              <a:rPr lang="ko-KR" altLang="en-US" dirty="0" smtClean="0"/>
              <a:t>부서 볼까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890357" y="2034906"/>
            <a:ext cx="623454" cy="28263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MBS</a:t>
            </a:r>
          </a:p>
          <a:p>
            <a:pPr algn="ctr"/>
            <a:r>
              <a:rPr lang="ko-KR" altLang="en-US" sz="800" b="1" dirty="0" smtClean="0"/>
              <a:t>뉴스속보</a:t>
            </a:r>
            <a:endParaRPr lang="ko-KR" altLang="en-US" sz="800" b="1" dirty="0"/>
          </a:p>
        </p:txBody>
      </p:sp>
      <p:sp>
        <p:nvSpPr>
          <p:cNvPr id="16" name="직사각형 15"/>
          <p:cNvSpPr/>
          <p:nvPr/>
        </p:nvSpPr>
        <p:spPr>
          <a:xfrm>
            <a:off x="4513811" y="2034905"/>
            <a:ext cx="3233651" cy="282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마법소녀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중상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51514" y="4564456"/>
            <a:ext cx="665018" cy="1828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칼리아</a:t>
            </a:r>
            <a:endParaRPr lang="ko-KR" altLang="en-US" sz="1100" dirty="0"/>
          </a:p>
        </p:txBody>
      </p:sp>
      <p:sp>
        <p:nvSpPr>
          <p:cNvPr id="19" name="이등변 삼각형 18"/>
          <p:cNvSpPr/>
          <p:nvPr/>
        </p:nvSpPr>
        <p:spPr>
          <a:xfrm rot="16200000">
            <a:off x="6085317" y="4108425"/>
            <a:ext cx="422314" cy="3316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715861" y="4069126"/>
            <a:ext cx="491546" cy="420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NPC</a:t>
            </a:r>
            <a:endParaRPr lang="ko-KR" altLang="en-US" sz="800" dirty="0"/>
          </a:p>
        </p:txBody>
      </p:sp>
      <p:sp>
        <p:nvSpPr>
          <p:cNvPr id="20" name="타원형 설명선 19"/>
          <p:cNvSpPr/>
          <p:nvPr/>
        </p:nvSpPr>
        <p:spPr>
          <a:xfrm>
            <a:off x="5819644" y="3519920"/>
            <a:ext cx="621983" cy="459460"/>
          </a:xfrm>
          <a:prstGeom prst="wedgeEllipseCallo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&gt;_&lt;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25689" y="1299726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22" name="직사각형 21"/>
          <p:cNvSpPr/>
          <p:nvPr/>
        </p:nvSpPr>
        <p:spPr>
          <a:xfrm>
            <a:off x="3516958" y="185540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8049560" y="149493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24" name="직사각형 23"/>
          <p:cNvSpPr/>
          <p:nvPr/>
        </p:nvSpPr>
        <p:spPr>
          <a:xfrm>
            <a:off x="5508112" y="33352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367067" y="469722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359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416" y="487000"/>
            <a:ext cx="269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① </a:t>
            </a:r>
            <a:r>
              <a:rPr lang="en-US" altLang="ko-KR" sz="2000" b="1" dirty="0" smtClean="0"/>
              <a:t>TV </a:t>
            </a:r>
            <a:r>
              <a:rPr lang="ko-KR" altLang="en-US" sz="2000" b="1" dirty="0" smtClean="0"/>
              <a:t>틀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65018" y="1035630"/>
            <a:ext cx="5091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TV </a:t>
            </a:r>
            <a:r>
              <a:rPr lang="ko-KR" altLang="en-US" sz="1400" dirty="0" smtClean="0"/>
              <a:t>모서리의 검은 색 띠</a:t>
            </a:r>
            <a:r>
              <a:rPr lang="en-US" altLang="ko-KR" sz="1400" dirty="0" smtClean="0"/>
              <a:t>. TV </a:t>
            </a:r>
            <a:r>
              <a:rPr lang="ko-KR" altLang="en-US" sz="1400" dirty="0" smtClean="0"/>
              <a:t>속 화면이라는 느낌을 준다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665018" y="1895466"/>
            <a:ext cx="6941127" cy="3998421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9915" y="1550487"/>
            <a:ext cx="7531331" cy="4688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08712" y="3710010"/>
            <a:ext cx="205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실질적인 화면 창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889462" y="5469938"/>
            <a:ext cx="469725" cy="8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59187" y="5339751"/>
            <a:ext cx="2468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두께 </a:t>
            </a:r>
            <a:r>
              <a:rPr lang="en-US" altLang="ko-KR" sz="1200" b="1" dirty="0" smtClean="0"/>
              <a:t>2cm </a:t>
            </a:r>
            <a:endParaRPr lang="ko-KR" altLang="en-US" sz="1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474" y="1550487"/>
            <a:ext cx="3512305" cy="197128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971" y="4271974"/>
            <a:ext cx="3512305" cy="196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5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416" y="487000"/>
            <a:ext cx="269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② 속보 </a:t>
            </a:r>
            <a:r>
              <a:rPr lang="en-US" altLang="ko-KR" sz="2000" b="1" dirty="0" smtClean="0"/>
              <a:t>UI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65017" y="1035630"/>
            <a:ext cx="7847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화면 중단에 띄어 조작 </a:t>
            </a:r>
            <a:r>
              <a:rPr lang="ko-KR" altLang="en-US" sz="1400" dirty="0" smtClean="0"/>
              <a:t>키  설명이나 스킬 </a:t>
            </a:r>
            <a:r>
              <a:rPr lang="ko-KR" altLang="en-US" sz="1400" dirty="0" err="1" smtClean="0"/>
              <a:t>쿨타임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위급한 상황일 때 알려주는 역할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2556221" y="2343306"/>
            <a:ext cx="623454" cy="28263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MBS</a:t>
            </a:r>
          </a:p>
          <a:p>
            <a:pPr algn="ctr"/>
            <a:r>
              <a:rPr lang="ko-KR" altLang="en-US" sz="800" b="1" dirty="0" smtClean="0"/>
              <a:t>뉴스속보</a:t>
            </a:r>
            <a:endParaRPr lang="ko-KR" altLang="en-US" sz="800" b="1" dirty="0"/>
          </a:p>
        </p:txBody>
      </p:sp>
      <p:sp>
        <p:nvSpPr>
          <p:cNvPr id="13" name="직사각형 12"/>
          <p:cNvSpPr/>
          <p:nvPr/>
        </p:nvSpPr>
        <p:spPr>
          <a:xfrm>
            <a:off x="3179675" y="2343305"/>
            <a:ext cx="3233651" cy="282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마법소녀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중상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14" y="3413038"/>
            <a:ext cx="5097102" cy="4255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0670" y="2304996"/>
            <a:ext cx="236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우리 </a:t>
            </a:r>
            <a:r>
              <a:rPr lang="ko-KR" altLang="en-US" dirty="0" smtClean="0"/>
              <a:t>속보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UI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8999" y="3467972"/>
            <a:ext cx="2360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타 방송사 </a:t>
            </a:r>
            <a:r>
              <a:rPr lang="ko-KR" altLang="en-US" dirty="0" smtClean="0"/>
              <a:t>속보 </a:t>
            </a:r>
            <a:r>
              <a:rPr lang="en-US" altLang="ko-KR" dirty="0" smtClean="0"/>
              <a:t>:</a:t>
            </a:r>
          </a:p>
          <a:p>
            <a:pPr algn="ctr"/>
            <a:r>
              <a:rPr lang="ko-KR" altLang="en-US" dirty="0" smtClean="0"/>
              <a:t>레퍼런스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14" y="4039109"/>
            <a:ext cx="6762750" cy="704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814" y="4944437"/>
            <a:ext cx="66770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8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16" y="487000"/>
            <a:ext cx="269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③ 방송사 로고 </a:t>
            </a:r>
            <a:r>
              <a:rPr lang="en-US" altLang="ko-KR" sz="2000" b="1" dirty="0" smtClean="0"/>
              <a:t>UI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5018" y="1035630"/>
            <a:ext cx="5091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방송사의 로고</a:t>
            </a:r>
            <a:r>
              <a:rPr lang="en-US" altLang="ko-KR" sz="1400" dirty="0" smtClean="0"/>
              <a:t>. TV </a:t>
            </a:r>
            <a:r>
              <a:rPr lang="ko-KR" altLang="en-US" sz="1400" dirty="0" smtClean="0"/>
              <a:t>속 화면이라는 느낌을 준다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2905354" y="2027997"/>
            <a:ext cx="15323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MBS </a:t>
            </a:r>
            <a:r>
              <a:rPr lang="en-US" altLang="ko-KR" b="1" dirty="0">
                <a:solidFill>
                  <a:srgbClr val="FF0000"/>
                </a:solidFill>
              </a:rPr>
              <a:t>HD</a:t>
            </a:r>
          </a:p>
          <a:p>
            <a:r>
              <a:rPr lang="en-US" altLang="ko-KR" sz="3600" b="1" dirty="0" smtClean="0"/>
              <a:t>LIVE</a:t>
            </a:r>
            <a:endParaRPr lang="ko-KR" alt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0670" y="2304996"/>
            <a:ext cx="236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우리 방송사 로고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8628" y="4402575"/>
            <a:ext cx="2360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타 방송사 로고 </a:t>
            </a:r>
            <a:r>
              <a:rPr lang="en-US" altLang="ko-KR" dirty="0" smtClean="0"/>
              <a:t>:</a:t>
            </a:r>
          </a:p>
          <a:p>
            <a:pPr algn="ctr"/>
            <a:r>
              <a:rPr lang="ko-KR" altLang="en-US" dirty="0" smtClean="0"/>
              <a:t>레퍼런스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756" y="3912916"/>
            <a:ext cx="4937760" cy="182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04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16" y="487000"/>
            <a:ext cx="269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④ 말 풍선 </a:t>
            </a:r>
            <a:r>
              <a:rPr lang="en-US" altLang="ko-KR" sz="2000" b="1" dirty="0" smtClean="0"/>
              <a:t>UI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5018" y="1035630"/>
            <a:ext cx="5091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몬스터가 죽을 때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나오는 말 풍선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" y="1967520"/>
            <a:ext cx="3209925" cy="42862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20" y="1967520"/>
            <a:ext cx="4015050" cy="379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4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16" y="487000"/>
            <a:ext cx="269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⑤</a:t>
            </a:r>
            <a:r>
              <a:rPr lang="ko-KR" altLang="en-US" sz="2000" b="1" dirty="0" smtClean="0"/>
              <a:t> 대화 </a:t>
            </a:r>
            <a:r>
              <a:rPr lang="en-US" altLang="ko-KR" sz="2000" b="1" dirty="0" smtClean="0"/>
              <a:t>UI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65018" y="1035630"/>
            <a:ext cx="5091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화면 하단에 띄어 캐릭터가 대화할 때 나오는 </a:t>
            </a:r>
            <a:r>
              <a:rPr lang="en-US" altLang="ko-KR" sz="1400" dirty="0" smtClean="0"/>
              <a:t>UI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202" y="4254893"/>
            <a:ext cx="5219700" cy="6191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543693" y="2389748"/>
            <a:ext cx="6084916" cy="432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</a:t>
            </a:r>
            <a:r>
              <a:rPr lang="ko-KR" altLang="en-US" dirty="0" smtClean="0"/>
              <a:t>오늘은 어디를 </a:t>
            </a:r>
            <a:r>
              <a:rPr lang="ko-KR" altLang="en-US" dirty="0" smtClean="0"/>
              <a:t>부서 볼까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543693" y="2206868"/>
            <a:ext cx="665018" cy="1828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칼리아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760670" y="2304996"/>
            <a:ext cx="236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우리 </a:t>
            </a:r>
            <a:r>
              <a:rPr lang="ko-KR" altLang="en-US" dirty="0" smtClean="0"/>
              <a:t>대화 </a:t>
            </a:r>
            <a:r>
              <a:rPr lang="en-US" altLang="ko-KR" dirty="0" smtClean="0"/>
              <a:t>UI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8628" y="4402575"/>
            <a:ext cx="2360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타 방송사 </a:t>
            </a:r>
            <a:r>
              <a:rPr lang="ko-KR" altLang="en-US" dirty="0" smtClean="0"/>
              <a:t>대화 </a:t>
            </a:r>
            <a:r>
              <a:rPr lang="en-US" altLang="ko-KR" dirty="0" smtClean="0"/>
              <a:t>:</a:t>
            </a:r>
          </a:p>
          <a:p>
            <a:pPr algn="ctr"/>
            <a:r>
              <a:rPr lang="ko-KR" altLang="en-US" dirty="0" smtClean="0"/>
              <a:t>레퍼런스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202" y="5109654"/>
            <a:ext cx="5428213" cy="69024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543693" y="3275777"/>
            <a:ext cx="6084916" cy="432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</a:t>
            </a:r>
            <a:r>
              <a:rPr lang="ko-KR" altLang="en-US" dirty="0" smtClean="0"/>
              <a:t>배짱이 좋구나</a:t>
            </a:r>
            <a:r>
              <a:rPr lang="en-US" altLang="ko-KR" dirty="0" smtClean="0"/>
              <a:t>＂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847215" y="3057646"/>
            <a:ext cx="781394" cy="21813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발렌시아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45202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94416" y="487000"/>
            <a:ext cx="269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설정 </a:t>
            </a:r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화면구성</a:t>
            </a:r>
            <a:endParaRPr lang="ko-KR" altLang="en-US" sz="2000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66" y="1176452"/>
            <a:ext cx="7696078" cy="526227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356586" y="1437557"/>
            <a:ext cx="15438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MBS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HD</a:t>
            </a:r>
          </a:p>
          <a:p>
            <a:r>
              <a:rPr lang="en-US" altLang="ko-KR" sz="2800" b="1" dirty="0" smtClean="0"/>
              <a:t>LIVE</a:t>
            </a:r>
            <a:endParaRPr lang="ko-KR" altLang="en-US" sz="2800" b="1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2149838" y="4505498"/>
            <a:ext cx="71447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이등변 삼각형 19"/>
          <p:cNvSpPr/>
          <p:nvPr/>
        </p:nvSpPr>
        <p:spPr>
          <a:xfrm>
            <a:off x="3267777" y="4157967"/>
            <a:ext cx="422314" cy="3316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233161" y="3810436"/>
            <a:ext cx="491546" cy="420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/>
              <a:t>PC</a:t>
            </a:r>
            <a:endParaRPr lang="ko-KR" altLang="en-US" sz="1050" dirty="0"/>
          </a:p>
        </p:txBody>
      </p:sp>
      <p:sp>
        <p:nvSpPr>
          <p:cNvPr id="22" name="직사각형 21"/>
          <p:cNvSpPr/>
          <p:nvPr/>
        </p:nvSpPr>
        <p:spPr>
          <a:xfrm>
            <a:off x="2751514" y="4763193"/>
            <a:ext cx="6084916" cy="432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</a:t>
            </a:r>
            <a:r>
              <a:rPr lang="ko-KR" altLang="en-US" dirty="0" smtClean="0"/>
              <a:t>오늘은 어디를 </a:t>
            </a:r>
            <a:r>
              <a:rPr lang="ko-KR" altLang="en-US" dirty="0" smtClean="0"/>
              <a:t>부서 볼까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890357" y="2034906"/>
            <a:ext cx="623454" cy="28263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MBS</a:t>
            </a:r>
          </a:p>
          <a:p>
            <a:pPr algn="ctr"/>
            <a:r>
              <a:rPr lang="ko-KR" altLang="en-US" sz="800" b="1" dirty="0" smtClean="0"/>
              <a:t>뉴스속보</a:t>
            </a:r>
            <a:endParaRPr lang="ko-KR" altLang="en-US" sz="800" b="1" dirty="0"/>
          </a:p>
        </p:txBody>
      </p:sp>
      <p:sp>
        <p:nvSpPr>
          <p:cNvPr id="24" name="직사각형 23"/>
          <p:cNvSpPr/>
          <p:nvPr/>
        </p:nvSpPr>
        <p:spPr>
          <a:xfrm>
            <a:off x="4513811" y="2034905"/>
            <a:ext cx="3233651" cy="282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마법소녀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중상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51514" y="4564456"/>
            <a:ext cx="665018" cy="1828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칼리아</a:t>
            </a:r>
            <a:endParaRPr lang="ko-KR" altLang="en-US" sz="1100" dirty="0"/>
          </a:p>
        </p:txBody>
      </p:sp>
      <p:sp>
        <p:nvSpPr>
          <p:cNvPr id="26" name="이등변 삼각형 25"/>
          <p:cNvSpPr/>
          <p:nvPr/>
        </p:nvSpPr>
        <p:spPr>
          <a:xfrm rot="16200000">
            <a:off x="6085317" y="4108425"/>
            <a:ext cx="422314" cy="3316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15861" y="4069126"/>
            <a:ext cx="491546" cy="420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NPC</a:t>
            </a:r>
            <a:endParaRPr lang="ko-KR" altLang="en-US" sz="800" dirty="0"/>
          </a:p>
        </p:txBody>
      </p:sp>
      <p:sp>
        <p:nvSpPr>
          <p:cNvPr id="28" name="타원형 설명선 27"/>
          <p:cNvSpPr/>
          <p:nvPr/>
        </p:nvSpPr>
        <p:spPr>
          <a:xfrm>
            <a:off x="5819644" y="3519920"/>
            <a:ext cx="621983" cy="459460"/>
          </a:xfrm>
          <a:prstGeom prst="wedgeEllipseCallo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&gt;_&lt;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52942" y="1604356"/>
            <a:ext cx="3333403" cy="359109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배경음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효과음 설정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TV </a:t>
            </a:r>
            <a:r>
              <a:rPr lang="ko-KR" altLang="en-US" dirty="0" smtClean="0"/>
              <a:t>끄기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10842" y="1670731"/>
            <a:ext cx="197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TV </a:t>
            </a:r>
            <a:r>
              <a:rPr lang="ko-KR" altLang="en-US" b="1" dirty="0" smtClean="0">
                <a:solidFill>
                  <a:schemeClr val="bg1"/>
                </a:solidFill>
              </a:rPr>
              <a:t>설정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35496" y="2650992"/>
            <a:ext cx="2768293" cy="3799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4114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94416" y="487000"/>
            <a:ext cx="269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배경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효과음 </a:t>
            </a:r>
            <a:r>
              <a:rPr lang="en-US" altLang="ko-KR" sz="2000" b="1" dirty="0" smtClean="0"/>
              <a:t>UI</a:t>
            </a:r>
            <a:endParaRPr lang="ko-KR" altLang="en-US" sz="2000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66" y="1176452"/>
            <a:ext cx="7696078" cy="526227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651760" y="4788130"/>
            <a:ext cx="182880" cy="40732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937164" y="4788130"/>
            <a:ext cx="182880" cy="40732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219798" y="4788130"/>
            <a:ext cx="182880" cy="40732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505205" y="4788130"/>
            <a:ext cx="182880" cy="40732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790612" y="4788130"/>
            <a:ext cx="182880" cy="40732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076019" y="4788130"/>
            <a:ext cx="182880" cy="40732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361426" y="4788130"/>
            <a:ext cx="182880" cy="40732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646833" y="4788130"/>
            <a:ext cx="182880" cy="40732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932240" y="4788130"/>
            <a:ext cx="182880" cy="40732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217647" y="4788130"/>
            <a:ext cx="182880" cy="40732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503054" y="4788130"/>
            <a:ext cx="182880" cy="40732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791479" y="4788130"/>
            <a:ext cx="182880" cy="40732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079904" y="4788130"/>
            <a:ext cx="182880" cy="40732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368329" y="4788130"/>
            <a:ext cx="182880" cy="40732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653732" y="4788130"/>
            <a:ext cx="182880" cy="40732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39135" y="4788130"/>
            <a:ext cx="182880" cy="407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7224538" y="4788130"/>
            <a:ext cx="182880" cy="407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509941" y="4788130"/>
            <a:ext cx="182880" cy="407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795344" y="4788130"/>
            <a:ext cx="182880" cy="407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8080747" y="4788130"/>
            <a:ext cx="182880" cy="407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526103" y="4733789"/>
            <a:ext cx="153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75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50649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181</Words>
  <Application>Microsoft Office PowerPoint</Application>
  <PresentationFormat>와이드스크린</PresentationFormat>
  <Paragraphs>67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Windows 사용자</dc:creator>
  <cp:lastModifiedBy>Windows 사용자</cp:lastModifiedBy>
  <cp:revision>20</cp:revision>
  <dcterms:created xsi:type="dcterms:W3CDTF">2018-04-16T10:59:52Z</dcterms:created>
  <dcterms:modified xsi:type="dcterms:W3CDTF">2018-04-16T12:32:50Z</dcterms:modified>
</cp:coreProperties>
</file>