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7D9B-04AF-4E53-AE11-FCF84A2E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752CF-1D9C-4B98-8E0D-7BBE4A60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1234A-CA5E-478C-AA97-D4D6CF2E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8E9A6-A97C-4E39-8DB9-7F4787B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91D3D-5BA1-43F7-BED2-5A6377C4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9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77489-8328-4A4A-90D2-6A4D937E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A6DC9-77EC-4114-A993-A2B42CF7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097E8-5D57-4977-AA6C-315C163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31649-A325-403E-9DCE-2F20ECC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ACC24-A65F-4159-8CC3-09735E77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70F9FD-014B-46D2-A51A-0867C4A1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3BDF9-738D-47EF-955E-2D129429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FC269-CB6B-4305-9B6C-DD19DE66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67C2D-AEF5-40EF-A6E6-E925B282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D0982-37F7-40E3-AE6D-C4FF40E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577F-42AE-4853-985F-7B5B56A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40A9-BE86-4C0F-9671-D05E75F5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2E55B-1829-407A-8EEE-B33C0411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30ED2-DEEF-4F9A-8A13-1057CFDD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9E65C-0EAB-4062-86F7-838B614B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4C58-7AC1-415D-8753-E55C4406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8595E-B519-45EB-BDA8-DA1D2D69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E53D0-06D6-4D40-8770-C16C287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BB9CF-DC56-40B1-A9BF-93023BE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714E3-83E1-4EEC-B3F2-0EB9A49A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9166-9744-4E3B-B5C6-CBA26B04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BCE16-66BA-4113-B342-108FF472D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00908-CCB8-4C01-A875-D0DB8423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4293C-AB73-4F46-8539-29424886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0F651-9EBF-45DD-9B9F-633B6FA9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BA554-C673-4031-AC73-AC09F53A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F331D-86D5-40FE-80B1-E7D117DC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59F50-41C8-4900-93D1-E1A6FA25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1593F-1F99-492C-A3E2-B35DC38B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B45F3-0A61-43FE-A447-571675661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3546F6-06C0-43AB-8BB0-9F04B902B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D0FC-9B7E-489D-AACB-EC5E3AE5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FE327-6CAC-4092-A07D-C631E6AC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84C65-5B3A-4091-A099-E8FBB92F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634B7-8624-4F81-B064-9EC8591C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DB68C-A531-4E25-92F5-59B4AD30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982DB-6A3B-4B39-B372-5DCCA7A4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02B35-4065-4EA2-BB35-B160EE1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E2561-F575-4719-AA5A-B36DD516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030A29-4DB1-4CB2-B304-2D70DDCB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8388F-6AB9-421E-AB2F-FE91CF20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0660-27A4-44AA-860A-3F752291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FB021-29F6-4297-A505-6DA30B1E3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EE351-9556-4C8A-B7CC-F5B13D75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4BB34-F57F-46ED-9D23-B24C8EF8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6A007-5680-4877-919A-727F3B0D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45042-C8B4-4871-99C7-D7E2BE75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B506-2BBA-41C6-BFC3-D62F98CA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C064BD-F7E6-4688-B623-DC0D4303A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ECBD5-FEC2-4210-9C19-430377EB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31F4-60BC-49C3-9689-254F8CC7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52D25-5083-4502-8C82-9D932B6C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49EC5-F1D9-4A3B-BA9E-5AE022B0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8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863A68-AD97-4F8B-B6D0-7D2D70D7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4942C-477B-44EF-B2D2-3E2CC45C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31B24-2FAB-48FC-8364-43167BE0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E62F-0AF1-470C-8768-75FBA2D778B6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2BF09-D27A-448A-9769-43BA1272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28212-A077-4715-B60E-E07CDFEB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8024-01DE-444D-8E67-FA25A2FE2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71361-BD2C-4EE1-A136-3790660544E9}"/>
              </a:ext>
            </a:extLst>
          </p:cNvPr>
          <p:cNvSpPr/>
          <p:nvPr/>
        </p:nvSpPr>
        <p:spPr>
          <a:xfrm>
            <a:off x="233365" y="259546"/>
            <a:ext cx="26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졸업 작품 프로젝트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16FCF4-0C0B-472A-B86C-D32736FD2DAF}"/>
              </a:ext>
            </a:extLst>
          </p:cNvPr>
          <p:cNvSpPr/>
          <p:nvPr/>
        </p:nvSpPr>
        <p:spPr>
          <a:xfrm>
            <a:off x="5376865" y="5829350"/>
            <a:ext cx="63436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/>
              <a:t>최종 수정일</a:t>
            </a:r>
            <a:r>
              <a:rPr lang="en-US" altLang="ko-KR" sz="2000" dirty="0"/>
              <a:t>: 18.06.01</a:t>
            </a:r>
          </a:p>
          <a:p>
            <a:pPr algn="r"/>
            <a:r>
              <a:rPr lang="ko-KR" altLang="en-US" sz="2000" dirty="0"/>
              <a:t>작성자</a:t>
            </a:r>
            <a:r>
              <a:rPr lang="en-US" altLang="ko-KR" sz="2000" dirty="0"/>
              <a:t>: 201513077 </a:t>
            </a:r>
            <a:r>
              <a:rPr lang="ko-KR" altLang="en-US" sz="2000" dirty="0"/>
              <a:t>정희진</a:t>
            </a:r>
            <a:endParaRPr lang="en-US" altLang="ko-KR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055700-0845-44C6-B025-A95C087DFD39}"/>
              </a:ext>
            </a:extLst>
          </p:cNvPr>
          <p:cNvSpPr/>
          <p:nvPr/>
        </p:nvSpPr>
        <p:spPr>
          <a:xfrm>
            <a:off x="3076577" y="2643238"/>
            <a:ext cx="63436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/>
              <a:t>DEER</a:t>
            </a:r>
          </a:p>
          <a:p>
            <a:pPr algn="ctr"/>
            <a:endParaRPr lang="en-US" altLang="ko-KR" sz="1100" b="1" dirty="0"/>
          </a:p>
          <a:p>
            <a:pPr algn="ctr"/>
            <a:r>
              <a:rPr lang="en-US" altLang="ko-KR" sz="2400" b="1" dirty="0"/>
              <a:t>[</a:t>
            </a:r>
            <a:r>
              <a:rPr lang="ko-KR" altLang="en-US" sz="2400" b="1" dirty="0"/>
              <a:t>임시 레벨디자인</a:t>
            </a:r>
            <a:r>
              <a:rPr lang="en-US" altLang="ko-KR" sz="2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3415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3B6E9A-D05C-44B4-86D3-23A1F408AD66}"/>
              </a:ext>
            </a:extLst>
          </p:cNvPr>
          <p:cNvSpPr/>
          <p:nvPr/>
        </p:nvSpPr>
        <p:spPr>
          <a:xfrm>
            <a:off x="449981" y="408260"/>
            <a:ext cx="27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문서 개요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FB1CC-D11A-4E9A-A83D-58E4FEB40B32}"/>
              </a:ext>
            </a:extLst>
          </p:cNvPr>
          <p:cNvSpPr txBox="1"/>
          <p:nvPr/>
        </p:nvSpPr>
        <p:spPr>
          <a:xfrm>
            <a:off x="711200" y="1306286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레벨디자인은 </a:t>
            </a:r>
            <a:r>
              <a:rPr lang="en-US" altLang="ko-KR" dirty="0"/>
              <a:t>1</a:t>
            </a:r>
            <a:r>
              <a:rPr lang="ko-KR" altLang="en-US" dirty="0"/>
              <a:t>학기 기말발표 때 임시로 사용 될 레벨디자인임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기말발표 때까지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ko-KR" altLang="en-US" dirty="0" err="1"/>
              <a:t>맵만</a:t>
            </a:r>
            <a:r>
              <a:rPr lang="ko-KR" altLang="en-US" dirty="0"/>
              <a:t> 만들 수 있으므로</a:t>
            </a:r>
            <a:r>
              <a:rPr lang="en-US" altLang="ko-KR" dirty="0"/>
              <a:t>, </a:t>
            </a:r>
            <a:r>
              <a:rPr lang="ko-KR" altLang="en-US" dirty="0"/>
              <a:t>게임 내 기능이 많이 들어간 레벨디자인을 하였음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실제 플레이 스테이지에선 후반부를 담당하는 정도의 레벨디자인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기말고사 이후 개발 시 레벨디자인 문서는 다시 작성할 예정</a:t>
            </a:r>
          </a:p>
        </p:txBody>
      </p:sp>
    </p:spTree>
    <p:extLst>
      <p:ext uri="{BB962C8B-B14F-4D97-AF65-F5344CB8AC3E}">
        <p14:creationId xmlns:p14="http://schemas.microsoft.com/office/powerpoint/2010/main" val="36705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073C93-9529-4B6D-979B-0EC26E7C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0" y="329050"/>
            <a:ext cx="8855302" cy="6199897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71361-BD2C-4EE1-A136-3790660544E9}"/>
              </a:ext>
            </a:extLst>
          </p:cNvPr>
          <p:cNvSpPr/>
          <p:nvPr/>
        </p:nvSpPr>
        <p:spPr>
          <a:xfrm>
            <a:off x="449981" y="422774"/>
            <a:ext cx="2705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스테이지</a:t>
            </a:r>
            <a:r>
              <a:rPr lang="en-US" altLang="ko-KR" sz="2400" b="1" dirty="0"/>
              <a:t>2</a:t>
            </a:r>
          </a:p>
          <a:p>
            <a:r>
              <a:rPr lang="ko-KR" altLang="en-US" sz="2400" b="1" dirty="0"/>
              <a:t>레벨디자인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070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073C93-9529-4B6D-979B-0EC26E7C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2" y="329051"/>
            <a:ext cx="8855302" cy="6199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1732EF-10AA-4FAC-9E1E-D49B013110EF}"/>
              </a:ext>
            </a:extLst>
          </p:cNvPr>
          <p:cNvCxnSpPr>
            <a:cxnSpLocks/>
          </p:cNvCxnSpPr>
          <p:nvPr/>
        </p:nvCxnSpPr>
        <p:spPr>
          <a:xfrm flipV="1">
            <a:off x="4171113" y="1428752"/>
            <a:ext cx="924765" cy="801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1A46C-1779-4AA3-907F-8B14B6E4AFB1}"/>
              </a:ext>
            </a:extLst>
          </p:cNvPr>
          <p:cNvSpPr txBox="1"/>
          <p:nvPr/>
        </p:nvSpPr>
        <p:spPr>
          <a:xfrm>
            <a:off x="5081346" y="1105912"/>
            <a:ext cx="151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공격에 영향을 받지 않는 적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일정 거리에 있는 플레이어에게 원거리 공격을 함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자리에 고정되어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E3FFD7-BD8E-4523-B195-C379EE9FBDCB}"/>
              </a:ext>
            </a:extLst>
          </p:cNvPr>
          <p:cNvSpPr/>
          <p:nvPr/>
        </p:nvSpPr>
        <p:spPr>
          <a:xfrm>
            <a:off x="2138859" y="2854557"/>
            <a:ext cx="1512161" cy="21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공격에 영향을 받지 않는 적</a:t>
            </a:r>
            <a:endParaRPr lang="en-US" altLang="ko-KR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90E21D-BAA0-4D14-960E-55667E52F885}"/>
              </a:ext>
            </a:extLst>
          </p:cNvPr>
          <p:cNvCxnSpPr/>
          <p:nvPr/>
        </p:nvCxnSpPr>
        <p:spPr>
          <a:xfrm>
            <a:off x="3598633" y="2962276"/>
            <a:ext cx="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1F0ABB-0F80-4235-8569-BD7AA9AED060}"/>
              </a:ext>
            </a:extLst>
          </p:cNvPr>
          <p:cNvSpPr/>
          <p:nvPr/>
        </p:nvSpPr>
        <p:spPr>
          <a:xfrm>
            <a:off x="7096128" y="1348800"/>
            <a:ext cx="1512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공격에 영향 받는 적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일정 거리에 있는 플레이어에게 원거리 공격을 함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자리에 고정되어 있음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48E23B-FA92-4AB6-8991-C1EEEBC93BA6}"/>
              </a:ext>
            </a:extLst>
          </p:cNvPr>
          <p:cNvCxnSpPr>
            <a:cxnSpLocks/>
          </p:cNvCxnSpPr>
          <p:nvPr/>
        </p:nvCxnSpPr>
        <p:spPr>
          <a:xfrm>
            <a:off x="7700302" y="1921520"/>
            <a:ext cx="0" cy="690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DD10C1-F826-404A-91F4-6C00350316F9}"/>
              </a:ext>
            </a:extLst>
          </p:cNvPr>
          <p:cNvCxnSpPr>
            <a:cxnSpLocks/>
          </p:cNvCxnSpPr>
          <p:nvPr/>
        </p:nvCxnSpPr>
        <p:spPr>
          <a:xfrm flipH="1">
            <a:off x="7001078" y="1933575"/>
            <a:ext cx="320086" cy="127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CA69D0-5121-4E9A-8F80-4BDA622DD447}"/>
              </a:ext>
            </a:extLst>
          </p:cNvPr>
          <p:cNvCxnSpPr>
            <a:cxnSpLocks/>
          </p:cNvCxnSpPr>
          <p:nvPr/>
        </p:nvCxnSpPr>
        <p:spPr>
          <a:xfrm flipH="1">
            <a:off x="7035800" y="1921520"/>
            <a:ext cx="419100" cy="162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617618F-E504-4F82-A515-80B3CBC5478B}"/>
              </a:ext>
            </a:extLst>
          </p:cNvPr>
          <p:cNvSpPr/>
          <p:nvPr/>
        </p:nvSpPr>
        <p:spPr>
          <a:xfrm>
            <a:off x="8811048" y="2870087"/>
            <a:ext cx="1512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일반 몬스터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플레이어에게 돌진하여 </a:t>
            </a:r>
            <a:endParaRPr lang="en-US" altLang="ko-KR" sz="800" dirty="0"/>
          </a:p>
          <a:p>
            <a:r>
              <a:rPr lang="ko-KR" altLang="en-US" sz="800" dirty="0"/>
              <a:t>공격하는 일반 몬스터</a:t>
            </a:r>
            <a:endParaRPr lang="en-US" altLang="ko-KR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4EE991-45A2-475C-836D-A35DA10C7F73}"/>
              </a:ext>
            </a:extLst>
          </p:cNvPr>
          <p:cNvCxnSpPr>
            <a:cxnSpLocks/>
          </p:cNvCxnSpPr>
          <p:nvPr/>
        </p:nvCxnSpPr>
        <p:spPr>
          <a:xfrm flipH="1">
            <a:off x="8468428" y="3044657"/>
            <a:ext cx="316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E2CAE35-F4CD-4DB7-B082-FC8ABBEFD379}"/>
              </a:ext>
            </a:extLst>
          </p:cNvPr>
          <p:cNvCxnSpPr>
            <a:cxnSpLocks/>
          </p:cNvCxnSpPr>
          <p:nvPr/>
        </p:nvCxnSpPr>
        <p:spPr>
          <a:xfrm flipH="1">
            <a:off x="8125808" y="3215344"/>
            <a:ext cx="68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F4B3BD1-318F-4CE3-8B36-E8A21A031CFF}"/>
              </a:ext>
            </a:extLst>
          </p:cNvPr>
          <p:cNvCxnSpPr>
            <a:cxnSpLocks/>
          </p:cNvCxnSpPr>
          <p:nvPr/>
        </p:nvCxnSpPr>
        <p:spPr>
          <a:xfrm flipH="1">
            <a:off x="7518660" y="3100920"/>
            <a:ext cx="1292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1A8DCB-D212-46D8-8EBD-BB3326E9A54C}"/>
              </a:ext>
            </a:extLst>
          </p:cNvPr>
          <p:cNvSpPr/>
          <p:nvPr/>
        </p:nvSpPr>
        <p:spPr>
          <a:xfrm>
            <a:off x="4647748" y="3854682"/>
            <a:ext cx="904036" cy="21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일반 몬스터</a:t>
            </a:r>
            <a:endParaRPr lang="en-US" altLang="ko-KR" sz="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287013-F88D-4703-B76A-241D238EC77A}"/>
              </a:ext>
            </a:extLst>
          </p:cNvPr>
          <p:cNvCxnSpPr>
            <a:cxnSpLocks/>
          </p:cNvCxnSpPr>
          <p:nvPr/>
        </p:nvCxnSpPr>
        <p:spPr>
          <a:xfrm flipH="1">
            <a:off x="5351899" y="3952875"/>
            <a:ext cx="495053" cy="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A7E9DD-765C-43A3-90D8-340154EEC765}"/>
              </a:ext>
            </a:extLst>
          </p:cNvPr>
          <p:cNvSpPr/>
          <p:nvPr/>
        </p:nvSpPr>
        <p:spPr>
          <a:xfrm>
            <a:off x="7096128" y="6041706"/>
            <a:ext cx="904036" cy="21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일반 몬스터</a:t>
            </a:r>
            <a:endParaRPr lang="en-US" altLang="ko-KR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7FFCE7-9593-49C5-85A4-502AB3C89076}"/>
              </a:ext>
            </a:extLst>
          </p:cNvPr>
          <p:cNvCxnSpPr>
            <a:cxnSpLocks/>
          </p:cNvCxnSpPr>
          <p:nvPr/>
        </p:nvCxnSpPr>
        <p:spPr>
          <a:xfrm flipV="1">
            <a:off x="7518660" y="5781379"/>
            <a:ext cx="0" cy="239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BD28603-3F75-4DA2-AC4E-DA5051168F0B}"/>
              </a:ext>
            </a:extLst>
          </p:cNvPr>
          <p:cNvCxnSpPr>
            <a:cxnSpLocks/>
          </p:cNvCxnSpPr>
          <p:nvPr/>
        </p:nvCxnSpPr>
        <p:spPr>
          <a:xfrm flipH="1" flipV="1">
            <a:off x="7217240" y="5648326"/>
            <a:ext cx="143074" cy="37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E54718E-5F8E-4EBC-8260-6B19DE53C292}"/>
              </a:ext>
            </a:extLst>
          </p:cNvPr>
          <p:cNvCxnSpPr>
            <a:cxnSpLocks/>
          </p:cNvCxnSpPr>
          <p:nvPr/>
        </p:nvCxnSpPr>
        <p:spPr>
          <a:xfrm flipH="1">
            <a:off x="5934078" y="6102582"/>
            <a:ext cx="12831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7050AF-5ED2-47C4-B92F-15DAE5155194}"/>
              </a:ext>
            </a:extLst>
          </p:cNvPr>
          <p:cNvSpPr/>
          <p:nvPr/>
        </p:nvSpPr>
        <p:spPr>
          <a:xfrm>
            <a:off x="4643860" y="6083532"/>
            <a:ext cx="904036" cy="215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일반 몬스터</a:t>
            </a:r>
            <a:endParaRPr lang="en-US" altLang="ko-KR" sz="8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55A9834-4AED-4B40-A9FF-01D7BC26F9C9}"/>
              </a:ext>
            </a:extLst>
          </p:cNvPr>
          <p:cNvCxnSpPr>
            <a:cxnSpLocks/>
          </p:cNvCxnSpPr>
          <p:nvPr/>
        </p:nvCxnSpPr>
        <p:spPr>
          <a:xfrm flipV="1">
            <a:off x="5181603" y="5694484"/>
            <a:ext cx="1" cy="28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C9D1085-E0EE-4848-9EA8-D45C1BC5F84B}"/>
              </a:ext>
            </a:extLst>
          </p:cNvPr>
          <p:cNvCxnSpPr>
            <a:cxnSpLocks/>
          </p:cNvCxnSpPr>
          <p:nvPr/>
        </p:nvCxnSpPr>
        <p:spPr>
          <a:xfrm flipV="1">
            <a:off x="5318386" y="5486402"/>
            <a:ext cx="229510" cy="493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DA650A-1684-4517-BCC4-B4B8281BB013}"/>
              </a:ext>
            </a:extLst>
          </p:cNvPr>
          <p:cNvSpPr/>
          <p:nvPr/>
        </p:nvSpPr>
        <p:spPr>
          <a:xfrm>
            <a:off x="3120355" y="5865929"/>
            <a:ext cx="1329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일반 원거리 몬스터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플레이어에게 원거리 공격을 하는 일반 몬스터</a:t>
            </a:r>
            <a:endParaRPr lang="en-US" altLang="ko-KR" sz="800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38C2B23-624E-49EF-A2C2-6FECF49A9236}"/>
              </a:ext>
            </a:extLst>
          </p:cNvPr>
          <p:cNvCxnSpPr>
            <a:cxnSpLocks/>
          </p:cNvCxnSpPr>
          <p:nvPr/>
        </p:nvCxnSpPr>
        <p:spPr>
          <a:xfrm flipV="1">
            <a:off x="3746656" y="4914901"/>
            <a:ext cx="862992" cy="92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A64877C-50F7-4F3F-B972-1315EEB9F539}"/>
              </a:ext>
            </a:extLst>
          </p:cNvPr>
          <p:cNvCxnSpPr>
            <a:cxnSpLocks/>
          </p:cNvCxnSpPr>
          <p:nvPr/>
        </p:nvCxnSpPr>
        <p:spPr>
          <a:xfrm flipV="1">
            <a:off x="4012970" y="5262909"/>
            <a:ext cx="596678" cy="562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E99DD46-BCDA-4AD8-81A1-D792ADBBF8B0}"/>
              </a:ext>
            </a:extLst>
          </p:cNvPr>
          <p:cNvCxnSpPr>
            <a:cxnSpLocks/>
          </p:cNvCxnSpPr>
          <p:nvPr/>
        </p:nvCxnSpPr>
        <p:spPr>
          <a:xfrm flipV="1">
            <a:off x="4185375" y="5588233"/>
            <a:ext cx="421914" cy="277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A95493-EAE6-4F33-B89A-AC70F9313B89}"/>
              </a:ext>
            </a:extLst>
          </p:cNvPr>
          <p:cNvSpPr/>
          <p:nvPr/>
        </p:nvSpPr>
        <p:spPr>
          <a:xfrm>
            <a:off x="449981" y="422774"/>
            <a:ext cx="27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적 상세 설명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873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073C93-9529-4B6D-979B-0EC26E7C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0" y="329050"/>
            <a:ext cx="8855302" cy="619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16293-A751-4B05-AB89-41DD32C06010}"/>
              </a:ext>
            </a:extLst>
          </p:cNvPr>
          <p:cNvSpPr txBox="1"/>
          <p:nvPr/>
        </p:nvSpPr>
        <p:spPr>
          <a:xfrm>
            <a:off x="1764439" y="1693217"/>
            <a:ext cx="15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방어형 오브젝트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ko-KR" altLang="en-US" sz="800" dirty="0"/>
              <a:t>적의 공격을 막아주는 역할</a:t>
            </a:r>
            <a:r>
              <a:rPr lang="en-US" altLang="ko-KR" sz="800" dirty="0"/>
              <a:t>, </a:t>
            </a:r>
            <a:r>
              <a:rPr lang="ko-KR" altLang="en-US" sz="800" dirty="0"/>
              <a:t>공격에 영향을 받지 않음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A8C374-4510-4A0B-910E-A94E92B44395}"/>
              </a:ext>
            </a:extLst>
          </p:cNvPr>
          <p:cNvCxnSpPr/>
          <p:nvPr/>
        </p:nvCxnSpPr>
        <p:spPr>
          <a:xfrm>
            <a:off x="3276601" y="1924050"/>
            <a:ext cx="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5003B-A544-40A3-A87F-F7850EADF3C1}"/>
              </a:ext>
            </a:extLst>
          </p:cNvPr>
          <p:cNvSpPr txBox="1"/>
          <p:nvPr/>
        </p:nvSpPr>
        <p:spPr>
          <a:xfrm>
            <a:off x="7294858" y="1450625"/>
            <a:ext cx="15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일회성 오브젝트</a:t>
            </a:r>
            <a:endParaRPr lang="en-US" altLang="ko-KR" sz="800" dirty="0"/>
          </a:p>
          <a:p>
            <a:pPr algn="ctr"/>
            <a:r>
              <a:rPr lang="en-US" altLang="ko-KR" sz="800" dirty="0"/>
              <a:t>: </a:t>
            </a:r>
            <a:r>
              <a:rPr lang="ko-KR" altLang="en-US" sz="800" dirty="0"/>
              <a:t>플레이어의 공격에 </a:t>
            </a:r>
            <a:endParaRPr lang="en-US" altLang="ko-KR" sz="800" dirty="0"/>
          </a:p>
          <a:p>
            <a:pPr algn="ctr"/>
            <a:r>
              <a:rPr lang="ko-KR" altLang="en-US" sz="800" dirty="0"/>
              <a:t>부서지는 오브젝트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DC0B11-5E93-40F0-BB23-8F149D74DE9A}"/>
              </a:ext>
            </a:extLst>
          </p:cNvPr>
          <p:cNvCxnSpPr>
            <a:cxnSpLocks/>
          </p:cNvCxnSpPr>
          <p:nvPr/>
        </p:nvCxnSpPr>
        <p:spPr>
          <a:xfrm>
            <a:off x="8050939" y="1950390"/>
            <a:ext cx="0" cy="447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05C135-7063-42D2-A822-F096CC27E947}"/>
              </a:ext>
            </a:extLst>
          </p:cNvPr>
          <p:cNvSpPr txBox="1"/>
          <p:nvPr/>
        </p:nvSpPr>
        <p:spPr>
          <a:xfrm>
            <a:off x="1764439" y="2357140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일회성 오브젝트</a:t>
            </a:r>
            <a:endParaRPr lang="en-US" altLang="ko-KR" sz="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14800E-2514-4A54-9AB4-73748802774B}"/>
              </a:ext>
            </a:extLst>
          </p:cNvPr>
          <p:cNvCxnSpPr>
            <a:cxnSpLocks/>
          </p:cNvCxnSpPr>
          <p:nvPr/>
        </p:nvCxnSpPr>
        <p:spPr>
          <a:xfrm>
            <a:off x="2962276" y="2436287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BE68E70-CA12-46AD-880E-BECCF0F93F4B}"/>
              </a:ext>
            </a:extLst>
          </p:cNvPr>
          <p:cNvSpPr txBox="1"/>
          <p:nvPr/>
        </p:nvSpPr>
        <p:spPr>
          <a:xfrm>
            <a:off x="2814638" y="3321276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방어형 오브젝트</a:t>
            </a:r>
            <a:endParaRPr lang="en-US" altLang="ko-KR" sz="8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DB1D483-2D2F-4AAB-952B-10CCFD7B3CA0}"/>
              </a:ext>
            </a:extLst>
          </p:cNvPr>
          <p:cNvCxnSpPr/>
          <p:nvPr/>
        </p:nvCxnSpPr>
        <p:spPr>
          <a:xfrm>
            <a:off x="3790951" y="3428998"/>
            <a:ext cx="82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46B28A-293E-43A4-A27F-68E7EB5CE8E2}"/>
              </a:ext>
            </a:extLst>
          </p:cNvPr>
          <p:cNvSpPr txBox="1"/>
          <p:nvPr/>
        </p:nvSpPr>
        <p:spPr>
          <a:xfrm>
            <a:off x="4326800" y="6052840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일회성 오브젝트</a:t>
            </a:r>
            <a:endParaRPr lang="en-US" altLang="ko-KR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32FA810-539F-4DC6-A4E4-C554A4615606}"/>
              </a:ext>
            </a:extLst>
          </p:cNvPr>
          <p:cNvCxnSpPr>
            <a:cxnSpLocks/>
          </p:cNvCxnSpPr>
          <p:nvPr/>
        </p:nvCxnSpPr>
        <p:spPr>
          <a:xfrm flipV="1">
            <a:off x="5238751" y="5762625"/>
            <a:ext cx="276225" cy="29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3DE146-8D90-4BA1-9B32-BD9A0F440C00}"/>
              </a:ext>
            </a:extLst>
          </p:cNvPr>
          <p:cNvSpPr txBox="1"/>
          <p:nvPr/>
        </p:nvSpPr>
        <p:spPr>
          <a:xfrm>
            <a:off x="6036539" y="1795043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방어형 오브젝트</a:t>
            </a:r>
            <a:endParaRPr lang="en-US" altLang="ko-KR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B774D4-CA88-4C96-BD94-8E422F82DF43}"/>
              </a:ext>
            </a:extLst>
          </p:cNvPr>
          <p:cNvSpPr txBox="1"/>
          <p:nvPr/>
        </p:nvSpPr>
        <p:spPr>
          <a:xfrm>
            <a:off x="4826864" y="4420281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방어형 오브젝트</a:t>
            </a:r>
            <a:endParaRPr lang="en-US" altLang="ko-KR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EFB1CB-B7BD-4D5D-B5F4-67A9D53A72DB}"/>
              </a:ext>
            </a:extLst>
          </p:cNvPr>
          <p:cNvSpPr txBox="1"/>
          <p:nvPr/>
        </p:nvSpPr>
        <p:spPr>
          <a:xfrm>
            <a:off x="8629608" y="3333748"/>
            <a:ext cx="1512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방어형 오브젝트</a:t>
            </a:r>
            <a:endParaRPr lang="en-US" altLang="ko-KR" sz="8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1D6C725-4764-41B1-9E03-7BB5C4BB044E}"/>
              </a:ext>
            </a:extLst>
          </p:cNvPr>
          <p:cNvCxnSpPr>
            <a:cxnSpLocks/>
          </p:cNvCxnSpPr>
          <p:nvPr/>
        </p:nvCxnSpPr>
        <p:spPr>
          <a:xfrm flipV="1">
            <a:off x="6803439" y="1975458"/>
            <a:ext cx="0" cy="597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CD7A96-1A8F-4176-A5B9-8F91C81ED7BE}"/>
              </a:ext>
            </a:extLst>
          </p:cNvPr>
          <p:cNvCxnSpPr>
            <a:cxnSpLocks/>
          </p:cNvCxnSpPr>
          <p:nvPr/>
        </p:nvCxnSpPr>
        <p:spPr>
          <a:xfrm>
            <a:off x="7736889" y="3441470"/>
            <a:ext cx="11880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5760B72-E137-43E5-BFA9-58F573AAD6EA}"/>
              </a:ext>
            </a:extLst>
          </p:cNvPr>
          <p:cNvCxnSpPr>
            <a:cxnSpLocks/>
          </p:cNvCxnSpPr>
          <p:nvPr/>
        </p:nvCxnSpPr>
        <p:spPr>
          <a:xfrm>
            <a:off x="5582945" y="4124325"/>
            <a:ext cx="0" cy="295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9358A9E-4B82-4EC8-AFEB-7C29C42E60DB}"/>
              </a:ext>
            </a:extLst>
          </p:cNvPr>
          <p:cNvCxnSpPr>
            <a:cxnSpLocks/>
          </p:cNvCxnSpPr>
          <p:nvPr/>
        </p:nvCxnSpPr>
        <p:spPr>
          <a:xfrm>
            <a:off x="5574714" y="4626200"/>
            <a:ext cx="0" cy="295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71361-BD2C-4EE1-A136-3790660544E9}"/>
              </a:ext>
            </a:extLst>
          </p:cNvPr>
          <p:cNvSpPr/>
          <p:nvPr/>
        </p:nvSpPr>
        <p:spPr>
          <a:xfrm>
            <a:off x="449981" y="422774"/>
            <a:ext cx="2705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오브젝트 </a:t>
            </a:r>
            <a:endParaRPr lang="en-US" altLang="ko-KR" sz="2400" b="1" dirty="0"/>
          </a:p>
          <a:p>
            <a:r>
              <a:rPr lang="ko-KR" altLang="en-US" sz="2400" b="1" dirty="0"/>
              <a:t>상세 설명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7089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073C93-9529-4B6D-979B-0EC26E7C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0" y="329050"/>
            <a:ext cx="8855302" cy="619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E16293-A751-4B05-AB89-41DD32C06010}"/>
              </a:ext>
            </a:extLst>
          </p:cNvPr>
          <p:cNvSpPr txBox="1"/>
          <p:nvPr/>
        </p:nvSpPr>
        <p:spPr>
          <a:xfrm>
            <a:off x="5178199" y="1462385"/>
            <a:ext cx="151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(1) A </a:t>
            </a:r>
            <a:r>
              <a:rPr lang="ko-KR" altLang="en-US" sz="800" dirty="0"/>
              <a:t>거점 점령 시 </a:t>
            </a:r>
            <a:endParaRPr lang="en-US" altLang="ko-KR" sz="800" dirty="0"/>
          </a:p>
          <a:p>
            <a:pPr algn="ctr"/>
            <a:r>
              <a:rPr lang="ko-KR" altLang="en-US" sz="800" dirty="0"/>
              <a:t>맵 생김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0A8C374-4510-4A0B-910E-A94E92B44395}"/>
              </a:ext>
            </a:extLst>
          </p:cNvPr>
          <p:cNvCxnSpPr>
            <a:cxnSpLocks/>
          </p:cNvCxnSpPr>
          <p:nvPr/>
        </p:nvCxnSpPr>
        <p:spPr>
          <a:xfrm>
            <a:off x="8372476" y="3924300"/>
            <a:ext cx="6953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271361-BD2C-4EE1-A136-3790660544E9}"/>
              </a:ext>
            </a:extLst>
          </p:cNvPr>
          <p:cNvSpPr/>
          <p:nvPr/>
        </p:nvSpPr>
        <p:spPr>
          <a:xfrm>
            <a:off x="449981" y="422774"/>
            <a:ext cx="2705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맵 변동</a:t>
            </a:r>
            <a:endParaRPr lang="en-US" altLang="ko-KR" sz="2400" b="1" dirty="0"/>
          </a:p>
          <a:p>
            <a:r>
              <a:rPr lang="ko-KR" altLang="en-US" sz="2400" b="1" dirty="0"/>
              <a:t>상세 설명</a:t>
            </a:r>
            <a:endParaRPr lang="en-US" altLang="ko-KR" sz="24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4568F0-225F-4A93-8247-B16FC09797C1}"/>
              </a:ext>
            </a:extLst>
          </p:cNvPr>
          <p:cNvCxnSpPr>
            <a:cxnSpLocks/>
          </p:cNvCxnSpPr>
          <p:nvPr/>
        </p:nvCxnSpPr>
        <p:spPr>
          <a:xfrm flipV="1">
            <a:off x="5911899" y="1808559"/>
            <a:ext cx="0" cy="597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053E7E-44CE-4046-AD53-3D460219BAE3}"/>
              </a:ext>
            </a:extLst>
          </p:cNvPr>
          <p:cNvSpPr txBox="1"/>
          <p:nvPr/>
        </p:nvSpPr>
        <p:spPr>
          <a:xfrm>
            <a:off x="9048750" y="3693467"/>
            <a:ext cx="15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(2) </a:t>
            </a:r>
            <a:r>
              <a:rPr lang="ko-KR" altLang="en-US" sz="800" dirty="0"/>
              <a:t>플레이어가 해당 맵 지나갈 시 해당 부분이 무너짐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다시는 지나가지 못함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EBD14-97B1-4C1A-B666-AD4977BD5BE5}"/>
              </a:ext>
            </a:extLst>
          </p:cNvPr>
          <p:cNvSpPr txBox="1"/>
          <p:nvPr/>
        </p:nvSpPr>
        <p:spPr>
          <a:xfrm>
            <a:off x="7536588" y="5884217"/>
            <a:ext cx="15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(5) </a:t>
            </a:r>
            <a:r>
              <a:rPr lang="ko-KR" altLang="en-US" sz="800" dirty="0"/>
              <a:t>플레이어가 해당 맵 지나갈 시 해당 부분이 무너짐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다시는 지나가지 못함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323E6-CB86-43A4-9427-FCD52479FC2B}"/>
              </a:ext>
            </a:extLst>
          </p:cNvPr>
          <p:cNvSpPr txBox="1"/>
          <p:nvPr/>
        </p:nvSpPr>
        <p:spPr>
          <a:xfrm>
            <a:off x="5397069" y="4378289"/>
            <a:ext cx="151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(3) </a:t>
            </a:r>
            <a:r>
              <a:rPr lang="ko-KR" altLang="en-US" sz="800" dirty="0"/>
              <a:t>해당 오브젝트 파괴 시</a:t>
            </a:r>
            <a:endParaRPr lang="en-US" altLang="ko-KR" sz="800" dirty="0"/>
          </a:p>
          <a:p>
            <a:pPr algn="ctr"/>
            <a:r>
              <a:rPr lang="ko-KR" altLang="en-US" sz="800" dirty="0"/>
              <a:t>해당 맵 생김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F1FC8A-7BB8-4578-BB53-B29373E90565}"/>
              </a:ext>
            </a:extLst>
          </p:cNvPr>
          <p:cNvCxnSpPr>
            <a:cxnSpLocks/>
          </p:cNvCxnSpPr>
          <p:nvPr/>
        </p:nvCxnSpPr>
        <p:spPr>
          <a:xfrm>
            <a:off x="6124575" y="4086225"/>
            <a:ext cx="0" cy="292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53A57A-FB3F-40FE-8EB2-1F5DE9EBB739}"/>
              </a:ext>
            </a:extLst>
          </p:cNvPr>
          <p:cNvSpPr txBox="1"/>
          <p:nvPr/>
        </p:nvSpPr>
        <p:spPr>
          <a:xfrm>
            <a:off x="7157318" y="4010234"/>
            <a:ext cx="31028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(3)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7800B-22D3-4079-8795-85A92E89E15C}"/>
              </a:ext>
            </a:extLst>
          </p:cNvPr>
          <p:cNvSpPr txBox="1"/>
          <p:nvPr/>
        </p:nvSpPr>
        <p:spPr>
          <a:xfrm>
            <a:off x="8739188" y="4253389"/>
            <a:ext cx="151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(4) </a:t>
            </a:r>
            <a:r>
              <a:rPr lang="ko-KR" altLang="en-US" sz="800" dirty="0"/>
              <a:t>문이 닫혀 있으나</a:t>
            </a:r>
            <a:r>
              <a:rPr lang="en-US" altLang="ko-KR" sz="800" dirty="0"/>
              <a:t>, </a:t>
            </a:r>
            <a:r>
              <a:rPr lang="ko-KR" altLang="en-US" sz="800" dirty="0"/>
              <a:t>해당 몬스터에게 얻은 키로 문을 열 수 있음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A1CCF53-DEFC-4B0E-B0A9-CC2E2ED2E259}"/>
              </a:ext>
            </a:extLst>
          </p:cNvPr>
          <p:cNvCxnSpPr>
            <a:cxnSpLocks/>
          </p:cNvCxnSpPr>
          <p:nvPr/>
        </p:nvCxnSpPr>
        <p:spPr>
          <a:xfrm>
            <a:off x="7565163" y="4484221"/>
            <a:ext cx="11835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6DE1E-2D72-4B4A-AB73-55539970CA9B}"/>
              </a:ext>
            </a:extLst>
          </p:cNvPr>
          <p:cNvSpPr txBox="1"/>
          <p:nvPr/>
        </p:nvSpPr>
        <p:spPr>
          <a:xfrm>
            <a:off x="5601617" y="3585745"/>
            <a:ext cx="31028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(4)</a:t>
            </a:r>
            <a:endParaRPr lang="ko-KR" altLang="en-US" sz="8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1172A1E-C75A-4873-A82F-A6C755DE409B}"/>
              </a:ext>
            </a:extLst>
          </p:cNvPr>
          <p:cNvCxnSpPr>
            <a:cxnSpLocks/>
          </p:cNvCxnSpPr>
          <p:nvPr/>
        </p:nvCxnSpPr>
        <p:spPr>
          <a:xfrm>
            <a:off x="7000875" y="6115049"/>
            <a:ext cx="535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241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alfks</dc:creator>
  <cp:lastModifiedBy>alfks</cp:lastModifiedBy>
  <cp:revision>6</cp:revision>
  <dcterms:created xsi:type="dcterms:W3CDTF">2018-05-31T17:59:11Z</dcterms:created>
  <dcterms:modified xsi:type="dcterms:W3CDTF">2018-05-31T18:48:37Z</dcterms:modified>
</cp:coreProperties>
</file>