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E85E12-1169-4E60-A865-66F7F1204287}">
  <a:tblStyle styleId="{60E85E12-1169-4E60-A865-66F7F12042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abf4090c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abf4090c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4603fca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4603fca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abf4090c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abf4090c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ac0e1c77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ac0e1c77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ac0e1c7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ac0e1c7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ac0e1c7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ac0e1c7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457dae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457dae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abf4090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abf4090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abf4090c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abf4090c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abf4090c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abf4090c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grpSp>
        <p:nvGrpSpPr>
          <p:cNvPr id="16" name="Google Shape;16;p2"/>
          <p:cNvGrpSpPr/>
          <p:nvPr/>
        </p:nvGrpSpPr>
        <p:grpSpPr>
          <a:xfrm>
            <a:off x="5638800" y="3109076"/>
            <a:ext cx="3515543" cy="2048439"/>
            <a:chOff x="5638800" y="3109076"/>
            <a:chExt cx="3515543" cy="2048439"/>
          </a:xfrm>
        </p:grpSpPr>
        <p:cxnSp>
          <p:nvCxnSpPr>
            <p:cNvPr id="17" name="Google Shape;17;p2"/>
            <p:cNvCxnSpPr/>
            <p:nvPr/>
          </p:nvCxnSpPr>
          <p:spPr>
            <a:xfrm flipH="1" rot="10800000">
              <a:off x="5638800" y="3109076"/>
              <a:ext cx="3515400" cy="2037000"/>
            </a:xfrm>
            <a:prstGeom prst="straightConnector1">
              <a:avLst/>
            </a:prstGeom>
            <a:noFill/>
            <a:ln cap="flat" cmpd="sng" w="38100">
              <a:solidFill>
                <a:srgbClr val="007272"/>
              </a:solidFill>
              <a:prstDash val="solid"/>
              <a:miter lim="800000"/>
              <a:headEnd len="sm" w="sm" type="none"/>
              <a:tailEnd len="sm" w="sm" type="none"/>
            </a:ln>
          </p:spPr>
        </p:cxnSp>
        <p:cxnSp>
          <p:nvCxnSpPr>
            <p:cNvPr id="18" name="Google Shape;18;p2"/>
            <p:cNvCxnSpPr/>
            <p:nvPr/>
          </p:nvCxnSpPr>
          <p:spPr>
            <a:xfrm flipH="1" rot="10800000">
              <a:off x="6004643" y="3333815"/>
              <a:ext cx="3149700" cy="1823700"/>
            </a:xfrm>
            <a:prstGeom prst="straightConnector1">
              <a:avLst/>
            </a:prstGeom>
            <a:noFill/>
            <a:ln cap="flat" cmpd="sng" w="28575">
              <a:solidFill>
                <a:srgbClr val="007272"/>
              </a:solidFill>
              <a:prstDash val="solid"/>
              <a:miter lim="800000"/>
              <a:headEnd len="sm" w="sm" type="none"/>
              <a:tailEnd len="sm" w="sm" type="none"/>
            </a:ln>
          </p:spPr>
        </p:cxnSp>
        <p:cxnSp>
          <p:nvCxnSpPr>
            <p:cNvPr id="19" name="Google Shape;19;p2"/>
            <p:cNvCxnSpPr/>
            <p:nvPr/>
          </p:nvCxnSpPr>
          <p:spPr>
            <a:xfrm flipH="1" rot="10800000">
              <a:off x="6388342" y="3549840"/>
              <a:ext cx="2766000" cy="1600200"/>
            </a:xfrm>
            <a:prstGeom prst="straightConnector1">
              <a:avLst/>
            </a:prstGeom>
            <a:noFill/>
            <a:ln cap="flat" cmpd="sng" w="25400">
              <a:solidFill>
                <a:srgbClr val="004C4C"/>
              </a:solidFill>
              <a:prstDash val="solid"/>
              <a:miter lim="800000"/>
              <a:headEnd len="sm" w="sm" type="none"/>
              <a:tailEnd len="sm" w="sm" type="none"/>
            </a:ln>
          </p:spPr>
        </p:cxnSp>
      </p:grpSp>
      <p:grpSp>
        <p:nvGrpSpPr>
          <p:cNvPr id="20" name="Google Shape;20;p2"/>
          <p:cNvGrpSpPr/>
          <p:nvPr/>
        </p:nvGrpSpPr>
        <p:grpSpPr>
          <a:xfrm>
            <a:off x="-6688" y="4542860"/>
            <a:ext cx="4125119" cy="615155"/>
            <a:chOff x="-6689" y="4553748"/>
            <a:chExt cx="4125119" cy="615155"/>
          </a:xfrm>
        </p:grpSpPr>
        <p:sp>
          <p:nvSpPr>
            <p:cNvPr id="21" name="Google Shape;21;p2"/>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2"/>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2"/>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4" name="Google Shape;24;p2"/>
          <p:cNvSpPr txBox="1"/>
          <p:nvPr>
            <p:ph type="ctrTitle"/>
          </p:nvPr>
        </p:nvSpPr>
        <p:spPr>
          <a:xfrm>
            <a:off x="1219200" y="438150"/>
            <a:ext cx="6553200" cy="15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100"/>
              <a:buFont typeface="Calibri"/>
              <a:buNone/>
              <a:defRPr sz="4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2"/>
          <p:cNvSpPr txBox="1"/>
          <p:nvPr>
            <p:ph idx="1" type="subTitle"/>
          </p:nvPr>
        </p:nvSpPr>
        <p:spPr>
          <a:xfrm>
            <a:off x="1219200" y="1962150"/>
            <a:ext cx="6553200" cy="1314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100"/>
              <a:buNone/>
              <a:defRPr sz="2100" cap="none">
                <a:solidFill>
                  <a:schemeClr val="accent1"/>
                </a:solidFill>
              </a:defRPr>
            </a:lvl1pPr>
            <a:lvl2pPr lvl="1" algn="ctr">
              <a:lnSpc>
                <a:spcPct val="90000"/>
              </a:lnSpc>
              <a:spcBef>
                <a:spcPts val="600"/>
              </a:spcBef>
              <a:spcAft>
                <a:spcPts val="0"/>
              </a:spcAft>
              <a:buSzPts val="1400"/>
              <a:buNone/>
              <a:defRPr>
                <a:solidFill>
                  <a:schemeClr val="lt1"/>
                </a:solidFill>
              </a:defRPr>
            </a:lvl2pPr>
            <a:lvl3pPr lvl="2" algn="ctr">
              <a:lnSpc>
                <a:spcPct val="90000"/>
              </a:lnSpc>
              <a:spcBef>
                <a:spcPts val="600"/>
              </a:spcBef>
              <a:spcAft>
                <a:spcPts val="0"/>
              </a:spcAft>
              <a:buSzPts val="1200"/>
              <a:buNone/>
              <a:defRPr>
                <a:solidFill>
                  <a:schemeClr val="lt1"/>
                </a:solidFill>
              </a:defRPr>
            </a:lvl3pPr>
            <a:lvl4pPr lvl="3" algn="ctr">
              <a:lnSpc>
                <a:spcPct val="90000"/>
              </a:lnSpc>
              <a:spcBef>
                <a:spcPts val="600"/>
              </a:spcBef>
              <a:spcAft>
                <a:spcPts val="0"/>
              </a:spcAft>
              <a:buSzPts val="1200"/>
              <a:buNone/>
              <a:defRPr>
                <a:solidFill>
                  <a:schemeClr val="lt1"/>
                </a:solidFill>
              </a:defRPr>
            </a:lvl4pPr>
            <a:lvl5pPr lvl="4" algn="ctr">
              <a:lnSpc>
                <a:spcPct val="90000"/>
              </a:lnSpc>
              <a:spcBef>
                <a:spcPts val="600"/>
              </a:spcBef>
              <a:spcAft>
                <a:spcPts val="0"/>
              </a:spcAft>
              <a:buSzPts val="1200"/>
              <a:buNone/>
              <a:defRPr>
                <a:solidFill>
                  <a:schemeClr val="lt1"/>
                </a:solidFill>
              </a:defRPr>
            </a:lvl5pPr>
            <a:lvl6pPr lvl="5" algn="ctr">
              <a:lnSpc>
                <a:spcPct val="90000"/>
              </a:lnSpc>
              <a:spcBef>
                <a:spcPts val="600"/>
              </a:spcBef>
              <a:spcAft>
                <a:spcPts val="0"/>
              </a:spcAft>
              <a:buSzPts val="1200"/>
              <a:buNone/>
              <a:defRPr>
                <a:solidFill>
                  <a:schemeClr val="lt1"/>
                </a:solidFill>
              </a:defRPr>
            </a:lvl6pPr>
            <a:lvl7pPr lvl="6" algn="ctr">
              <a:lnSpc>
                <a:spcPct val="90000"/>
              </a:lnSpc>
              <a:spcBef>
                <a:spcPts val="600"/>
              </a:spcBef>
              <a:spcAft>
                <a:spcPts val="0"/>
              </a:spcAft>
              <a:buSzPts val="1200"/>
              <a:buNone/>
              <a:defRPr>
                <a:solidFill>
                  <a:schemeClr val="lt1"/>
                </a:solidFill>
              </a:defRPr>
            </a:lvl7pPr>
            <a:lvl8pPr lvl="7" algn="ctr">
              <a:lnSpc>
                <a:spcPct val="90000"/>
              </a:lnSpc>
              <a:spcBef>
                <a:spcPts val="600"/>
              </a:spcBef>
              <a:spcAft>
                <a:spcPts val="0"/>
              </a:spcAft>
              <a:buSzPts val="1200"/>
              <a:buNone/>
              <a:defRPr>
                <a:solidFill>
                  <a:schemeClr val="lt1"/>
                </a:solidFill>
              </a:defRPr>
            </a:lvl8pPr>
            <a:lvl9pPr lvl="8" algn="ctr">
              <a:lnSpc>
                <a:spcPct val="90000"/>
              </a:lnSpc>
              <a:spcBef>
                <a:spcPts val="600"/>
              </a:spcBef>
              <a:spcAft>
                <a:spcPts val="0"/>
              </a:spcAft>
              <a:buSzPts val="1200"/>
              <a:buNone/>
              <a:defRPr>
                <a:solidFill>
                  <a:schemeClr val="lt1"/>
                </a:solidFill>
              </a:defRPr>
            </a:lvl9pPr>
          </a:lstStyle>
          <a:p/>
        </p:txBody>
      </p:sp>
      <p:sp>
        <p:nvSpPr>
          <p:cNvPr id="26" name="Google Shape;26;p2"/>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2"/>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2"/>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4" name="Shape 84"/>
        <p:cNvGrpSpPr/>
        <p:nvPr/>
      </p:nvGrpSpPr>
      <p:grpSpPr>
        <a:xfrm>
          <a:off x="0" y="0"/>
          <a:ext cx="0" cy="0"/>
          <a:chOff x="0" y="0"/>
          <a:chExt cx="0" cy="0"/>
        </a:xfrm>
      </p:grpSpPr>
      <p:sp>
        <p:nvSpPr>
          <p:cNvPr id="85" name="Google Shape;85;p11"/>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7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1"/>
          <p:cNvSpPr txBox="1"/>
          <p:nvPr>
            <p:ph idx="1" type="body"/>
          </p:nvPr>
        </p:nvSpPr>
        <p:spPr>
          <a:xfrm rot="5400000">
            <a:off x="3127200" y="-936452"/>
            <a:ext cx="3346800" cy="777240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200"/>
              </a:spcBef>
              <a:spcAft>
                <a:spcPts val="0"/>
              </a:spcAft>
              <a:buSzPts val="1400"/>
              <a:buChar char="•"/>
              <a:defRPr/>
            </a:lvl1pPr>
            <a:lvl2pPr indent="-298450" lvl="1" marL="914400" algn="l">
              <a:lnSpc>
                <a:spcPct val="90000"/>
              </a:lnSpc>
              <a:spcBef>
                <a:spcPts val="600"/>
              </a:spcBef>
              <a:spcAft>
                <a:spcPts val="0"/>
              </a:spcAft>
              <a:buSzPts val="1100"/>
              <a:buChar char="•"/>
              <a:defRPr/>
            </a:lvl2pPr>
            <a:lvl3pPr indent="-298450" lvl="2" marL="1371600" algn="l">
              <a:lnSpc>
                <a:spcPct val="90000"/>
              </a:lnSpc>
              <a:spcBef>
                <a:spcPts val="600"/>
              </a:spcBef>
              <a:spcAft>
                <a:spcPts val="0"/>
              </a:spcAft>
              <a:buSzPts val="1100"/>
              <a:buChar char="•"/>
              <a:defRPr/>
            </a:lvl3pPr>
            <a:lvl4pPr indent="-298450" lvl="3" marL="1828800" algn="l">
              <a:lnSpc>
                <a:spcPct val="90000"/>
              </a:lnSpc>
              <a:spcBef>
                <a:spcPts val="600"/>
              </a:spcBef>
              <a:spcAft>
                <a:spcPts val="0"/>
              </a:spcAft>
              <a:buSzPts val="1100"/>
              <a:buChar char="•"/>
              <a:defRPr/>
            </a:lvl4pPr>
            <a:lvl5pPr indent="-304800" lvl="4" marL="2286000" algn="l">
              <a:lnSpc>
                <a:spcPct val="90000"/>
              </a:lnSpc>
              <a:spcBef>
                <a:spcPts val="600"/>
              </a:spcBef>
              <a:spcAft>
                <a:spcPts val="0"/>
              </a:spcAft>
              <a:buSzPts val="1200"/>
              <a:buChar char="•"/>
              <a:defRPr/>
            </a:lvl5pPr>
            <a:lvl6pPr indent="-304800" lvl="5" marL="2743200" algn="l">
              <a:lnSpc>
                <a:spcPct val="90000"/>
              </a:lnSpc>
              <a:spcBef>
                <a:spcPts val="600"/>
              </a:spcBef>
              <a:spcAft>
                <a:spcPts val="0"/>
              </a:spcAft>
              <a:buSzPts val="1200"/>
              <a:buChar char="•"/>
              <a:defRPr/>
            </a:lvl6pPr>
            <a:lvl7pPr indent="-304800" lvl="6" marL="3200400" algn="l">
              <a:lnSpc>
                <a:spcPct val="90000"/>
              </a:lnSpc>
              <a:spcBef>
                <a:spcPts val="600"/>
              </a:spcBef>
              <a:spcAft>
                <a:spcPts val="0"/>
              </a:spcAft>
              <a:buSzPts val="1200"/>
              <a:buChar char="•"/>
              <a:defRPr/>
            </a:lvl7pPr>
            <a:lvl8pPr indent="-304800" lvl="7" marL="3657600" algn="l">
              <a:lnSpc>
                <a:spcPct val="90000"/>
              </a:lnSpc>
              <a:spcBef>
                <a:spcPts val="600"/>
              </a:spcBef>
              <a:spcAft>
                <a:spcPts val="0"/>
              </a:spcAft>
              <a:buSzPts val="1200"/>
              <a:buChar char="•"/>
              <a:defRPr/>
            </a:lvl8pPr>
            <a:lvl9pPr indent="-304800" lvl="8" marL="4114800" algn="l">
              <a:lnSpc>
                <a:spcPct val="90000"/>
              </a:lnSpc>
              <a:spcBef>
                <a:spcPts val="600"/>
              </a:spcBef>
              <a:spcAft>
                <a:spcPts val="0"/>
              </a:spcAft>
              <a:buSzPts val="1200"/>
              <a:buChar char="•"/>
              <a:defRPr/>
            </a:lvl9pPr>
          </a:lstStyle>
          <a:p/>
        </p:txBody>
      </p:sp>
      <p:sp>
        <p:nvSpPr>
          <p:cNvPr id="87" name="Google Shape;87;p11"/>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1"/>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1"/>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0" name="Shape 90"/>
        <p:cNvGrpSpPr/>
        <p:nvPr/>
      </p:nvGrpSpPr>
      <p:grpSpPr>
        <a:xfrm>
          <a:off x="0" y="0"/>
          <a:ext cx="0" cy="0"/>
          <a:chOff x="0" y="0"/>
          <a:chExt cx="0" cy="0"/>
        </a:xfrm>
      </p:grpSpPr>
      <p:sp>
        <p:nvSpPr>
          <p:cNvPr id="91" name="Google Shape;91;p12"/>
          <p:cNvSpPr txBox="1"/>
          <p:nvPr>
            <p:ph type="title"/>
          </p:nvPr>
        </p:nvSpPr>
        <p:spPr>
          <a:xfrm rot="5400000">
            <a:off x="5562600" y="1504950"/>
            <a:ext cx="4191000" cy="2057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2"/>
          <p:cNvSpPr txBox="1"/>
          <p:nvPr>
            <p:ph idx="1" type="body"/>
          </p:nvPr>
        </p:nvSpPr>
        <p:spPr>
          <a:xfrm rot="5400000">
            <a:off x="1600200" y="-247650"/>
            <a:ext cx="4191000" cy="556260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200"/>
              </a:spcBef>
              <a:spcAft>
                <a:spcPts val="0"/>
              </a:spcAft>
              <a:buSzPts val="1400"/>
              <a:buChar char="•"/>
              <a:defRPr/>
            </a:lvl1pPr>
            <a:lvl2pPr indent="-298450" lvl="1" marL="914400" algn="l">
              <a:lnSpc>
                <a:spcPct val="90000"/>
              </a:lnSpc>
              <a:spcBef>
                <a:spcPts val="600"/>
              </a:spcBef>
              <a:spcAft>
                <a:spcPts val="0"/>
              </a:spcAft>
              <a:buSzPts val="1100"/>
              <a:buChar char="•"/>
              <a:defRPr/>
            </a:lvl2pPr>
            <a:lvl3pPr indent="-298450" lvl="2" marL="1371600" algn="l">
              <a:lnSpc>
                <a:spcPct val="90000"/>
              </a:lnSpc>
              <a:spcBef>
                <a:spcPts val="600"/>
              </a:spcBef>
              <a:spcAft>
                <a:spcPts val="0"/>
              </a:spcAft>
              <a:buSzPts val="1100"/>
              <a:buChar char="•"/>
              <a:defRPr/>
            </a:lvl3pPr>
            <a:lvl4pPr indent="-298450" lvl="3" marL="1828800" algn="l">
              <a:lnSpc>
                <a:spcPct val="90000"/>
              </a:lnSpc>
              <a:spcBef>
                <a:spcPts val="600"/>
              </a:spcBef>
              <a:spcAft>
                <a:spcPts val="0"/>
              </a:spcAft>
              <a:buSzPts val="1100"/>
              <a:buChar char="•"/>
              <a:defRPr/>
            </a:lvl4pPr>
            <a:lvl5pPr indent="-304800" lvl="4" marL="2286000" algn="l">
              <a:lnSpc>
                <a:spcPct val="90000"/>
              </a:lnSpc>
              <a:spcBef>
                <a:spcPts val="600"/>
              </a:spcBef>
              <a:spcAft>
                <a:spcPts val="0"/>
              </a:spcAft>
              <a:buSzPts val="1200"/>
              <a:buChar char="•"/>
              <a:defRPr/>
            </a:lvl5pPr>
            <a:lvl6pPr indent="-304800" lvl="5" marL="2743200" algn="l">
              <a:lnSpc>
                <a:spcPct val="90000"/>
              </a:lnSpc>
              <a:spcBef>
                <a:spcPts val="600"/>
              </a:spcBef>
              <a:spcAft>
                <a:spcPts val="0"/>
              </a:spcAft>
              <a:buSzPts val="1200"/>
              <a:buChar char="•"/>
              <a:defRPr/>
            </a:lvl6pPr>
            <a:lvl7pPr indent="-304800" lvl="6" marL="3200400" algn="l">
              <a:lnSpc>
                <a:spcPct val="90000"/>
              </a:lnSpc>
              <a:spcBef>
                <a:spcPts val="600"/>
              </a:spcBef>
              <a:spcAft>
                <a:spcPts val="0"/>
              </a:spcAft>
              <a:buSzPts val="1200"/>
              <a:buChar char="•"/>
              <a:defRPr/>
            </a:lvl7pPr>
            <a:lvl8pPr indent="-304800" lvl="7" marL="3657600" algn="l">
              <a:lnSpc>
                <a:spcPct val="90000"/>
              </a:lnSpc>
              <a:spcBef>
                <a:spcPts val="600"/>
              </a:spcBef>
              <a:spcAft>
                <a:spcPts val="0"/>
              </a:spcAft>
              <a:buSzPts val="1200"/>
              <a:buChar char="•"/>
              <a:defRPr/>
            </a:lvl8pPr>
            <a:lvl9pPr indent="-304800" lvl="8" marL="4114800" algn="l">
              <a:lnSpc>
                <a:spcPct val="90000"/>
              </a:lnSpc>
              <a:spcBef>
                <a:spcPts val="600"/>
              </a:spcBef>
              <a:spcAft>
                <a:spcPts val="0"/>
              </a:spcAft>
              <a:buSzPts val="1200"/>
              <a:buChar char="•"/>
              <a:defRPr/>
            </a:lvl9pPr>
          </a:lstStyle>
          <a:p/>
        </p:txBody>
      </p:sp>
      <p:sp>
        <p:nvSpPr>
          <p:cNvPr id="93" name="Google Shape;93;p12"/>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2"/>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2"/>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29" name="Shape 29"/>
        <p:cNvGrpSpPr/>
        <p:nvPr/>
      </p:nvGrpSpPr>
      <p:grpSpPr>
        <a:xfrm>
          <a:off x="0" y="0"/>
          <a:ext cx="0" cy="0"/>
          <a:chOff x="0" y="0"/>
          <a:chExt cx="0" cy="0"/>
        </a:xfrm>
      </p:grpSpPr>
      <p:sp>
        <p:nvSpPr>
          <p:cNvPr id="30" name="Google Shape;30;p3"/>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3"/>
          <p:cNvSpPr txBox="1"/>
          <p:nvPr>
            <p:ph idx="1" type="body"/>
          </p:nvPr>
        </p:nvSpPr>
        <p:spPr>
          <a:xfrm>
            <a:off x="914400" y="1276348"/>
            <a:ext cx="7772400" cy="3346800"/>
          </a:xfrm>
          <a:prstGeom prst="rect">
            <a:avLst/>
          </a:prstGeom>
          <a:noFill/>
          <a:ln>
            <a:noFill/>
          </a:ln>
        </p:spPr>
        <p:txBody>
          <a:bodyPr anchorCtr="0" anchor="t" bIns="45700" lIns="91425" spcFirstLastPara="1" rIns="91425" wrap="square" tIns="45700">
            <a:normAutofit/>
          </a:bodyPr>
          <a:lstStyle>
            <a:lvl1pPr indent="-317500" lvl="0" marL="457200" algn="l">
              <a:lnSpc>
                <a:spcPct val="90000"/>
              </a:lnSpc>
              <a:spcBef>
                <a:spcPts val="1200"/>
              </a:spcBef>
              <a:spcAft>
                <a:spcPts val="0"/>
              </a:spcAft>
              <a:buSzPts val="1400"/>
              <a:buChar char="•"/>
              <a:defRPr/>
            </a:lvl1pPr>
            <a:lvl2pPr indent="-298450" lvl="1" marL="914400" algn="l">
              <a:lnSpc>
                <a:spcPct val="90000"/>
              </a:lnSpc>
              <a:spcBef>
                <a:spcPts val="600"/>
              </a:spcBef>
              <a:spcAft>
                <a:spcPts val="0"/>
              </a:spcAft>
              <a:buSzPts val="1100"/>
              <a:buChar char="•"/>
              <a:defRPr/>
            </a:lvl2pPr>
            <a:lvl3pPr indent="-298450" lvl="2" marL="1371600" algn="l">
              <a:lnSpc>
                <a:spcPct val="90000"/>
              </a:lnSpc>
              <a:spcBef>
                <a:spcPts val="600"/>
              </a:spcBef>
              <a:spcAft>
                <a:spcPts val="0"/>
              </a:spcAft>
              <a:buSzPts val="1100"/>
              <a:buChar char="•"/>
              <a:defRPr/>
            </a:lvl3pPr>
            <a:lvl4pPr indent="-298450" lvl="3" marL="1828800" algn="l">
              <a:lnSpc>
                <a:spcPct val="90000"/>
              </a:lnSpc>
              <a:spcBef>
                <a:spcPts val="600"/>
              </a:spcBef>
              <a:spcAft>
                <a:spcPts val="0"/>
              </a:spcAft>
              <a:buSzPts val="1100"/>
              <a:buChar char="•"/>
              <a:defRPr/>
            </a:lvl4pPr>
            <a:lvl5pPr indent="-304800" lvl="4" marL="2286000" algn="l">
              <a:lnSpc>
                <a:spcPct val="90000"/>
              </a:lnSpc>
              <a:spcBef>
                <a:spcPts val="600"/>
              </a:spcBef>
              <a:spcAft>
                <a:spcPts val="0"/>
              </a:spcAft>
              <a:buSzPts val="1200"/>
              <a:buChar char="•"/>
              <a:defRPr/>
            </a:lvl5pPr>
            <a:lvl6pPr indent="-304800" lvl="5" marL="2743200" algn="l">
              <a:lnSpc>
                <a:spcPct val="90000"/>
              </a:lnSpc>
              <a:spcBef>
                <a:spcPts val="600"/>
              </a:spcBef>
              <a:spcAft>
                <a:spcPts val="0"/>
              </a:spcAft>
              <a:buSzPts val="1200"/>
              <a:buChar char="•"/>
              <a:defRPr/>
            </a:lvl6pPr>
            <a:lvl7pPr indent="-304800" lvl="6" marL="3200400" algn="l">
              <a:lnSpc>
                <a:spcPct val="90000"/>
              </a:lnSpc>
              <a:spcBef>
                <a:spcPts val="600"/>
              </a:spcBef>
              <a:spcAft>
                <a:spcPts val="0"/>
              </a:spcAft>
              <a:buSzPts val="1200"/>
              <a:buChar char="•"/>
              <a:defRPr/>
            </a:lvl7pPr>
            <a:lvl8pPr indent="-304800" lvl="7" marL="3657600" algn="l">
              <a:lnSpc>
                <a:spcPct val="90000"/>
              </a:lnSpc>
              <a:spcBef>
                <a:spcPts val="600"/>
              </a:spcBef>
              <a:spcAft>
                <a:spcPts val="0"/>
              </a:spcAft>
              <a:buSzPts val="1200"/>
              <a:buChar char="•"/>
              <a:defRPr/>
            </a:lvl8pPr>
            <a:lvl9pPr indent="-304800" lvl="8" marL="4114800" algn="l">
              <a:lnSpc>
                <a:spcPct val="90000"/>
              </a:lnSpc>
              <a:spcBef>
                <a:spcPts val="600"/>
              </a:spcBef>
              <a:spcAft>
                <a:spcPts val="0"/>
              </a:spcAft>
              <a:buSzPts val="1200"/>
              <a:buChar char="•"/>
              <a:defRPr/>
            </a:lvl9pPr>
          </a:lstStyle>
          <a:p/>
        </p:txBody>
      </p:sp>
      <p:sp>
        <p:nvSpPr>
          <p:cNvPr id="32" name="Google Shape;32;p3"/>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3"/>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3"/>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5" name="Shape 35"/>
        <p:cNvGrpSpPr/>
        <p:nvPr/>
      </p:nvGrpSpPr>
      <p:grpSpPr>
        <a:xfrm>
          <a:off x="0" y="0"/>
          <a:ext cx="0" cy="0"/>
          <a:chOff x="0" y="0"/>
          <a:chExt cx="0" cy="0"/>
        </a:xfrm>
      </p:grpSpPr>
      <p:sp>
        <p:nvSpPr>
          <p:cNvPr id="36" name="Google Shape;36;p4"/>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 name="Google Shape;37;p4"/>
          <p:cNvSpPr txBox="1"/>
          <p:nvPr>
            <p:ph idx="1" type="body"/>
          </p:nvPr>
        </p:nvSpPr>
        <p:spPr>
          <a:xfrm>
            <a:off x="914400" y="1280160"/>
            <a:ext cx="3810000" cy="33489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38" name="Google Shape;38;p4"/>
          <p:cNvSpPr txBox="1"/>
          <p:nvPr>
            <p:ph idx="2" type="body"/>
          </p:nvPr>
        </p:nvSpPr>
        <p:spPr>
          <a:xfrm>
            <a:off x="4876800" y="1280160"/>
            <a:ext cx="3810000" cy="33489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39" name="Google Shape;39;p4"/>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4"/>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4"/>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2" name="Shape 42"/>
        <p:cNvGrpSpPr/>
        <p:nvPr/>
      </p:nvGrpSpPr>
      <p:grpSpPr>
        <a:xfrm>
          <a:off x="0" y="0"/>
          <a:ext cx="0" cy="0"/>
          <a:chOff x="0" y="0"/>
          <a:chExt cx="0" cy="0"/>
        </a:xfrm>
      </p:grpSpPr>
      <p:grpSp>
        <p:nvGrpSpPr>
          <p:cNvPr id="43" name="Google Shape;43;p5"/>
          <p:cNvGrpSpPr/>
          <p:nvPr/>
        </p:nvGrpSpPr>
        <p:grpSpPr>
          <a:xfrm>
            <a:off x="5638800" y="3109076"/>
            <a:ext cx="3515543" cy="2048439"/>
            <a:chOff x="5638800" y="3109076"/>
            <a:chExt cx="3515543" cy="2048439"/>
          </a:xfrm>
        </p:grpSpPr>
        <p:cxnSp>
          <p:nvCxnSpPr>
            <p:cNvPr id="44" name="Google Shape;44;p5"/>
            <p:cNvCxnSpPr/>
            <p:nvPr/>
          </p:nvCxnSpPr>
          <p:spPr>
            <a:xfrm flipH="1" rot="10800000">
              <a:off x="5638800" y="3109076"/>
              <a:ext cx="3515400" cy="2037000"/>
            </a:xfrm>
            <a:prstGeom prst="straightConnector1">
              <a:avLst/>
            </a:prstGeom>
            <a:noFill/>
            <a:ln cap="flat" cmpd="sng" w="38100">
              <a:solidFill>
                <a:srgbClr val="007272"/>
              </a:solidFill>
              <a:prstDash val="solid"/>
              <a:miter lim="800000"/>
              <a:headEnd len="sm" w="sm" type="none"/>
              <a:tailEnd len="sm" w="sm" type="none"/>
            </a:ln>
          </p:spPr>
        </p:cxnSp>
        <p:cxnSp>
          <p:nvCxnSpPr>
            <p:cNvPr id="45" name="Google Shape;45;p5"/>
            <p:cNvCxnSpPr/>
            <p:nvPr/>
          </p:nvCxnSpPr>
          <p:spPr>
            <a:xfrm flipH="1" rot="10800000">
              <a:off x="6004643" y="3333815"/>
              <a:ext cx="3149700" cy="1823700"/>
            </a:xfrm>
            <a:prstGeom prst="straightConnector1">
              <a:avLst/>
            </a:prstGeom>
            <a:noFill/>
            <a:ln cap="flat" cmpd="sng" w="28575">
              <a:solidFill>
                <a:srgbClr val="007272"/>
              </a:solidFill>
              <a:prstDash val="solid"/>
              <a:miter lim="800000"/>
              <a:headEnd len="sm" w="sm" type="none"/>
              <a:tailEnd len="sm" w="sm" type="none"/>
            </a:ln>
          </p:spPr>
        </p:cxnSp>
        <p:cxnSp>
          <p:nvCxnSpPr>
            <p:cNvPr id="46" name="Google Shape;46;p5"/>
            <p:cNvCxnSpPr/>
            <p:nvPr/>
          </p:nvCxnSpPr>
          <p:spPr>
            <a:xfrm flipH="1" rot="10800000">
              <a:off x="6388342" y="3549840"/>
              <a:ext cx="2766000" cy="1600200"/>
            </a:xfrm>
            <a:prstGeom prst="straightConnector1">
              <a:avLst/>
            </a:prstGeom>
            <a:noFill/>
            <a:ln cap="flat" cmpd="sng" w="25400">
              <a:solidFill>
                <a:srgbClr val="004C4C"/>
              </a:solidFill>
              <a:prstDash val="solid"/>
              <a:miter lim="800000"/>
              <a:headEnd len="sm" w="sm" type="none"/>
              <a:tailEnd len="sm" w="sm" type="none"/>
            </a:ln>
          </p:spPr>
        </p:cxnSp>
      </p:grpSp>
      <p:sp>
        <p:nvSpPr>
          <p:cNvPr id="47" name="Google Shape;47;p5"/>
          <p:cNvSpPr txBox="1"/>
          <p:nvPr>
            <p:ph type="title"/>
          </p:nvPr>
        </p:nvSpPr>
        <p:spPr>
          <a:xfrm>
            <a:off x="1219200" y="1657351"/>
            <a:ext cx="6705600" cy="2073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100"/>
              <a:buFont typeface="Calibri"/>
              <a:buNone/>
              <a:defRPr b="0" sz="41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p5"/>
          <p:cNvSpPr txBox="1"/>
          <p:nvPr>
            <p:ph idx="1" type="body"/>
          </p:nvPr>
        </p:nvSpPr>
        <p:spPr>
          <a:xfrm>
            <a:off x="1219200" y="3713450"/>
            <a:ext cx="5303400" cy="91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100"/>
              <a:buNone/>
              <a:defRPr sz="2100" cap="none">
                <a:solidFill>
                  <a:schemeClr val="accent1"/>
                </a:solidFill>
              </a:defRPr>
            </a:lvl1pPr>
            <a:lvl2pPr indent="-228600" lvl="1" marL="914400" algn="l">
              <a:lnSpc>
                <a:spcPct val="90000"/>
              </a:lnSpc>
              <a:spcBef>
                <a:spcPts val="600"/>
              </a:spcBef>
              <a:spcAft>
                <a:spcPts val="0"/>
              </a:spcAft>
              <a:buSzPts val="1400"/>
              <a:buNone/>
              <a:defRPr sz="1800">
                <a:solidFill>
                  <a:schemeClr val="lt1"/>
                </a:solidFill>
              </a:defRPr>
            </a:lvl2pPr>
            <a:lvl3pPr indent="-228600" lvl="2" marL="1371600" algn="l">
              <a:lnSpc>
                <a:spcPct val="90000"/>
              </a:lnSpc>
              <a:spcBef>
                <a:spcPts val="600"/>
              </a:spcBef>
              <a:spcAft>
                <a:spcPts val="0"/>
              </a:spcAft>
              <a:buSzPts val="1300"/>
              <a:buNone/>
              <a:defRPr sz="1600">
                <a:solidFill>
                  <a:schemeClr val="lt1"/>
                </a:solidFill>
              </a:defRPr>
            </a:lvl3pPr>
            <a:lvl4pPr indent="-228600" lvl="3" marL="1828800" algn="l">
              <a:lnSpc>
                <a:spcPct val="90000"/>
              </a:lnSpc>
              <a:spcBef>
                <a:spcPts val="600"/>
              </a:spcBef>
              <a:spcAft>
                <a:spcPts val="0"/>
              </a:spcAft>
              <a:buSzPts val="1100"/>
              <a:buNone/>
              <a:defRPr sz="1400">
                <a:solidFill>
                  <a:schemeClr val="lt1"/>
                </a:solidFill>
              </a:defRPr>
            </a:lvl4pPr>
            <a:lvl5pPr indent="-228600" lvl="4" marL="2286000" algn="l">
              <a:lnSpc>
                <a:spcPct val="90000"/>
              </a:lnSpc>
              <a:spcBef>
                <a:spcPts val="600"/>
              </a:spcBef>
              <a:spcAft>
                <a:spcPts val="0"/>
              </a:spcAft>
              <a:buSzPts val="1100"/>
              <a:buNone/>
              <a:defRPr sz="1400">
                <a:solidFill>
                  <a:schemeClr val="lt1"/>
                </a:solidFill>
              </a:defRPr>
            </a:lvl5pPr>
            <a:lvl6pPr indent="-228600" lvl="5" marL="2743200" algn="l">
              <a:lnSpc>
                <a:spcPct val="90000"/>
              </a:lnSpc>
              <a:spcBef>
                <a:spcPts val="600"/>
              </a:spcBef>
              <a:spcAft>
                <a:spcPts val="0"/>
              </a:spcAft>
              <a:buSzPts val="1100"/>
              <a:buNone/>
              <a:defRPr sz="1400">
                <a:solidFill>
                  <a:schemeClr val="lt1"/>
                </a:solidFill>
              </a:defRPr>
            </a:lvl6pPr>
            <a:lvl7pPr indent="-228600" lvl="6" marL="3200400" algn="l">
              <a:lnSpc>
                <a:spcPct val="90000"/>
              </a:lnSpc>
              <a:spcBef>
                <a:spcPts val="600"/>
              </a:spcBef>
              <a:spcAft>
                <a:spcPts val="0"/>
              </a:spcAft>
              <a:buSzPts val="1100"/>
              <a:buNone/>
              <a:defRPr sz="1400">
                <a:solidFill>
                  <a:schemeClr val="lt1"/>
                </a:solidFill>
              </a:defRPr>
            </a:lvl7pPr>
            <a:lvl8pPr indent="-228600" lvl="7" marL="3657600" algn="l">
              <a:lnSpc>
                <a:spcPct val="90000"/>
              </a:lnSpc>
              <a:spcBef>
                <a:spcPts val="600"/>
              </a:spcBef>
              <a:spcAft>
                <a:spcPts val="0"/>
              </a:spcAft>
              <a:buSzPts val="1100"/>
              <a:buNone/>
              <a:defRPr sz="1400">
                <a:solidFill>
                  <a:schemeClr val="lt1"/>
                </a:solidFill>
              </a:defRPr>
            </a:lvl8pPr>
            <a:lvl9pPr indent="-228600" lvl="8" marL="4114800" algn="l">
              <a:lnSpc>
                <a:spcPct val="90000"/>
              </a:lnSpc>
              <a:spcBef>
                <a:spcPts val="600"/>
              </a:spcBef>
              <a:spcAft>
                <a:spcPts val="0"/>
              </a:spcAft>
              <a:buSzPts val="1100"/>
              <a:buNone/>
              <a:defRPr sz="1400">
                <a:solidFill>
                  <a:schemeClr val="lt1"/>
                </a:solidFill>
              </a:defRPr>
            </a:lvl9pPr>
          </a:lstStyle>
          <a:p/>
        </p:txBody>
      </p:sp>
      <p:sp>
        <p:nvSpPr>
          <p:cNvPr id="49" name="Google Shape;49;p5"/>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5"/>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5"/>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7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 name="Google Shape;54;p6"/>
          <p:cNvSpPr txBox="1"/>
          <p:nvPr>
            <p:ph idx="1" type="body"/>
          </p:nvPr>
        </p:nvSpPr>
        <p:spPr>
          <a:xfrm>
            <a:off x="914400" y="1276350"/>
            <a:ext cx="3813000" cy="685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100"/>
              <a:buNone/>
              <a:defRPr b="0" sz="2100" cap="none">
                <a:solidFill>
                  <a:schemeClr val="accent1"/>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00"/>
              <a:buNone/>
              <a:defRPr b="1" sz="1800"/>
            </a:lvl3pPr>
            <a:lvl4pPr indent="-228600" lvl="3" marL="1828800" algn="l">
              <a:lnSpc>
                <a:spcPct val="90000"/>
              </a:lnSpc>
              <a:spcBef>
                <a:spcPts val="600"/>
              </a:spcBef>
              <a:spcAft>
                <a:spcPts val="0"/>
              </a:spcAft>
              <a:buSzPts val="1300"/>
              <a:buNone/>
              <a:defRPr b="1" sz="1600"/>
            </a:lvl4pPr>
            <a:lvl5pPr indent="-228600" lvl="4" marL="2286000" algn="l">
              <a:lnSpc>
                <a:spcPct val="90000"/>
              </a:lnSpc>
              <a:spcBef>
                <a:spcPts val="600"/>
              </a:spcBef>
              <a:spcAft>
                <a:spcPts val="0"/>
              </a:spcAft>
              <a:buSzPts val="1300"/>
              <a:buNone/>
              <a:defRPr b="1" sz="1600"/>
            </a:lvl5pPr>
            <a:lvl6pPr indent="-228600" lvl="5" marL="2743200" algn="l">
              <a:lnSpc>
                <a:spcPct val="90000"/>
              </a:lnSpc>
              <a:spcBef>
                <a:spcPts val="600"/>
              </a:spcBef>
              <a:spcAft>
                <a:spcPts val="0"/>
              </a:spcAft>
              <a:buSzPts val="1300"/>
              <a:buNone/>
              <a:defRPr b="1" sz="1600"/>
            </a:lvl6pPr>
            <a:lvl7pPr indent="-228600" lvl="6" marL="3200400" algn="l">
              <a:lnSpc>
                <a:spcPct val="90000"/>
              </a:lnSpc>
              <a:spcBef>
                <a:spcPts val="600"/>
              </a:spcBef>
              <a:spcAft>
                <a:spcPts val="0"/>
              </a:spcAft>
              <a:buSzPts val="1300"/>
              <a:buNone/>
              <a:defRPr b="1" sz="1600"/>
            </a:lvl7pPr>
            <a:lvl8pPr indent="-228600" lvl="7" marL="3657600" algn="l">
              <a:lnSpc>
                <a:spcPct val="90000"/>
              </a:lnSpc>
              <a:spcBef>
                <a:spcPts val="600"/>
              </a:spcBef>
              <a:spcAft>
                <a:spcPts val="0"/>
              </a:spcAft>
              <a:buSzPts val="1300"/>
              <a:buNone/>
              <a:defRPr b="1" sz="1600"/>
            </a:lvl8pPr>
            <a:lvl9pPr indent="-228600" lvl="8" marL="4114800" algn="l">
              <a:lnSpc>
                <a:spcPct val="90000"/>
              </a:lnSpc>
              <a:spcBef>
                <a:spcPts val="600"/>
              </a:spcBef>
              <a:spcAft>
                <a:spcPts val="0"/>
              </a:spcAft>
              <a:buSzPts val="1300"/>
              <a:buNone/>
              <a:defRPr b="1" sz="1600"/>
            </a:lvl9pPr>
          </a:lstStyle>
          <a:p/>
        </p:txBody>
      </p:sp>
      <p:sp>
        <p:nvSpPr>
          <p:cNvPr id="55" name="Google Shape;55;p6"/>
          <p:cNvSpPr txBox="1"/>
          <p:nvPr>
            <p:ph idx="2" type="body"/>
          </p:nvPr>
        </p:nvSpPr>
        <p:spPr>
          <a:xfrm>
            <a:off x="914400" y="2038350"/>
            <a:ext cx="3810000" cy="2590800"/>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56" name="Google Shape;56;p6"/>
          <p:cNvSpPr txBox="1"/>
          <p:nvPr>
            <p:ph idx="3" type="body"/>
          </p:nvPr>
        </p:nvSpPr>
        <p:spPr>
          <a:xfrm>
            <a:off x="4873752" y="1276350"/>
            <a:ext cx="3813000" cy="685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100"/>
              <a:buNone/>
              <a:defRPr b="0" sz="2100" cap="none">
                <a:solidFill>
                  <a:schemeClr val="accent1"/>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00"/>
              <a:buNone/>
              <a:defRPr b="1" sz="1800"/>
            </a:lvl3pPr>
            <a:lvl4pPr indent="-228600" lvl="3" marL="1828800" algn="l">
              <a:lnSpc>
                <a:spcPct val="90000"/>
              </a:lnSpc>
              <a:spcBef>
                <a:spcPts val="600"/>
              </a:spcBef>
              <a:spcAft>
                <a:spcPts val="0"/>
              </a:spcAft>
              <a:buSzPts val="1300"/>
              <a:buNone/>
              <a:defRPr b="1" sz="1600"/>
            </a:lvl4pPr>
            <a:lvl5pPr indent="-228600" lvl="4" marL="2286000" algn="l">
              <a:lnSpc>
                <a:spcPct val="90000"/>
              </a:lnSpc>
              <a:spcBef>
                <a:spcPts val="600"/>
              </a:spcBef>
              <a:spcAft>
                <a:spcPts val="0"/>
              </a:spcAft>
              <a:buSzPts val="1300"/>
              <a:buNone/>
              <a:defRPr b="1" sz="1600"/>
            </a:lvl5pPr>
            <a:lvl6pPr indent="-228600" lvl="5" marL="2743200" algn="l">
              <a:lnSpc>
                <a:spcPct val="90000"/>
              </a:lnSpc>
              <a:spcBef>
                <a:spcPts val="600"/>
              </a:spcBef>
              <a:spcAft>
                <a:spcPts val="0"/>
              </a:spcAft>
              <a:buSzPts val="1300"/>
              <a:buNone/>
              <a:defRPr b="1" sz="1600"/>
            </a:lvl6pPr>
            <a:lvl7pPr indent="-228600" lvl="6" marL="3200400" algn="l">
              <a:lnSpc>
                <a:spcPct val="90000"/>
              </a:lnSpc>
              <a:spcBef>
                <a:spcPts val="600"/>
              </a:spcBef>
              <a:spcAft>
                <a:spcPts val="0"/>
              </a:spcAft>
              <a:buSzPts val="1300"/>
              <a:buNone/>
              <a:defRPr b="1" sz="1600"/>
            </a:lvl7pPr>
            <a:lvl8pPr indent="-228600" lvl="7" marL="3657600" algn="l">
              <a:lnSpc>
                <a:spcPct val="90000"/>
              </a:lnSpc>
              <a:spcBef>
                <a:spcPts val="600"/>
              </a:spcBef>
              <a:spcAft>
                <a:spcPts val="0"/>
              </a:spcAft>
              <a:buSzPts val="1300"/>
              <a:buNone/>
              <a:defRPr b="1" sz="1600"/>
            </a:lvl8pPr>
            <a:lvl9pPr indent="-228600" lvl="8" marL="4114800" algn="l">
              <a:lnSpc>
                <a:spcPct val="90000"/>
              </a:lnSpc>
              <a:spcBef>
                <a:spcPts val="600"/>
              </a:spcBef>
              <a:spcAft>
                <a:spcPts val="0"/>
              </a:spcAft>
              <a:buSzPts val="1300"/>
              <a:buNone/>
              <a:defRPr b="1" sz="1600"/>
            </a:lvl9pPr>
          </a:lstStyle>
          <a:p/>
        </p:txBody>
      </p:sp>
      <p:sp>
        <p:nvSpPr>
          <p:cNvPr id="57" name="Google Shape;57;p6"/>
          <p:cNvSpPr txBox="1"/>
          <p:nvPr>
            <p:ph idx="4" type="body"/>
          </p:nvPr>
        </p:nvSpPr>
        <p:spPr>
          <a:xfrm>
            <a:off x="4876800" y="2038350"/>
            <a:ext cx="3810000" cy="2590800"/>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58" name="Google Shape;58;p6"/>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6"/>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6"/>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7"/>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7"/>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7"/>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8"/>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8"/>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leyenda"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1276350"/>
            <a:ext cx="3048000"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100"/>
              <a:buFont typeface="Calibri"/>
              <a:buNone/>
              <a:defRPr b="0" sz="2100" cap="none">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9"/>
          <p:cNvSpPr txBox="1"/>
          <p:nvPr>
            <p:ph idx="1" type="body"/>
          </p:nvPr>
        </p:nvSpPr>
        <p:spPr>
          <a:xfrm>
            <a:off x="914400" y="3181350"/>
            <a:ext cx="3048000"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lvl1pPr>
            <a:lvl2pPr indent="-228600" lvl="1" marL="914400" algn="l">
              <a:lnSpc>
                <a:spcPct val="90000"/>
              </a:lnSpc>
              <a:spcBef>
                <a:spcPts val="600"/>
              </a:spcBef>
              <a:spcAft>
                <a:spcPts val="0"/>
              </a:spcAft>
              <a:buSzPts val="100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00"/>
              <a:buNone/>
              <a:defRPr sz="900"/>
            </a:lvl4pPr>
            <a:lvl5pPr indent="-228600" lvl="4" marL="2286000" algn="l">
              <a:lnSpc>
                <a:spcPct val="90000"/>
              </a:lnSpc>
              <a:spcBef>
                <a:spcPts val="600"/>
              </a:spcBef>
              <a:spcAft>
                <a:spcPts val="0"/>
              </a:spcAft>
              <a:buSzPts val="700"/>
              <a:buNone/>
              <a:defRPr sz="900"/>
            </a:lvl5pPr>
            <a:lvl6pPr indent="-228600" lvl="5" marL="2743200" algn="l">
              <a:lnSpc>
                <a:spcPct val="90000"/>
              </a:lnSpc>
              <a:spcBef>
                <a:spcPts val="600"/>
              </a:spcBef>
              <a:spcAft>
                <a:spcPts val="0"/>
              </a:spcAft>
              <a:buSzPts val="700"/>
              <a:buNone/>
              <a:defRPr sz="900"/>
            </a:lvl6pPr>
            <a:lvl7pPr indent="-228600" lvl="6" marL="3200400" algn="l">
              <a:lnSpc>
                <a:spcPct val="90000"/>
              </a:lnSpc>
              <a:spcBef>
                <a:spcPts val="600"/>
              </a:spcBef>
              <a:spcAft>
                <a:spcPts val="0"/>
              </a:spcAft>
              <a:buSzPts val="700"/>
              <a:buNone/>
              <a:defRPr sz="900"/>
            </a:lvl7pPr>
            <a:lvl8pPr indent="-228600" lvl="7" marL="3657600" algn="l">
              <a:lnSpc>
                <a:spcPct val="90000"/>
              </a:lnSpc>
              <a:spcBef>
                <a:spcPts val="600"/>
              </a:spcBef>
              <a:spcAft>
                <a:spcPts val="0"/>
              </a:spcAft>
              <a:buSzPts val="700"/>
              <a:buNone/>
              <a:defRPr sz="900"/>
            </a:lvl8pPr>
            <a:lvl9pPr indent="-228600" lvl="8" marL="4114800" algn="l">
              <a:lnSpc>
                <a:spcPct val="90000"/>
              </a:lnSpc>
              <a:spcBef>
                <a:spcPts val="600"/>
              </a:spcBef>
              <a:spcAft>
                <a:spcPts val="0"/>
              </a:spcAft>
              <a:buSzPts val="700"/>
              <a:buNone/>
              <a:defRPr sz="900"/>
            </a:lvl9pPr>
          </a:lstStyle>
          <a:p/>
        </p:txBody>
      </p:sp>
      <p:sp>
        <p:nvSpPr>
          <p:cNvPr id="73" name="Google Shape;73;p9"/>
          <p:cNvSpPr txBox="1"/>
          <p:nvPr>
            <p:ph idx="2" type="body"/>
          </p:nvPr>
        </p:nvSpPr>
        <p:spPr>
          <a:xfrm>
            <a:off x="4114800" y="438150"/>
            <a:ext cx="4572000" cy="4191000"/>
          </a:xfrm>
          <a:prstGeom prst="rect">
            <a:avLst/>
          </a:prstGeom>
          <a:noFill/>
          <a:ln>
            <a:noFill/>
          </a:ln>
        </p:spPr>
        <p:txBody>
          <a:bodyPr anchorCtr="0" anchor="t" bIns="45700" lIns="91425" spcFirstLastPara="1" rIns="91425" wrap="square" tIns="45700">
            <a:normAutofit/>
          </a:bodyPr>
          <a:lstStyle>
            <a:lvl1pPr indent="-361950" lvl="0" marL="457200" algn="l">
              <a:lnSpc>
                <a:spcPct val="90000"/>
              </a:lnSpc>
              <a:spcBef>
                <a:spcPts val="1200"/>
              </a:spcBef>
              <a:spcAft>
                <a:spcPts val="0"/>
              </a:spcAft>
              <a:buSzPts val="2100"/>
              <a:buChar char="•"/>
              <a:defRPr sz="2100"/>
            </a:lvl1pPr>
            <a:lvl2pPr indent="-317500" lvl="1" marL="914400" algn="l">
              <a:lnSpc>
                <a:spcPct val="90000"/>
              </a:lnSpc>
              <a:spcBef>
                <a:spcPts val="600"/>
              </a:spcBef>
              <a:spcAft>
                <a:spcPts val="0"/>
              </a:spcAft>
              <a:buSzPts val="1400"/>
              <a:buChar char="•"/>
              <a:defRPr sz="1800"/>
            </a:lvl2pPr>
            <a:lvl3pPr indent="-304800" lvl="2" marL="1371600" algn="l">
              <a:lnSpc>
                <a:spcPct val="90000"/>
              </a:lnSpc>
              <a:spcBef>
                <a:spcPts val="600"/>
              </a:spcBef>
              <a:spcAft>
                <a:spcPts val="0"/>
              </a:spcAft>
              <a:buSzPts val="1200"/>
              <a:buChar char="•"/>
              <a:defRPr sz="1500"/>
            </a:lvl3pPr>
            <a:lvl4pPr indent="-304800" lvl="3" marL="1828800" algn="l">
              <a:lnSpc>
                <a:spcPct val="90000"/>
              </a:lnSpc>
              <a:spcBef>
                <a:spcPts val="600"/>
              </a:spcBef>
              <a:spcAft>
                <a:spcPts val="0"/>
              </a:spcAft>
              <a:buSzPts val="1200"/>
              <a:buChar char="•"/>
              <a:defRPr sz="1500"/>
            </a:lvl4pPr>
            <a:lvl5pPr indent="-304800" lvl="4" marL="2286000" algn="l">
              <a:lnSpc>
                <a:spcPct val="90000"/>
              </a:lnSpc>
              <a:spcBef>
                <a:spcPts val="600"/>
              </a:spcBef>
              <a:spcAft>
                <a:spcPts val="0"/>
              </a:spcAft>
              <a:buSzPts val="1200"/>
              <a:buChar char="•"/>
              <a:defRPr sz="1500"/>
            </a:lvl5pPr>
            <a:lvl6pPr indent="-304800" lvl="5" marL="2743200" algn="l">
              <a:lnSpc>
                <a:spcPct val="90000"/>
              </a:lnSpc>
              <a:spcBef>
                <a:spcPts val="600"/>
              </a:spcBef>
              <a:spcAft>
                <a:spcPts val="0"/>
              </a:spcAft>
              <a:buSzPts val="1200"/>
              <a:buChar char="•"/>
              <a:defRPr sz="1500"/>
            </a:lvl6pPr>
            <a:lvl7pPr indent="-304800" lvl="6" marL="3200400" algn="l">
              <a:lnSpc>
                <a:spcPct val="90000"/>
              </a:lnSpc>
              <a:spcBef>
                <a:spcPts val="600"/>
              </a:spcBef>
              <a:spcAft>
                <a:spcPts val="0"/>
              </a:spcAft>
              <a:buSzPts val="1200"/>
              <a:buChar char="•"/>
              <a:defRPr sz="1500"/>
            </a:lvl7pPr>
            <a:lvl8pPr indent="-304800" lvl="7" marL="3657600" algn="l">
              <a:lnSpc>
                <a:spcPct val="90000"/>
              </a:lnSpc>
              <a:spcBef>
                <a:spcPts val="600"/>
              </a:spcBef>
              <a:spcAft>
                <a:spcPts val="0"/>
              </a:spcAft>
              <a:buSzPts val="1200"/>
              <a:buChar char="•"/>
              <a:defRPr sz="1500"/>
            </a:lvl8pPr>
            <a:lvl9pPr indent="-304800" lvl="8" marL="4114800" algn="l">
              <a:lnSpc>
                <a:spcPct val="90000"/>
              </a:lnSpc>
              <a:spcBef>
                <a:spcPts val="600"/>
              </a:spcBef>
              <a:spcAft>
                <a:spcPts val="0"/>
              </a:spcAft>
              <a:buSzPts val="1200"/>
              <a:buChar char="•"/>
              <a:defRPr sz="1500"/>
            </a:lvl9pPr>
          </a:lstStyle>
          <a:p/>
        </p:txBody>
      </p:sp>
      <p:sp>
        <p:nvSpPr>
          <p:cNvPr id="74" name="Google Shape;74;p9"/>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9"/>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9"/>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914400" y="1276350"/>
            <a:ext cx="3048000" cy="1828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2100"/>
              <a:buFont typeface="Calibri"/>
              <a:buNone/>
              <a:defRPr b="0" sz="2100" cap="none">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0"/>
          <p:cNvSpPr txBox="1"/>
          <p:nvPr>
            <p:ph idx="1" type="body"/>
          </p:nvPr>
        </p:nvSpPr>
        <p:spPr>
          <a:xfrm>
            <a:off x="914400" y="3181350"/>
            <a:ext cx="3048000"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lvl1pPr>
            <a:lvl2pPr indent="-228600" lvl="1" marL="914400" algn="l">
              <a:lnSpc>
                <a:spcPct val="90000"/>
              </a:lnSpc>
              <a:spcBef>
                <a:spcPts val="600"/>
              </a:spcBef>
              <a:spcAft>
                <a:spcPts val="0"/>
              </a:spcAft>
              <a:buSzPts val="100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00"/>
              <a:buNone/>
              <a:defRPr sz="900"/>
            </a:lvl4pPr>
            <a:lvl5pPr indent="-228600" lvl="4" marL="2286000" algn="l">
              <a:lnSpc>
                <a:spcPct val="90000"/>
              </a:lnSpc>
              <a:spcBef>
                <a:spcPts val="600"/>
              </a:spcBef>
              <a:spcAft>
                <a:spcPts val="0"/>
              </a:spcAft>
              <a:buSzPts val="700"/>
              <a:buNone/>
              <a:defRPr sz="900"/>
            </a:lvl5pPr>
            <a:lvl6pPr indent="-228600" lvl="5" marL="2743200" algn="l">
              <a:lnSpc>
                <a:spcPct val="90000"/>
              </a:lnSpc>
              <a:spcBef>
                <a:spcPts val="600"/>
              </a:spcBef>
              <a:spcAft>
                <a:spcPts val="0"/>
              </a:spcAft>
              <a:buSzPts val="700"/>
              <a:buNone/>
              <a:defRPr sz="900"/>
            </a:lvl6pPr>
            <a:lvl7pPr indent="-228600" lvl="6" marL="3200400" algn="l">
              <a:lnSpc>
                <a:spcPct val="90000"/>
              </a:lnSpc>
              <a:spcBef>
                <a:spcPts val="600"/>
              </a:spcBef>
              <a:spcAft>
                <a:spcPts val="0"/>
              </a:spcAft>
              <a:buSzPts val="700"/>
              <a:buNone/>
              <a:defRPr sz="900"/>
            </a:lvl7pPr>
            <a:lvl8pPr indent="-228600" lvl="7" marL="3657600" algn="l">
              <a:lnSpc>
                <a:spcPct val="90000"/>
              </a:lnSpc>
              <a:spcBef>
                <a:spcPts val="600"/>
              </a:spcBef>
              <a:spcAft>
                <a:spcPts val="0"/>
              </a:spcAft>
              <a:buSzPts val="700"/>
              <a:buNone/>
              <a:defRPr sz="900"/>
            </a:lvl8pPr>
            <a:lvl9pPr indent="-228600" lvl="8" marL="4114800" algn="l">
              <a:lnSpc>
                <a:spcPct val="90000"/>
              </a:lnSpc>
              <a:spcBef>
                <a:spcPts val="600"/>
              </a:spcBef>
              <a:spcAft>
                <a:spcPts val="0"/>
              </a:spcAft>
              <a:buSzPts val="700"/>
              <a:buNone/>
              <a:defRPr sz="900"/>
            </a:lvl9pPr>
          </a:lstStyle>
          <a:p/>
        </p:txBody>
      </p:sp>
      <p:sp>
        <p:nvSpPr>
          <p:cNvPr descr="Marcador de posición vacío para agregar una imagen. Haga clic en el marcador de posición y seleccione la imagen que desee agregar." id="80" name="Google Shape;80;p10"/>
          <p:cNvSpPr/>
          <p:nvPr>
            <p:ph idx="2" type="pic"/>
          </p:nvPr>
        </p:nvSpPr>
        <p:spPr>
          <a:xfrm>
            <a:off x="4114800" y="438150"/>
            <a:ext cx="4572000" cy="4191000"/>
          </a:xfrm>
          <a:prstGeom prst="rect">
            <a:avLst/>
          </a:prstGeom>
          <a:noFill/>
          <a:ln cap="flat" cmpd="sng" w="12700">
            <a:solidFill>
              <a:srgbClr val="3F3F3F"/>
            </a:solidFill>
            <a:prstDash val="solid"/>
            <a:miter lim="800000"/>
            <a:headEnd len="sm" w="sm" type="none"/>
            <a:tailEnd len="sm" w="sm" type="none"/>
          </a:ln>
        </p:spPr>
      </p:sp>
      <p:sp>
        <p:nvSpPr>
          <p:cNvPr id="81" name="Google Shape;81;p10"/>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0"/>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0"/>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85000">
              <a:srgbClr val="0D172F"/>
            </a:gs>
            <a:gs pos="100000">
              <a:srgbClr val="122041"/>
            </a:gs>
          </a:gsLst>
          <a:lin ang="36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1906" y="-2381"/>
            <a:ext cx="615155" cy="3921919"/>
            <a:chOff x="-11906" y="-2381"/>
            <a:chExt cx="615155" cy="3921919"/>
          </a:xfrm>
        </p:grpSpPr>
        <p:sp>
          <p:nvSpPr>
            <p:cNvPr id="7" name="Google Shape;7;p1"/>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 name="Google Shape;8;p1"/>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 name="Google Shape;9;p1"/>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 name="Google Shape;10;p1"/>
          <p:cNvSpPr txBox="1"/>
          <p:nvPr>
            <p:ph type="title"/>
          </p:nvPr>
        </p:nvSpPr>
        <p:spPr>
          <a:xfrm>
            <a:off x="914400" y="205978"/>
            <a:ext cx="7772400" cy="9180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lt1"/>
              </a:buClr>
              <a:buSzPts val="2700"/>
              <a:buFont typeface="Calibri"/>
              <a:buNone/>
              <a:defRPr b="0" i="0" sz="2700" u="none" cap="none" strike="noStrike">
                <a:solidFill>
                  <a:schemeClr val="l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 name="Google Shape;11;p1"/>
          <p:cNvSpPr txBox="1"/>
          <p:nvPr>
            <p:ph idx="1" type="body"/>
          </p:nvPr>
        </p:nvSpPr>
        <p:spPr>
          <a:xfrm>
            <a:off x="914400" y="1276348"/>
            <a:ext cx="7772400" cy="33468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1200"/>
              </a:spcBef>
              <a:spcAft>
                <a:spcPts val="0"/>
              </a:spcAft>
              <a:buClr>
                <a:schemeClr val="accent1"/>
              </a:buClr>
              <a:buSzPts val="2100"/>
              <a:buFont typeface="Arial"/>
              <a:buChar char="•"/>
              <a:defRPr b="0" i="0" sz="2100" u="none" cap="none" strike="noStrike">
                <a:solidFill>
                  <a:schemeClr val="lt1"/>
                </a:solidFill>
                <a:latin typeface="Calibri"/>
                <a:ea typeface="Calibri"/>
                <a:cs typeface="Calibri"/>
                <a:sym typeface="Calibri"/>
              </a:defRPr>
            </a:lvl1pPr>
            <a:lvl2pPr indent="-317500" lvl="1" marL="914400" marR="0" rtl="0" algn="l">
              <a:lnSpc>
                <a:spcPct val="90000"/>
              </a:lnSpc>
              <a:spcBef>
                <a:spcPts val="600"/>
              </a:spcBef>
              <a:spcAft>
                <a:spcPts val="0"/>
              </a:spcAft>
              <a:buClr>
                <a:schemeClr val="accent1"/>
              </a:buClr>
              <a:buSzPts val="1400"/>
              <a:buFont typeface="Arial"/>
              <a:buChar char="•"/>
              <a:defRPr b="0" i="0" sz="1800" u="none" cap="none" strike="noStrike">
                <a:solidFill>
                  <a:schemeClr val="lt1"/>
                </a:solidFill>
                <a:latin typeface="Calibri"/>
                <a:ea typeface="Calibri"/>
                <a:cs typeface="Calibri"/>
                <a:sym typeface="Calibri"/>
              </a:defRPr>
            </a:lvl2pPr>
            <a:lvl3pPr indent="-304800" lvl="2" marL="13716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3pPr>
            <a:lvl4pPr indent="-304800" lvl="3" marL="18288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4pPr>
            <a:lvl5pPr indent="-304800" lvl="4" marL="22860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5pPr>
            <a:lvl6pPr indent="-304800" lvl="5" marL="27432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6pPr>
            <a:lvl7pPr indent="-304800" lvl="6" marL="32004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7pPr>
            <a:lvl8pPr indent="-304800" lvl="7" marL="36576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8pPr>
            <a:lvl9pPr indent="-304800" lvl="8" marL="4114800" marR="0" rtl="0" algn="l">
              <a:lnSpc>
                <a:spcPct val="90000"/>
              </a:lnSpc>
              <a:spcBef>
                <a:spcPts val="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914400" y="4767264"/>
            <a:ext cx="16764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2590800" y="4767264"/>
            <a:ext cx="39624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100"/>
              <a:buNone/>
              <a:defRPr b="0" i="0" sz="9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1219200" y="438150"/>
            <a:ext cx="6553200" cy="15003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s"/>
              <a:t>Proyecto de </a:t>
            </a:r>
            <a:r>
              <a:rPr lang="es"/>
              <a:t>título</a:t>
            </a:r>
            <a:endParaRPr/>
          </a:p>
          <a:p>
            <a:pPr indent="0" lvl="0" marL="0" rtl="0" algn="l">
              <a:spcBef>
                <a:spcPts val="0"/>
              </a:spcBef>
              <a:spcAft>
                <a:spcPts val="0"/>
              </a:spcAft>
              <a:buNone/>
            </a:pPr>
            <a:r>
              <a:rPr lang="es"/>
              <a:t>Gestión de asesoramiento de Isapre</a:t>
            </a:r>
            <a:endParaRPr/>
          </a:p>
        </p:txBody>
      </p:sp>
      <p:sp>
        <p:nvSpPr>
          <p:cNvPr id="101" name="Google Shape;101;p13"/>
          <p:cNvSpPr txBox="1"/>
          <p:nvPr>
            <p:ph idx="1" type="subTitle"/>
          </p:nvPr>
        </p:nvSpPr>
        <p:spPr>
          <a:xfrm>
            <a:off x="1691074" y="1914450"/>
            <a:ext cx="6553200" cy="1314600"/>
          </a:xfrm>
          <a:prstGeom prst="rect">
            <a:avLst/>
          </a:prstGeom>
        </p:spPr>
        <p:txBody>
          <a:bodyPr anchorCtr="0" anchor="t" bIns="45700" lIns="91425" spcFirstLastPara="1" rIns="91425" wrap="square" tIns="45700">
            <a:noAutofit/>
          </a:bodyPr>
          <a:lstStyle/>
          <a:p>
            <a:pPr indent="0" lvl="0" marL="0" rtl="0" algn="r">
              <a:lnSpc>
                <a:spcPct val="70000"/>
              </a:lnSpc>
              <a:spcBef>
                <a:spcPts val="0"/>
              </a:spcBef>
              <a:spcAft>
                <a:spcPts val="0"/>
              </a:spcAft>
              <a:buSzPts val="605"/>
              <a:buNone/>
            </a:pPr>
            <a:r>
              <a:rPr lang="es" sz="1654"/>
              <a:t>Integrantes: Lucas Manriquez </a:t>
            </a:r>
            <a:endParaRPr sz="1654"/>
          </a:p>
          <a:p>
            <a:pPr indent="0" lvl="0" marL="0" rtl="0" algn="r">
              <a:lnSpc>
                <a:spcPct val="70000"/>
              </a:lnSpc>
              <a:spcBef>
                <a:spcPts val="0"/>
              </a:spcBef>
              <a:spcAft>
                <a:spcPts val="0"/>
              </a:spcAft>
              <a:buSzPts val="605"/>
              <a:buNone/>
            </a:pPr>
            <a:r>
              <a:rPr lang="es" sz="1654"/>
              <a:t>Vicente Pizarro</a:t>
            </a:r>
            <a:endParaRPr sz="1654"/>
          </a:p>
          <a:p>
            <a:pPr indent="0" lvl="0" marL="0" rtl="0" algn="r">
              <a:lnSpc>
                <a:spcPct val="70000"/>
              </a:lnSpc>
              <a:spcBef>
                <a:spcPts val="0"/>
              </a:spcBef>
              <a:spcAft>
                <a:spcPts val="0"/>
              </a:spcAft>
              <a:buSzPts val="605"/>
              <a:buNone/>
            </a:pPr>
            <a:r>
              <a:rPr lang="es" sz="1654"/>
              <a:t>Ignacio Caballero</a:t>
            </a:r>
            <a:endParaRPr sz="1654"/>
          </a:p>
          <a:p>
            <a:pPr indent="0" lvl="0" marL="0" rtl="0" algn="r">
              <a:lnSpc>
                <a:spcPct val="70000"/>
              </a:lnSpc>
              <a:spcBef>
                <a:spcPts val="0"/>
              </a:spcBef>
              <a:spcAft>
                <a:spcPts val="0"/>
              </a:spcAft>
              <a:buSzPts val="605"/>
              <a:buNone/>
            </a:pPr>
            <a:r>
              <a:t/>
            </a:r>
            <a:endParaRPr sz="1654"/>
          </a:p>
          <a:p>
            <a:pPr indent="0" lvl="0" marL="0" rtl="0" algn="r">
              <a:lnSpc>
                <a:spcPct val="70000"/>
              </a:lnSpc>
              <a:spcBef>
                <a:spcPts val="0"/>
              </a:spcBef>
              <a:spcAft>
                <a:spcPts val="0"/>
              </a:spcAft>
              <a:buSzPts val="605"/>
              <a:buNone/>
            </a:pPr>
            <a:r>
              <a:rPr lang="es" sz="1654"/>
              <a:t>Docente: </a:t>
            </a:r>
            <a:r>
              <a:rPr lang="es" sz="1654"/>
              <a:t>Fabián</a:t>
            </a:r>
            <a:r>
              <a:rPr lang="es" sz="1654"/>
              <a:t> Álvarez</a:t>
            </a:r>
            <a:endParaRPr sz="1654"/>
          </a:p>
          <a:p>
            <a:pPr indent="0" lvl="0" marL="0" rtl="0" algn="r">
              <a:lnSpc>
                <a:spcPct val="70000"/>
              </a:lnSpc>
              <a:spcBef>
                <a:spcPts val="0"/>
              </a:spcBef>
              <a:spcAft>
                <a:spcPts val="0"/>
              </a:spcAft>
              <a:buSzPts val="605"/>
              <a:buNone/>
            </a:pPr>
            <a:r>
              <a:t/>
            </a:r>
            <a:endParaRPr sz="1654"/>
          </a:p>
          <a:p>
            <a:pPr indent="0" lvl="0" marL="0" rtl="0" algn="r">
              <a:lnSpc>
                <a:spcPct val="70000"/>
              </a:lnSpc>
              <a:spcBef>
                <a:spcPts val="0"/>
              </a:spcBef>
              <a:spcAft>
                <a:spcPts val="0"/>
              </a:spcAft>
              <a:buSzPts val="605"/>
              <a:buNone/>
            </a:pPr>
            <a:r>
              <a:rPr lang="es" sz="1654"/>
              <a:t>Capstone</a:t>
            </a:r>
            <a:endParaRPr sz="1654"/>
          </a:p>
          <a:p>
            <a:pPr indent="0" lvl="0" marL="0" rtl="0" algn="r">
              <a:lnSpc>
                <a:spcPct val="70000"/>
              </a:lnSpc>
              <a:spcBef>
                <a:spcPts val="0"/>
              </a:spcBef>
              <a:spcAft>
                <a:spcPts val="0"/>
              </a:spcAft>
              <a:buSzPts val="605"/>
              <a:buNone/>
            </a:pPr>
            <a:r>
              <a:t/>
            </a:r>
            <a:endParaRPr sz="1654"/>
          </a:p>
          <a:p>
            <a:pPr indent="0" lvl="0" marL="0" rtl="0" algn="r">
              <a:lnSpc>
                <a:spcPct val="70000"/>
              </a:lnSpc>
              <a:spcBef>
                <a:spcPts val="0"/>
              </a:spcBef>
              <a:spcAft>
                <a:spcPts val="0"/>
              </a:spcAft>
              <a:buSzPts val="605"/>
              <a:buNone/>
            </a:pPr>
            <a:r>
              <a:rPr lang="es" sz="1654"/>
              <a:t>Fecha: 03/09/2024</a:t>
            </a:r>
            <a:endParaRPr sz="1654"/>
          </a:p>
        </p:txBody>
      </p:sp>
      <p:pic>
        <p:nvPicPr>
          <p:cNvPr id="102" name="Google Shape;102;p13"/>
          <p:cNvPicPr preferRelativeResize="0"/>
          <p:nvPr/>
        </p:nvPicPr>
        <p:blipFill>
          <a:blip r:embed="rId3">
            <a:alphaModFix/>
          </a:blip>
          <a:stretch>
            <a:fillRect/>
          </a:stretch>
        </p:blipFill>
        <p:spPr>
          <a:xfrm>
            <a:off x="6747875" y="145925"/>
            <a:ext cx="2262426" cy="556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2"/>
          <p:cNvPicPr preferRelativeResize="0"/>
          <p:nvPr/>
        </p:nvPicPr>
        <p:blipFill>
          <a:blip r:embed="rId3">
            <a:alphaModFix/>
          </a:blip>
          <a:stretch>
            <a:fillRect/>
          </a:stretch>
        </p:blipFill>
        <p:spPr>
          <a:xfrm>
            <a:off x="152400" y="152400"/>
            <a:ext cx="8625022" cy="48386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1219200" y="1657351"/>
            <a:ext cx="6705600" cy="2073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GRACIAS POR SU ATENCIÓN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¿En </a:t>
            </a:r>
            <a:r>
              <a:rPr lang="es"/>
              <a:t>qué</a:t>
            </a:r>
            <a:r>
              <a:rPr lang="es"/>
              <a:t> consiste nuestro proyecto?</a:t>
            </a:r>
            <a:endParaRPr/>
          </a:p>
        </p:txBody>
      </p:sp>
      <p:sp>
        <p:nvSpPr>
          <p:cNvPr id="108" name="Google Shape;108;p14"/>
          <p:cNvSpPr txBox="1"/>
          <p:nvPr>
            <p:ph idx="1" type="body"/>
          </p:nvPr>
        </p:nvSpPr>
        <p:spPr>
          <a:xfrm>
            <a:off x="882925" y="1575200"/>
            <a:ext cx="44178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s"/>
              <a:t>Nuestro proyecto consiste en realizar un portal web que ayude a personas encontrar mediante formularios y </a:t>
            </a:r>
            <a:r>
              <a:rPr lang="es"/>
              <a:t>cálculos,</a:t>
            </a:r>
            <a:r>
              <a:rPr lang="es"/>
              <a:t> </a:t>
            </a:r>
            <a:r>
              <a:rPr lang="es"/>
              <a:t>su Isapre ideal</a:t>
            </a:r>
            <a:r>
              <a:rPr lang="es"/>
              <a:t>. A</a:t>
            </a:r>
            <a:r>
              <a:rPr lang="es"/>
              <a:t>demás</a:t>
            </a:r>
            <a:r>
              <a:rPr lang="es"/>
              <a:t> de contar con una vista personalizada para el administrador y </a:t>
            </a:r>
            <a:r>
              <a:rPr lang="es"/>
              <a:t>así</a:t>
            </a:r>
            <a:r>
              <a:rPr lang="es"/>
              <a:t> asignar un asesor que se contactará con el cliente.</a:t>
            </a:r>
            <a:endParaRPr/>
          </a:p>
        </p:txBody>
      </p:sp>
      <p:pic>
        <p:nvPicPr>
          <p:cNvPr id="109" name="Google Shape;109;p14"/>
          <p:cNvPicPr preferRelativeResize="0"/>
          <p:nvPr/>
        </p:nvPicPr>
        <p:blipFill>
          <a:blip r:embed="rId3">
            <a:alphaModFix/>
          </a:blip>
          <a:stretch>
            <a:fillRect/>
          </a:stretch>
        </p:blipFill>
        <p:spPr>
          <a:xfrm>
            <a:off x="5452300" y="2571750"/>
            <a:ext cx="3481951" cy="1828851"/>
          </a:xfrm>
          <a:prstGeom prst="rect">
            <a:avLst/>
          </a:prstGeom>
          <a:noFill/>
          <a:ln>
            <a:noFill/>
          </a:ln>
        </p:spPr>
      </p:pic>
      <p:pic>
        <p:nvPicPr>
          <p:cNvPr id="110" name="Google Shape;110;p14"/>
          <p:cNvPicPr preferRelativeResize="0"/>
          <p:nvPr/>
        </p:nvPicPr>
        <p:blipFill>
          <a:blip r:embed="rId4">
            <a:alphaModFix/>
          </a:blip>
          <a:stretch>
            <a:fillRect/>
          </a:stretch>
        </p:blipFill>
        <p:spPr>
          <a:xfrm>
            <a:off x="6323025" y="634075"/>
            <a:ext cx="2363774" cy="163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¿Por </a:t>
            </a:r>
            <a:r>
              <a:rPr lang="es"/>
              <a:t>qué</a:t>
            </a:r>
            <a:r>
              <a:rPr lang="es"/>
              <a:t> </a:t>
            </a:r>
            <a:r>
              <a:rPr lang="es"/>
              <a:t>elegimos</a:t>
            </a:r>
            <a:r>
              <a:rPr lang="es"/>
              <a:t> el proyecto?</a:t>
            </a:r>
            <a:endParaRPr/>
          </a:p>
        </p:txBody>
      </p:sp>
      <p:sp>
        <p:nvSpPr>
          <p:cNvPr id="116" name="Google Shape;116;p15"/>
          <p:cNvSpPr txBox="1"/>
          <p:nvPr>
            <p:ph idx="1" type="body"/>
          </p:nvPr>
        </p:nvSpPr>
        <p:spPr>
          <a:xfrm>
            <a:off x="914400" y="1276348"/>
            <a:ext cx="77724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s"/>
              <a:t>La </a:t>
            </a:r>
            <a:r>
              <a:rPr lang="es"/>
              <a:t>razón</a:t>
            </a:r>
            <a:r>
              <a:rPr lang="es"/>
              <a:t> por la cual elegimos este proyecto, es porque se nos presentan </a:t>
            </a:r>
            <a:r>
              <a:rPr lang="es"/>
              <a:t>diversas</a:t>
            </a:r>
            <a:r>
              <a:rPr lang="es"/>
              <a:t> pruebas sobre nuestro conocimiento </a:t>
            </a:r>
            <a:r>
              <a:rPr lang="es"/>
              <a:t>informático</a:t>
            </a:r>
            <a:r>
              <a:rPr lang="es"/>
              <a:t>, ya que se requieren habilidades tanto de </a:t>
            </a:r>
            <a:r>
              <a:rPr lang="es"/>
              <a:t>programación,</a:t>
            </a:r>
            <a:r>
              <a:rPr lang="es"/>
              <a:t> como de </a:t>
            </a:r>
            <a:r>
              <a:rPr lang="es"/>
              <a:t>gestión</a:t>
            </a:r>
            <a:r>
              <a:rPr lang="es"/>
              <a:t> de proyectos. </a:t>
            </a:r>
            <a:endParaRPr/>
          </a:p>
          <a:p>
            <a:pPr indent="0" lvl="0" marL="0" rtl="0" algn="l">
              <a:spcBef>
                <a:spcPts val="1200"/>
              </a:spcBef>
              <a:spcAft>
                <a:spcPts val="0"/>
              </a:spcAft>
              <a:buNone/>
            </a:pPr>
            <a:r>
              <a:rPr lang="es"/>
              <a:t>Se han pactado reuniones semana por medio con el cliente y actualmente nos encontramos terminando </a:t>
            </a:r>
            <a:r>
              <a:rPr lang="es"/>
              <a:t>últimos</a:t>
            </a:r>
            <a:r>
              <a:rPr lang="es"/>
              <a:t> detalles del levantamiento de proyecto.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Competencias</a:t>
            </a:r>
            <a:endParaRPr/>
          </a:p>
        </p:txBody>
      </p:sp>
      <p:sp>
        <p:nvSpPr>
          <p:cNvPr id="122" name="Google Shape;122;p16"/>
          <p:cNvSpPr txBox="1"/>
          <p:nvPr>
            <p:ph idx="1" type="body"/>
          </p:nvPr>
        </p:nvSpPr>
        <p:spPr>
          <a:xfrm>
            <a:off x="914400" y="1276348"/>
            <a:ext cx="77724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s"/>
              <a:t>Ofrecer propuestas de </a:t>
            </a:r>
            <a:r>
              <a:rPr lang="es"/>
              <a:t>solución</a:t>
            </a:r>
            <a:r>
              <a:rPr lang="es"/>
              <a:t> </a:t>
            </a:r>
            <a:r>
              <a:rPr lang="es"/>
              <a:t>informática</a:t>
            </a:r>
            <a:endParaRPr/>
          </a:p>
          <a:p>
            <a:pPr indent="-317500" lvl="0" marL="457200" rtl="0" algn="l">
              <a:spcBef>
                <a:spcPts val="0"/>
              </a:spcBef>
              <a:spcAft>
                <a:spcPts val="0"/>
              </a:spcAft>
              <a:buSzPts val="1400"/>
              <a:buChar char="•"/>
            </a:pPr>
            <a:r>
              <a:rPr lang="es"/>
              <a:t>Desarrollar solución de software</a:t>
            </a:r>
            <a:endParaRPr/>
          </a:p>
          <a:p>
            <a:pPr indent="-317500" lvl="0" marL="457200" rtl="0" algn="l">
              <a:spcBef>
                <a:spcPts val="0"/>
              </a:spcBef>
              <a:spcAft>
                <a:spcPts val="0"/>
              </a:spcAft>
              <a:buSzPts val="1400"/>
              <a:buChar char="•"/>
            </a:pPr>
            <a:r>
              <a:rPr lang="es"/>
              <a:t>Gestión</a:t>
            </a:r>
            <a:r>
              <a:rPr lang="es"/>
              <a:t> de proyectos </a:t>
            </a:r>
            <a:r>
              <a:rPr lang="es"/>
              <a:t>informáticos</a:t>
            </a:r>
            <a:endParaRPr/>
          </a:p>
          <a:p>
            <a:pPr indent="-317500" lvl="0" marL="457200" rtl="0" algn="l">
              <a:spcBef>
                <a:spcPts val="0"/>
              </a:spcBef>
              <a:spcAft>
                <a:spcPts val="0"/>
              </a:spcAft>
              <a:buSzPts val="1400"/>
              <a:buChar char="•"/>
            </a:pPr>
            <a:r>
              <a:rPr lang="es"/>
              <a:t>Manejo de habilidades blandas a través de un medio tanto oral como escrito</a:t>
            </a:r>
            <a:r>
              <a:rPr lang="e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Metodología</a:t>
            </a:r>
            <a:r>
              <a:rPr lang="es"/>
              <a:t> utilizada en el proyecto</a:t>
            </a:r>
            <a:endParaRPr/>
          </a:p>
        </p:txBody>
      </p:sp>
      <p:sp>
        <p:nvSpPr>
          <p:cNvPr id="128" name="Google Shape;128;p17"/>
          <p:cNvSpPr txBox="1"/>
          <p:nvPr>
            <p:ph idx="1" type="body"/>
          </p:nvPr>
        </p:nvSpPr>
        <p:spPr>
          <a:xfrm>
            <a:off x="914400" y="1276348"/>
            <a:ext cx="77724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s" sz="1500"/>
              <a:t>La metodología que utilizaremos en nuestro proyecto será la metodología ágil (SCRUM), ya que en este caso, al estar haciendo una plataforma que incluye variadas funciones y otros tantos requisitos, necesitamos estar en constante comunicación con el cliente, ya que pueden surgir algunos cambios al momento de querer diseñar la plataforma, la metodología escogida nos brindará una mayor facilidad para poder avanzar en cada paso debido a la velocidad de trabajo que nos proporciona poder trabajar constantemente con feedbacks del cliente.</a:t>
            </a:r>
            <a:endParaRPr sz="1500"/>
          </a:p>
        </p:txBody>
      </p:sp>
      <p:pic>
        <p:nvPicPr>
          <p:cNvPr id="129" name="Google Shape;129;p17"/>
          <p:cNvPicPr preferRelativeResize="0"/>
          <p:nvPr/>
        </p:nvPicPr>
        <p:blipFill>
          <a:blip r:embed="rId3">
            <a:alphaModFix/>
          </a:blip>
          <a:stretch>
            <a:fillRect/>
          </a:stretch>
        </p:blipFill>
        <p:spPr>
          <a:xfrm>
            <a:off x="3265138" y="2571750"/>
            <a:ext cx="2613725" cy="2502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Evidencias</a:t>
            </a:r>
            <a:endParaRPr/>
          </a:p>
        </p:txBody>
      </p:sp>
      <p:sp>
        <p:nvSpPr>
          <p:cNvPr id="135" name="Google Shape;135;p18"/>
          <p:cNvSpPr txBox="1"/>
          <p:nvPr>
            <p:ph idx="1" type="body"/>
          </p:nvPr>
        </p:nvSpPr>
        <p:spPr>
          <a:xfrm>
            <a:off x="914400" y="1276348"/>
            <a:ext cx="7772400" cy="33468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s" sz="1500"/>
              <a:t>Las evidencias a trabajar durante el proyecto y en base a la </a:t>
            </a:r>
            <a:r>
              <a:rPr lang="es" sz="1500"/>
              <a:t>metodología</a:t>
            </a:r>
            <a:r>
              <a:rPr lang="es" sz="1500"/>
              <a:t> escogida son las siguientes:</a:t>
            </a:r>
            <a:endParaRPr sz="1500"/>
          </a:p>
          <a:p>
            <a:pPr indent="0" lvl="0" marL="0" rtl="0" algn="l">
              <a:spcBef>
                <a:spcPts val="1200"/>
              </a:spcBef>
              <a:spcAft>
                <a:spcPts val="0"/>
              </a:spcAft>
              <a:buNone/>
            </a:pPr>
            <a:r>
              <a:t/>
            </a:r>
            <a:endParaRPr/>
          </a:p>
        </p:txBody>
      </p:sp>
      <p:graphicFrame>
        <p:nvGraphicFramePr>
          <p:cNvPr id="136" name="Google Shape;136;p18"/>
          <p:cNvGraphicFramePr/>
          <p:nvPr/>
        </p:nvGraphicFramePr>
        <p:xfrm>
          <a:off x="952500" y="1809750"/>
          <a:ext cx="3000000" cy="3000000"/>
        </p:xfrm>
        <a:graphic>
          <a:graphicData uri="http://schemas.openxmlformats.org/drawingml/2006/table">
            <a:tbl>
              <a:tblPr>
                <a:noFill/>
                <a:tableStyleId>{60E85E12-1169-4E60-A865-66F7F1204287}</a:tableStyleId>
              </a:tblPr>
              <a:tblGrid>
                <a:gridCol w="1447800"/>
                <a:gridCol w="1447800"/>
                <a:gridCol w="1447800"/>
                <a:gridCol w="1447800"/>
                <a:gridCol w="1447800"/>
              </a:tblGrid>
              <a:tr h="381000">
                <a:tc>
                  <a:txBody>
                    <a:bodyPr/>
                    <a:lstStyle/>
                    <a:p>
                      <a:pPr indent="0" lvl="0" marL="0" rtl="0" algn="just">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Análisis del Caso</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Squad y responsabilidades</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Mapa Mental</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Mapa de Actores</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Épicas</a:t>
                      </a:r>
                      <a:endParaRPr sz="1500">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Historias de Usuarios</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Impact Mapping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Product Backlog Priorizado</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500">
                          <a:solidFill>
                            <a:schemeClr val="lt1"/>
                          </a:solidFill>
                          <a:latin typeface="Calibri"/>
                          <a:ea typeface="Calibri"/>
                          <a:cs typeface="Calibri"/>
                          <a:sym typeface="Calibri"/>
                        </a:rPr>
                        <a:t>User Story Mapping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500">
                          <a:solidFill>
                            <a:schemeClr val="lt1"/>
                          </a:solidFill>
                          <a:latin typeface="Calibri"/>
                          <a:ea typeface="Calibri"/>
                          <a:cs typeface="Calibri"/>
                          <a:sym typeface="Calibri"/>
                        </a:rPr>
                        <a:t>Retrospectiva del proyecto </a:t>
                      </a:r>
                      <a:endParaRPr sz="1500">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Sprint Planning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Sprint backlog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Scrumboard</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Burndown Chart</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Daily Meeting</a:t>
                      </a:r>
                      <a:endParaRPr sz="1500">
                        <a:solidFill>
                          <a:schemeClr val="lt1"/>
                        </a:solidFill>
                        <a:latin typeface="Calibri"/>
                        <a:ea typeface="Calibri"/>
                        <a:cs typeface="Calibri"/>
                        <a:sym typeface="Calibri"/>
                      </a:endParaRPr>
                    </a:p>
                  </a:txBody>
                  <a:tcPr marT="91425" marB="91425" marR="91425" marL="91425"/>
                </a:tc>
              </a:tr>
              <a:tr h="381000">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Registro de impedimentos - Impediment log</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Sprint Release </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Sprint Review</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1100"/>
                        </a:spcBef>
                        <a:spcAft>
                          <a:spcPts val="1100"/>
                        </a:spcAft>
                        <a:buClr>
                          <a:schemeClr val="dk1"/>
                        </a:buClr>
                        <a:buSzPts val="1100"/>
                        <a:buFont typeface="Arial"/>
                        <a:buNone/>
                      </a:pPr>
                      <a:r>
                        <a:rPr lang="es" sz="1500">
                          <a:solidFill>
                            <a:schemeClr val="lt1"/>
                          </a:solidFill>
                          <a:latin typeface="Calibri"/>
                          <a:ea typeface="Calibri"/>
                          <a:cs typeface="Calibri"/>
                          <a:sym typeface="Calibri"/>
                        </a:rPr>
                        <a:t>Retrospective</a:t>
                      </a:r>
                      <a:endParaRPr sz="1500">
                        <a:solidFill>
                          <a:schemeClr val="lt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500">
                          <a:solidFill>
                            <a:schemeClr val="lt1"/>
                          </a:solidFill>
                          <a:latin typeface="Calibri"/>
                          <a:ea typeface="Calibri"/>
                          <a:cs typeface="Calibri"/>
                          <a:sym typeface="Calibri"/>
                        </a:rPr>
                        <a:t>-</a:t>
                      </a:r>
                      <a:endParaRPr sz="1500">
                        <a:solidFill>
                          <a:schemeClr val="lt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914400" y="205978"/>
            <a:ext cx="7772400" cy="91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Plan de trabajo</a:t>
            </a:r>
            <a:endParaRPr/>
          </a:p>
        </p:txBody>
      </p:sp>
      <p:pic>
        <p:nvPicPr>
          <p:cNvPr id="142" name="Google Shape;142;p19"/>
          <p:cNvPicPr preferRelativeResize="0"/>
          <p:nvPr/>
        </p:nvPicPr>
        <p:blipFill>
          <a:blip r:embed="rId3">
            <a:alphaModFix/>
          </a:blip>
          <a:stretch>
            <a:fillRect/>
          </a:stretch>
        </p:blipFill>
        <p:spPr>
          <a:xfrm>
            <a:off x="2855750" y="1276350"/>
            <a:ext cx="3432501" cy="334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219200" y="1657351"/>
            <a:ext cx="6705600" cy="2073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s"/>
              <a:t>MOCKUP</a:t>
            </a:r>
            <a:endParaRPr/>
          </a:p>
        </p:txBody>
      </p:sp>
      <p:sp>
        <p:nvSpPr>
          <p:cNvPr id="148" name="Google Shape;148;p20"/>
          <p:cNvSpPr txBox="1"/>
          <p:nvPr>
            <p:ph idx="1" type="body"/>
          </p:nvPr>
        </p:nvSpPr>
        <p:spPr>
          <a:xfrm>
            <a:off x="1219200" y="3713450"/>
            <a:ext cx="5303400" cy="915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1"/>
          <p:cNvPicPr preferRelativeResize="0"/>
          <p:nvPr/>
        </p:nvPicPr>
        <p:blipFill>
          <a:blip r:embed="rId3">
            <a:alphaModFix/>
          </a:blip>
          <a:stretch>
            <a:fillRect/>
          </a:stretch>
        </p:blipFill>
        <p:spPr>
          <a:xfrm>
            <a:off x="427650" y="1081663"/>
            <a:ext cx="4324051" cy="2432625"/>
          </a:xfrm>
          <a:prstGeom prst="rect">
            <a:avLst/>
          </a:prstGeom>
          <a:noFill/>
          <a:ln>
            <a:noFill/>
          </a:ln>
        </p:spPr>
      </p:pic>
      <p:pic>
        <p:nvPicPr>
          <p:cNvPr id="154" name="Google Shape;154;p21"/>
          <p:cNvPicPr preferRelativeResize="0"/>
          <p:nvPr/>
        </p:nvPicPr>
        <p:blipFill>
          <a:blip r:embed="rId4">
            <a:alphaModFix/>
          </a:blip>
          <a:stretch>
            <a:fillRect/>
          </a:stretch>
        </p:blipFill>
        <p:spPr>
          <a:xfrm>
            <a:off x="4874825" y="1138625"/>
            <a:ext cx="4232477" cy="237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nología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