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6CD31-B4B6-4E5D-BAA4-17BBD78627FC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9726F0-43EC-4F08-998C-A8F7D4E31E45}">
      <dgm:prSet custT="1"/>
      <dgm:spPr/>
      <dgm:t>
        <a:bodyPr/>
        <a:lstStyle/>
        <a:p>
          <a:pPr rtl="0"/>
          <a:r>
            <a:rPr lang="en-US" sz="1800" dirty="0" smtClean="0"/>
            <a:t>The top 10 Indian cities which have most number of startups are: </a:t>
          </a:r>
          <a:endParaRPr lang="en-US" sz="1800" dirty="0"/>
        </a:p>
      </dgm:t>
    </dgm:pt>
    <dgm:pt modelId="{79AA216D-45E2-4310-82E0-C5BD63EE9A29}" type="parTrans" cxnId="{1D65E5A5-3CF8-4462-BF7A-FB2DF529FE80}">
      <dgm:prSet/>
      <dgm:spPr/>
      <dgm:t>
        <a:bodyPr/>
        <a:lstStyle/>
        <a:p>
          <a:endParaRPr lang="en-US" sz="1800"/>
        </a:p>
      </dgm:t>
    </dgm:pt>
    <dgm:pt modelId="{CD3B96CF-62DA-4159-9BB8-61EC91AF1A1E}" type="sibTrans" cxnId="{1D65E5A5-3CF8-4462-BF7A-FB2DF529FE80}">
      <dgm:prSet/>
      <dgm:spPr/>
      <dgm:t>
        <a:bodyPr/>
        <a:lstStyle/>
        <a:p>
          <a:endParaRPr lang="en-US" sz="1800"/>
        </a:p>
      </dgm:t>
    </dgm:pt>
    <dgm:pt modelId="{E0AE4DE3-7AC0-49FB-B5C8-6840DAB36B33}">
      <dgm:prSet custT="1"/>
      <dgm:spPr/>
      <dgm:t>
        <a:bodyPr/>
        <a:lstStyle/>
        <a:p>
          <a:pPr rtl="0"/>
          <a:r>
            <a:rPr lang="en-US" sz="1800" dirty="0" smtClean="0"/>
            <a:t>Bangalore       850</a:t>
          </a:r>
          <a:endParaRPr lang="en-US" sz="1800" dirty="0"/>
        </a:p>
      </dgm:t>
    </dgm:pt>
    <dgm:pt modelId="{A7671948-CDAE-44E6-8214-A5E9D0BD0B37}" type="parTrans" cxnId="{A96EFF7B-979B-4193-8321-93745590C386}">
      <dgm:prSet/>
      <dgm:spPr/>
      <dgm:t>
        <a:bodyPr/>
        <a:lstStyle/>
        <a:p>
          <a:endParaRPr lang="en-US" sz="1800"/>
        </a:p>
      </dgm:t>
    </dgm:pt>
    <dgm:pt modelId="{FF020E98-C440-409A-8330-41A64FCBF3C5}" type="sibTrans" cxnId="{A96EFF7B-979B-4193-8321-93745590C386}">
      <dgm:prSet/>
      <dgm:spPr/>
      <dgm:t>
        <a:bodyPr/>
        <a:lstStyle/>
        <a:p>
          <a:endParaRPr lang="en-US" sz="1800"/>
        </a:p>
      </dgm:t>
    </dgm:pt>
    <dgm:pt modelId="{1FF28629-EBF3-4FE5-ADB2-33F6DA7620FE}">
      <dgm:prSet custT="1"/>
      <dgm:spPr/>
      <dgm:t>
        <a:bodyPr/>
        <a:lstStyle/>
        <a:p>
          <a:pPr rtl="0"/>
          <a:r>
            <a:rPr lang="en-US" sz="1800" smtClean="0"/>
            <a:t>Mumbai          573</a:t>
          </a:r>
          <a:endParaRPr lang="en-US" sz="1800"/>
        </a:p>
      </dgm:t>
    </dgm:pt>
    <dgm:pt modelId="{44E1FB30-7091-4464-931D-FE872F0CABFE}" type="parTrans" cxnId="{4DC6EA63-9237-44AB-9BEF-F11AA57A5016}">
      <dgm:prSet/>
      <dgm:spPr/>
      <dgm:t>
        <a:bodyPr/>
        <a:lstStyle/>
        <a:p>
          <a:endParaRPr lang="en-US" sz="1800"/>
        </a:p>
      </dgm:t>
    </dgm:pt>
    <dgm:pt modelId="{565DF53D-3952-4227-AA46-4E2A1EDD315D}" type="sibTrans" cxnId="{4DC6EA63-9237-44AB-9BEF-F11AA57A5016}">
      <dgm:prSet/>
      <dgm:spPr/>
      <dgm:t>
        <a:bodyPr/>
        <a:lstStyle/>
        <a:p>
          <a:endParaRPr lang="en-US" sz="1800"/>
        </a:p>
      </dgm:t>
    </dgm:pt>
    <dgm:pt modelId="{25C043BB-BDC5-4CDD-830C-6DF8A85B5B1E}">
      <dgm:prSet custT="1"/>
      <dgm:spPr/>
      <dgm:t>
        <a:bodyPr/>
        <a:lstStyle/>
        <a:p>
          <a:pPr rtl="0"/>
          <a:r>
            <a:rPr lang="en-US" sz="1800" dirty="0" smtClean="0"/>
            <a:t>New Delhi       463</a:t>
          </a:r>
          <a:endParaRPr lang="en-US" sz="1800" dirty="0"/>
        </a:p>
      </dgm:t>
    </dgm:pt>
    <dgm:pt modelId="{5FDC851C-116A-4939-AF3F-DEB10B06E7D2}" type="parTrans" cxnId="{3AADACCE-215E-4264-8F4D-1542410F28E8}">
      <dgm:prSet/>
      <dgm:spPr/>
      <dgm:t>
        <a:bodyPr/>
        <a:lstStyle/>
        <a:p>
          <a:endParaRPr lang="en-US" sz="1800"/>
        </a:p>
      </dgm:t>
    </dgm:pt>
    <dgm:pt modelId="{13BA35DE-A92F-4552-8AAF-A5BA685233E4}" type="sibTrans" cxnId="{3AADACCE-215E-4264-8F4D-1542410F28E8}">
      <dgm:prSet/>
      <dgm:spPr/>
      <dgm:t>
        <a:bodyPr/>
        <a:lstStyle/>
        <a:p>
          <a:endParaRPr lang="en-US" sz="1800"/>
        </a:p>
      </dgm:t>
    </dgm:pt>
    <dgm:pt modelId="{4BB03DBD-A1A7-44FD-81D5-8A3EDEDCD226}">
      <dgm:prSet custT="1"/>
      <dgm:spPr/>
      <dgm:t>
        <a:bodyPr/>
        <a:lstStyle/>
        <a:p>
          <a:pPr rtl="0"/>
          <a:r>
            <a:rPr lang="en-US" sz="1800" smtClean="0"/>
            <a:t>Gurgaon        292</a:t>
          </a:r>
          <a:endParaRPr lang="en-US" sz="1800"/>
        </a:p>
      </dgm:t>
    </dgm:pt>
    <dgm:pt modelId="{CCD8C9A9-EF00-4FE8-8D40-ED5D41B8587A}" type="parTrans" cxnId="{7E43F05D-E165-4816-B7D5-B541958BBAAB}">
      <dgm:prSet/>
      <dgm:spPr/>
      <dgm:t>
        <a:bodyPr/>
        <a:lstStyle/>
        <a:p>
          <a:endParaRPr lang="en-US" sz="1800"/>
        </a:p>
      </dgm:t>
    </dgm:pt>
    <dgm:pt modelId="{10DB81E0-24D8-4754-8730-ED5F6679F140}" type="sibTrans" cxnId="{7E43F05D-E165-4816-B7D5-B541958BBAAB}">
      <dgm:prSet/>
      <dgm:spPr/>
      <dgm:t>
        <a:bodyPr/>
        <a:lstStyle/>
        <a:p>
          <a:endParaRPr lang="en-US" sz="1800"/>
        </a:p>
      </dgm:t>
    </dgm:pt>
    <dgm:pt modelId="{C236B47E-B5B7-4BC6-99B6-D60777F3AD0B}">
      <dgm:prSet custT="1"/>
      <dgm:spPr/>
      <dgm:t>
        <a:bodyPr/>
        <a:lstStyle/>
        <a:p>
          <a:pPr rtl="0"/>
          <a:r>
            <a:rPr lang="en-US" sz="1800" dirty="0" smtClean="0"/>
            <a:t>Pune              112</a:t>
          </a:r>
          <a:endParaRPr lang="en-US" sz="1800" dirty="0"/>
        </a:p>
      </dgm:t>
    </dgm:pt>
    <dgm:pt modelId="{49180CFD-81FB-4962-BFF7-F5002DB49426}" type="parTrans" cxnId="{6C23CDA6-BEC5-46A0-A879-1F49303C56C4}">
      <dgm:prSet/>
      <dgm:spPr/>
      <dgm:t>
        <a:bodyPr/>
        <a:lstStyle/>
        <a:p>
          <a:endParaRPr lang="en-US" sz="1800"/>
        </a:p>
      </dgm:t>
    </dgm:pt>
    <dgm:pt modelId="{615B6A8A-70ED-4F2C-A457-8ABAF6AD6171}" type="sibTrans" cxnId="{6C23CDA6-BEC5-46A0-A879-1F49303C56C4}">
      <dgm:prSet/>
      <dgm:spPr/>
      <dgm:t>
        <a:bodyPr/>
        <a:lstStyle/>
        <a:p>
          <a:endParaRPr lang="en-US" sz="1800"/>
        </a:p>
      </dgm:t>
    </dgm:pt>
    <dgm:pt modelId="{C31B0CD6-1013-4ECE-BB3A-DCE8D01F7B48}">
      <dgm:prSet custT="1"/>
      <dgm:spPr/>
      <dgm:t>
        <a:bodyPr/>
        <a:lstStyle/>
        <a:p>
          <a:pPr rtl="0"/>
          <a:r>
            <a:rPr lang="en-US" sz="1800" smtClean="0"/>
            <a:t>Hyderabad   100</a:t>
          </a:r>
          <a:endParaRPr lang="en-US" sz="1800"/>
        </a:p>
      </dgm:t>
    </dgm:pt>
    <dgm:pt modelId="{3095B634-9811-47F2-A1EC-0C293354D6F0}" type="parTrans" cxnId="{FECF1E24-3A53-44CE-813A-07E52EA2FAD8}">
      <dgm:prSet/>
      <dgm:spPr/>
      <dgm:t>
        <a:bodyPr/>
        <a:lstStyle/>
        <a:p>
          <a:endParaRPr lang="en-US" sz="1800"/>
        </a:p>
      </dgm:t>
    </dgm:pt>
    <dgm:pt modelId="{D6411698-7D0A-4D4C-8CBB-D7C160614DC1}" type="sibTrans" cxnId="{FECF1E24-3A53-44CE-813A-07E52EA2FAD8}">
      <dgm:prSet/>
      <dgm:spPr/>
      <dgm:t>
        <a:bodyPr/>
        <a:lstStyle/>
        <a:p>
          <a:endParaRPr lang="en-US" sz="1800"/>
        </a:p>
      </dgm:t>
    </dgm:pt>
    <dgm:pt modelId="{ED13C3C8-3C12-4A5C-BCB5-943B87348BA4}">
      <dgm:prSet custT="1"/>
      <dgm:spPr/>
      <dgm:t>
        <a:bodyPr/>
        <a:lstStyle/>
        <a:p>
          <a:pPr rtl="0"/>
          <a:r>
            <a:rPr lang="en-US" sz="1800" smtClean="0"/>
            <a:t>Chennai           98</a:t>
          </a:r>
          <a:endParaRPr lang="en-US" sz="1800"/>
        </a:p>
      </dgm:t>
    </dgm:pt>
    <dgm:pt modelId="{DA6F4824-4293-4493-AD67-7FB0622DA875}" type="parTrans" cxnId="{4D07CD56-2B13-44CF-A0FB-F00D86CA8559}">
      <dgm:prSet/>
      <dgm:spPr/>
      <dgm:t>
        <a:bodyPr/>
        <a:lstStyle/>
        <a:p>
          <a:endParaRPr lang="en-US" sz="1800"/>
        </a:p>
      </dgm:t>
    </dgm:pt>
    <dgm:pt modelId="{C68F1332-10D6-49F9-A94C-F76A2DCCE8EA}" type="sibTrans" cxnId="{4D07CD56-2B13-44CF-A0FB-F00D86CA8559}">
      <dgm:prSet/>
      <dgm:spPr/>
      <dgm:t>
        <a:bodyPr/>
        <a:lstStyle/>
        <a:p>
          <a:endParaRPr lang="en-US" sz="1800"/>
        </a:p>
      </dgm:t>
    </dgm:pt>
    <dgm:pt modelId="{56A12AE5-08E2-4DA1-9249-59FCE6F9843F}">
      <dgm:prSet custT="1"/>
      <dgm:spPr/>
      <dgm:t>
        <a:bodyPr/>
        <a:lstStyle/>
        <a:p>
          <a:pPr rtl="0"/>
          <a:r>
            <a:rPr lang="en-US" sz="1800" smtClean="0"/>
            <a:t>Noida              94</a:t>
          </a:r>
          <a:endParaRPr lang="en-US" sz="1800"/>
        </a:p>
      </dgm:t>
    </dgm:pt>
    <dgm:pt modelId="{4BF3477C-8750-473C-97B9-D2E727DC13D8}" type="parTrans" cxnId="{C4B34453-16B7-4424-928F-AE861313095E}">
      <dgm:prSet/>
      <dgm:spPr/>
      <dgm:t>
        <a:bodyPr/>
        <a:lstStyle/>
        <a:p>
          <a:endParaRPr lang="en-US" sz="1800"/>
        </a:p>
      </dgm:t>
    </dgm:pt>
    <dgm:pt modelId="{735999DE-8073-4102-B3FD-69AED9CF90F3}" type="sibTrans" cxnId="{C4B34453-16B7-4424-928F-AE861313095E}">
      <dgm:prSet/>
      <dgm:spPr/>
      <dgm:t>
        <a:bodyPr/>
        <a:lstStyle/>
        <a:p>
          <a:endParaRPr lang="en-US" sz="1800"/>
        </a:p>
      </dgm:t>
    </dgm:pt>
    <dgm:pt modelId="{E75E7674-4203-4A06-A3D7-191B996D2141}">
      <dgm:prSet custT="1"/>
      <dgm:spPr/>
      <dgm:t>
        <a:bodyPr/>
        <a:lstStyle/>
        <a:p>
          <a:pPr rtl="0"/>
          <a:r>
            <a:rPr lang="en-US" sz="1800" smtClean="0"/>
            <a:t>Gurugram      50</a:t>
          </a:r>
          <a:endParaRPr lang="en-US" sz="1800"/>
        </a:p>
      </dgm:t>
    </dgm:pt>
    <dgm:pt modelId="{8548EF76-3D47-41BA-BF96-DEB9C17772CF}" type="parTrans" cxnId="{9B02049C-537F-499A-B2B1-6B4EAB8C31B1}">
      <dgm:prSet/>
      <dgm:spPr/>
      <dgm:t>
        <a:bodyPr/>
        <a:lstStyle/>
        <a:p>
          <a:endParaRPr lang="en-US" sz="1800"/>
        </a:p>
      </dgm:t>
    </dgm:pt>
    <dgm:pt modelId="{BCCFE311-AE7A-4E5F-8227-68A254E43F31}" type="sibTrans" cxnId="{9B02049C-537F-499A-B2B1-6B4EAB8C31B1}">
      <dgm:prSet/>
      <dgm:spPr/>
      <dgm:t>
        <a:bodyPr/>
        <a:lstStyle/>
        <a:p>
          <a:endParaRPr lang="en-US" sz="1800"/>
        </a:p>
      </dgm:t>
    </dgm:pt>
    <dgm:pt modelId="{03220BE5-B6BB-4FC8-B875-9E5A4F069016}">
      <dgm:prSet custT="1"/>
      <dgm:spPr/>
      <dgm:t>
        <a:bodyPr/>
        <a:lstStyle/>
        <a:p>
          <a:pPr rtl="0"/>
          <a:r>
            <a:rPr lang="en-US" sz="1800" smtClean="0"/>
            <a:t>Ahmedabad  41</a:t>
          </a:r>
          <a:endParaRPr lang="en-US" sz="1800"/>
        </a:p>
      </dgm:t>
    </dgm:pt>
    <dgm:pt modelId="{AA787795-F155-488E-8AF4-491709EBE776}" type="parTrans" cxnId="{31C94D77-2B0F-4746-A937-0D19C5F3D8E0}">
      <dgm:prSet/>
      <dgm:spPr/>
      <dgm:t>
        <a:bodyPr/>
        <a:lstStyle/>
        <a:p>
          <a:endParaRPr lang="en-US" sz="1800"/>
        </a:p>
      </dgm:t>
    </dgm:pt>
    <dgm:pt modelId="{5A192006-FDAC-489A-8909-14537CD0B119}" type="sibTrans" cxnId="{31C94D77-2B0F-4746-A937-0D19C5F3D8E0}">
      <dgm:prSet/>
      <dgm:spPr/>
      <dgm:t>
        <a:bodyPr/>
        <a:lstStyle/>
        <a:p>
          <a:endParaRPr lang="en-US" sz="1800"/>
        </a:p>
      </dgm:t>
    </dgm:pt>
    <dgm:pt modelId="{69357F19-413C-4011-9B37-05C05B07F678}" type="pres">
      <dgm:prSet presAssocID="{E876CD31-B4B6-4E5D-BAA4-17BBD78627FC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B6C6D7A1-02DE-49A7-99EA-5CD279F476EA}" type="pres">
      <dgm:prSet presAssocID="{269726F0-43EC-4F08-998C-A8F7D4E31E45}" presName="parenttextcomposite" presStyleCnt="0"/>
      <dgm:spPr/>
    </dgm:pt>
    <dgm:pt modelId="{D04ACDFD-97C0-42DA-8BF0-B578C6716D39}" type="pres">
      <dgm:prSet presAssocID="{269726F0-43EC-4F08-998C-A8F7D4E31E45}" presName="parenttext" presStyleLbl="revTx" presStyleIdx="0" presStyleCnt="11" custScaleX="17656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B1FDBB-779C-41B0-A9A0-00A80F0293AD}" type="pres">
      <dgm:prSet presAssocID="{269726F0-43EC-4F08-998C-A8F7D4E31E45}" presName="parallelogramComposite" presStyleCnt="0"/>
      <dgm:spPr/>
    </dgm:pt>
    <dgm:pt modelId="{A66BE4E0-D356-453D-BAC0-2FE055508B22}" type="pres">
      <dgm:prSet presAssocID="{269726F0-43EC-4F08-998C-A8F7D4E31E45}" presName="parallelogram1" presStyleLbl="alignNode1" presStyleIdx="0" presStyleCnt="77"/>
      <dgm:spPr/>
    </dgm:pt>
    <dgm:pt modelId="{7980090E-2B15-424E-A509-7F06EFA0F5B1}" type="pres">
      <dgm:prSet presAssocID="{269726F0-43EC-4F08-998C-A8F7D4E31E45}" presName="parallelogram2" presStyleLbl="alignNode1" presStyleIdx="1" presStyleCnt="77"/>
      <dgm:spPr/>
    </dgm:pt>
    <dgm:pt modelId="{6264A1DF-DED9-4BAD-B35A-144F5D6544FE}" type="pres">
      <dgm:prSet presAssocID="{269726F0-43EC-4F08-998C-A8F7D4E31E45}" presName="parallelogram3" presStyleLbl="alignNode1" presStyleIdx="2" presStyleCnt="77"/>
      <dgm:spPr/>
    </dgm:pt>
    <dgm:pt modelId="{450AC9B7-C285-4398-B05B-90B6BD06BA36}" type="pres">
      <dgm:prSet presAssocID="{269726F0-43EC-4F08-998C-A8F7D4E31E45}" presName="parallelogram4" presStyleLbl="alignNode1" presStyleIdx="3" presStyleCnt="77"/>
      <dgm:spPr/>
    </dgm:pt>
    <dgm:pt modelId="{AFE0CFA9-C656-4223-9D0E-974F4A5DF8F1}" type="pres">
      <dgm:prSet presAssocID="{269726F0-43EC-4F08-998C-A8F7D4E31E45}" presName="parallelogram5" presStyleLbl="alignNode1" presStyleIdx="4" presStyleCnt="77"/>
      <dgm:spPr/>
    </dgm:pt>
    <dgm:pt modelId="{BC8A0170-F229-48A2-8B85-9AC17814050D}" type="pres">
      <dgm:prSet presAssocID="{269726F0-43EC-4F08-998C-A8F7D4E31E45}" presName="parallelogram6" presStyleLbl="alignNode1" presStyleIdx="5" presStyleCnt="77"/>
      <dgm:spPr/>
    </dgm:pt>
    <dgm:pt modelId="{B9FBEEB0-3487-492B-A11E-20C946F984E3}" type="pres">
      <dgm:prSet presAssocID="{269726F0-43EC-4F08-998C-A8F7D4E31E45}" presName="parallelogram7" presStyleLbl="alignNode1" presStyleIdx="6" presStyleCnt="77"/>
      <dgm:spPr/>
    </dgm:pt>
    <dgm:pt modelId="{B2F38D9F-B106-4F8F-9808-BBE3C877874A}" type="pres">
      <dgm:prSet presAssocID="{CD3B96CF-62DA-4159-9BB8-61EC91AF1A1E}" presName="sibTrans" presStyleCnt="0"/>
      <dgm:spPr/>
    </dgm:pt>
    <dgm:pt modelId="{C8193A4B-A126-4D46-9790-1E50F11B433B}" type="pres">
      <dgm:prSet presAssocID="{E0AE4DE3-7AC0-49FB-B5C8-6840DAB36B33}" presName="parenttextcomposite" presStyleCnt="0"/>
      <dgm:spPr/>
    </dgm:pt>
    <dgm:pt modelId="{5E16589A-9B81-43AD-90E5-1CEF1FA9B82E}" type="pres">
      <dgm:prSet presAssocID="{E0AE4DE3-7AC0-49FB-B5C8-6840DAB36B33}" presName="parenttext" presStyleLbl="revTx" presStyleIdx="1" presStyleCnt="1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596E6-7ED4-4398-90DF-EAF07FC95D80}" type="pres">
      <dgm:prSet presAssocID="{E0AE4DE3-7AC0-49FB-B5C8-6840DAB36B33}" presName="parallelogramComposite" presStyleCnt="0"/>
      <dgm:spPr/>
    </dgm:pt>
    <dgm:pt modelId="{33D7AA9E-E15E-4F18-AE63-2E947FBB3AE3}" type="pres">
      <dgm:prSet presAssocID="{E0AE4DE3-7AC0-49FB-B5C8-6840DAB36B33}" presName="parallelogram1" presStyleLbl="alignNode1" presStyleIdx="7" presStyleCnt="77"/>
      <dgm:spPr/>
    </dgm:pt>
    <dgm:pt modelId="{0EA27C18-748F-4563-851B-9C03B8C1D47B}" type="pres">
      <dgm:prSet presAssocID="{E0AE4DE3-7AC0-49FB-B5C8-6840DAB36B33}" presName="parallelogram2" presStyleLbl="alignNode1" presStyleIdx="8" presStyleCnt="77"/>
      <dgm:spPr/>
    </dgm:pt>
    <dgm:pt modelId="{01818322-5027-4BF2-BFDF-6569DF6175D1}" type="pres">
      <dgm:prSet presAssocID="{E0AE4DE3-7AC0-49FB-B5C8-6840DAB36B33}" presName="parallelogram3" presStyleLbl="alignNode1" presStyleIdx="9" presStyleCnt="77"/>
      <dgm:spPr/>
    </dgm:pt>
    <dgm:pt modelId="{CA34858C-139D-4656-81C2-1B6E8EFD3946}" type="pres">
      <dgm:prSet presAssocID="{E0AE4DE3-7AC0-49FB-B5C8-6840DAB36B33}" presName="parallelogram4" presStyleLbl="alignNode1" presStyleIdx="10" presStyleCnt="77"/>
      <dgm:spPr/>
    </dgm:pt>
    <dgm:pt modelId="{2730968D-3999-44D5-B869-7F6993E852C3}" type="pres">
      <dgm:prSet presAssocID="{E0AE4DE3-7AC0-49FB-B5C8-6840DAB36B33}" presName="parallelogram5" presStyleLbl="alignNode1" presStyleIdx="11" presStyleCnt="77"/>
      <dgm:spPr/>
    </dgm:pt>
    <dgm:pt modelId="{DA412F81-EAAD-468F-91EC-FE377E03FE92}" type="pres">
      <dgm:prSet presAssocID="{E0AE4DE3-7AC0-49FB-B5C8-6840DAB36B33}" presName="parallelogram6" presStyleLbl="alignNode1" presStyleIdx="12" presStyleCnt="77"/>
      <dgm:spPr/>
    </dgm:pt>
    <dgm:pt modelId="{810A4582-B0D3-471E-8F28-D1D483172516}" type="pres">
      <dgm:prSet presAssocID="{E0AE4DE3-7AC0-49FB-B5C8-6840DAB36B33}" presName="parallelogram7" presStyleLbl="alignNode1" presStyleIdx="13" presStyleCnt="77"/>
      <dgm:spPr/>
    </dgm:pt>
    <dgm:pt modelId="{31747CA1-F77F-4058-BD03-E9C770FACD2D}" type="pres">
      <dgm:prSet presAssocID="{FF020E98-C440-409A-8330-41A64FCBF3C5}" presName="sibTrans" presStyleCnt="0"/>
      <dgm:spPr/>
    </dgm:pt>
    <dgm:pt modelId="{606AFCBF-18FF-4253-9CB2-6403F9439BEE}" type="pres">
      <dgm:prSet presAssocID="{1FF28629-EBF3-4FE5-ADB2-33F6DA7620FE}" presName="parenttextcomposite" presStyleCnt="0"/>
      <dgm:spPr/>
    </dgm:pt>
    <dgm:pt modelId="{0EBC2C97-C610-4AC3-B663-E55075356A6E}" type="pres">
      <dgm:prSet presAssocID="{1FF28629-EBF3-4FE5-ADB2-33F6DA7620FE}" presName="parenttext" presStyleLbl="revTx" presStyleIdx="2" presStyleCnt="1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8FA09-6AB7-4377-B1B5-F034A265BDEF}" type="pres">
      <dgm:prSet presAssocID="{1FF28629-EBF3-4FE5-ADB2-33F6DA7620FE}" presName="parallelogramComposite" presStyleCnt="0"/>
      <dgm:spPr/>
    </dgm:pt>
    <dgm:pt modelId="{ED759785-E463-42CF-903C-BB4682469F95}" type="pres">
      <dgm:prSet presAssocID="{1FF28629-EBF3-4FE5-ADB2-33F6DA7620FE}" presName="parallelogram1" presStyleLbl="alignNode1" presStyleIdx="14" presStyleCnt="77"/>
      <dgm:spPr/>
    </dgm:pt>
    <dgm:pt modelId="{B4063DEE-A828-4DDF-94AF-DA59C0AA9F20}" type="pres">
      <dgm:prSet presAssocID="{1FF28629-EBF3-4FE5-ADB2-33F6DA7620FE}" presName="parallelogram2" presStyleLbl="alignNode1" presStyleIdx="15" presStyleCnt="77"/>
      <dgm:spPr/>
    </dgm:pt>
    <dgm:pt modelId="{80D66DAB-B572-437D-B169-2C8D1DC56DE7}" type="pres">
      <dgm:prSet presAssocID="{1FF28629-EBF3-4FE5-ADB2-33F6DA7620FE}" presName="parallelogram3" presStyleLbl="alignNode1" presStyleIdx="16" presStyleCnt="77"/>
      <dgm:spPr/>
    </dgm:pt>
    <dgm:pt modelId="{553DC60B-5B1B-4873-A82A-4BFCCB4AC5C0}" type="pres">
      <dgm:prSet presAssocID="{1FF28629-EBF3-4FE5-ADB2-33F6DA7620FE}" presName="parallelogram4" presStyleLbl="alignNode1" presStyleIdx="17" presStyleCnt="77"/>
      <dgm:spPr/>
    </dgm:pt>
    <dgm:pt modelId="{829AD3C0-FDFD-46ED-BD9C-2A6E38304F94}" type="pres">
      <dgm:prSet presAssocID="{1FF28629-EBF3-4FE5-ADB2-33F6DA7620FE}" presName="parallelogram5" presStyleLbl="alignNode1" presStyleIdx="18" presStyleCnt="77"/>
      <dgm:spPr/>
    </dgm:pt>
    <dgm:pt modelId="{6B1D0A68-6E7E-4489-AD2C-444F51A104C7}" type="pres">
      <dgm:prSet presAssocID="{1FF28629-EBF3-4FE5-ADB2-33F6DA7620FE}" presName="parallelogram6" presStyleLbl="alignNode1" presStyleIdx="19" presStyleCnt="77"/>
      <dgm:spPr/>
    </dgm:pt>
    <dgm:pt modelId="{68A9688C-7200-4CF9-BED0-B123C3499A78}" type="pres">
      <dgm:prSet presAssocID="{1FF28629-EBF3-4FE5-ADB2-33F6DA7620FE}" presName="parallelogram7" presStyleLbl="alignNode1" presStyleIdx="20" presStyleCnt="77"/>
      <dgm:spPr/>
    </dgm:pt>
    <dgm:pt modelId="{87C33F08-8512-4D02-AA73-7F9F182522C2}" type="pres">
      <dgm:prSet presAssocID="{565DF53D-3952-4227-AA46-4E2A1EDD315D}" presName="sibTrans" presStyleCnt="0"/>
      <dgm:spPr/>
    </dgm:pt>
    <dgm:pt modelId="{FA0E7C4B-EEBD-4E42-B8D5-E0B60C4B3690}" type="pres">
      <dgm:prSet presAssocID="{25C043BB-BDC5-4CDD-830C-6DF8A85B5B1E}" presName="parenttextcomposite" presStyleCnt="0"/>
      <dgm:spPr/>
    </dgm:pt>
    <dgm:pt modelId="{3E215AD3-19FB-4420-AC33-B3538F311F8C}" type="pres">
      <dgm:prSet presAssocID="{25C043BB-BDC5-4CDD-830C-6DF8A85B5B1E}" presName="parenttext" presStyleLbl="revTx" presStyleIdx="3" presStyleCnt="1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FCF21-D975-4564-B9F2-0578D6BE6A3E}" type="pres">
      <dgm:prSet presAssocID="{25C043BB-BDC5-4CDD-830C-6DF8A85B5B1E}" presName="parallelogramComposite" presStyleCnt="0"/>
      <dgm:spPr/>
    </dgm:pt>
    <dgm:pt modelId="{AEC69749-CE5A-49B0-AB32-80125BFAC1A3}" type="pres">
      <dgm:prSet presAssocID="{25C043BB-BDC5-4CDD-830C-6DF8A85B5B1E}" presName="parallelogram1" presStyleLbl="alignNode1" presStyleIdx="21" presStyleCnt="77"/>
      <dgm:spPr/>
    </dgm:pt>
    <dgm:pt modelId="{B17D1096-6E0E-4FE7-A965-96CD4539AAC6}" type="pres">
      <dgm:prSet presAssocID="{25C043BB-BDC5-4CDD-830C-6DF8A85B5B1E}" presName="parallelogram2" presStyleLbl="alignNode1" presStyleIdx="22" presStyleCnt="77"/>
      <dgm:spPr/>
    </dgm:pt>
    <dgm:pt modelId="{B087D5D2-E8C2-45BC-A8E0-E8C5F6EF1548}" type="pres">
      <dgm:prSet presAssocID="{25C043BB-BDC5-4CDD-830C-6DF8A85B5B1E}" presName="parallelogram3" presStyleLbl="alignNode1" presStyleIdx="23" presStyleCnt="77"/>
      <dgm:spPr/>
    </dgm:pt>
    <dgm:pt modelId="{DB73D4F5-0502-48FF-BA9B-8D11660C2D0A}" type="pres">
      <dgm:prSet presAssocID="{25C043BB-BDC5-4CDD-830C-6DF8A85B5B1E}" presName="parallelogram4" presStyleLbl="alignNode1" presStyleIdx="24" presStyleCnt="77"/>
      <dgm:spPr/>
    </dgm:pt>
    <dgm:pt modelId="{DFE50DDD-C0DC-4A82-8378-DC7693BA8339}" type="pres">
      <dgm:prSet presAssocID="{25C043BB-BDC5-4CDD-830C-6DF8A85B5B1E}" presName="parallelogram5" presStyleLbl="alignNode1" presStyleIdx="25" presStyleCnt="77"/>
      <dgm:spPr/>
    </dgm:pt>
    <dgm:pt modelId="{A157506F-B80C-4ABB-B559-F453ED6EA577}" type="pres">
      <dgm:prSet presAssocID="{25C043BB-BDC5-4CDD-830C-6DF8A85B5B1E}" presName="parallelogram6" presStyleLbl="alignNode1" presStyleIdx="26" presStyleCnt="77"/>
      <dgm:spPr/>
    </dgm:pt>
    <dgm:pt modelId="{BBE4A305-E37F-4008-AD91-37084686AB3C}" type="pres">
      <dgm:prSet presAssocID="{25C043BB-BDC5-4CDD-830C-6DF8A85B5B1E}" presName="parallelogram7" presStyleLbl="alignNode1" presStyleIdx="27" presStyleCnt="77"/>
      <dgm:spPr/>
    </dgm:pt>
    <dgm:pt modelId="{CBA207B7-0014-46CE-A289-F44AB92397D5}" type="pres">
      <dgm:prSet presAssocID="{13BA35DE-A92F-4552-8AAF-A5BA685233E4}" presName="sibTrans" presStyleCnt="0"/>
      <dgm:spPr/>
    </dgm:pt>
    <dgm:pt modelId="{0A71C722-4438-4299-A8A1-EA32D820365F}" type="pres">
      <dgm:prSet presAssocID="{4BB03DBD-A1A7-44FD-81D5-8A3EDEDCD226}" presName="parenttextcomposite" presStyleCnt="0"/>
      <dgm:spPr/>
    </dgm:pt>
    <dgm:pt modelId="{6597A005-0CC5-4E20-929A-E5744199D946}" type="pres">
      <dgm:prSet presAssocID="{4BB03DBD-A1A7-44FD-81D5-8A3EDEDCD226}" presName="parenttext" presStyleLbl="revTx" presStyleIdx="4" presStyleCnt="1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A9248-6434-48A8-9663-69097A1D49B9}" type="pres">
      <dgm:prSet presAssocID="{4BB03DBD-A1A7-44FD-81D5-8A3EDEDCD226}" presName="parallelogramComposite" presStyleCnt="0"/>
      <dgm:spPr/>
    </dgm:pt>
    <dgm:pt modelId="{02CEF7C5-8A84-4005-86A9-457DB84875E4}" type="pres">
      <dgm:prSet presAssocID="{4BB03DBD-A1A7-44FD-81D5-8A3EDEDCD226}" presName="parallelogram1" presStyleLbl="alignNode1" presStyleIdx="28" presStyleCnt="77"/>
      <dgm:spPr/>
    </dgm:pt>
    <dgm:pt modelId="{76513066-8F7C-45F1-88E6-593E2AFA8A45}" type="pres">
      <dgm:prSet presAssocID="{4BB03DBD-A1A7-44FD-81D5-8A3EDEDCD226}" presName="parallelogram2" presStyleLbl="alignNode1" presStyleIdx="29" presStyleCnt="77"/>
      <dgm:spPr/>
    </dgm:pt>
    <dgm:pt modelId="{A83D9549-4B02-47E9-98A5-2029675F875A}" type="pres">
      <dgm:prSet presAssocID="{4BB03DBD-A1A7-44FD-81D5-8A3EDEDCD226}" presName="parallelogram3" presStyleLbl="alignNode1" presStyleIdx="30" presStyleCnt="77"/>
      <dgm:spPr/>
    </dgm:pt>
    <dgm:pt modelId="{08DA9E29-A688-4E0C-AAD8-14043B950A1D}" type="pres">
      <dgm:prSet presAssocID="{4BB03DBD-A1A7-44FD-81D5-8A3EDEDCD226}" presName="parallelogram4" presStyleLbl="alignNode1" presStyleIdx="31" presStyleCnt="77"/>
      <dgm:spPr/>
    </dgm:pt>
    <dgm:pt modelId="{8BDD8F45-7577-447E-B062-47C50BC0BF3D}" type="pres">
      <dgm:prSet presAssocID="{4BB03DBD-A1A7-44FD-81D5-8A3EDEDCD226}" presName="parallelogram5" presStyleLbl="alignNode1" presStyleIdx="32" presStyleCnt="77"/>
      <dgm:spPr/>
    </dgm:pt>
    <dgm:pt modelId="{301CB20F-FF5D-4780-8E1F-E98E2BD920E3}" type="pres">
      <dgm:prSet presAssocID="{4BB03DBD-A1A7-44FD-81D5-8A3EDEDCD226}" presName="parallelogram6" presStyleLbl="alignNode1" presStyleIdx="33" presStyleCnt="77"/>
      <dgm:spPr/>
    </dgm:pt>
    <dgm:pt modelId="{5B48CA5C-F908-4F7F-B9C1-11312B73877F}" type="pres">
      <dgm:prSet presAssocID="{4BB03DBD-A1A7-44FD-81D5-8A3EDEDCD226}" presName="parallelogram7" presStyleLbl="alignNode1" presStyleIdx="34" presStyleCnt="77"/>
      <dgm:spPr/>
    </dgm:pt>
    <dgm:pt modelId="{83BA11F7-AE53-43DB-ADE6-5340A9203B95}" type="pres">
      <dgm:prSet presAssocID="{10DB81E0-24D8-4754-8730-ED5F6679F140}" presName="sibTrans" presStyleCnt="0"/>
      <dgm:spPr/>
    </dgm:pt>
    <dgm:pt modelId="{849E9B3A-761C-4745-BE3F-E8FCAC6420D0}" type="pres">
      <dgm:prSet presAssocID="{C236B47E-B5B7-4BC6-99B6-D60777F3AD0B}" presName="parenttextcomposite" presStyleCnt="0"/>
      <dgm:spPr/>
    </dgm:pt>
    <dgm:pt modelId="{AE587BCD-A9C1-4890-99DC-CB257812AAFB}" type="pres">
      <dgm:prSet presAssocID="{C236B47E-B5B7-4BC6-99B6-D60777F3AD0B}" presName="parenttext" presStyleLbl="revTx" presStyleIdx="5" presStyleCnt="1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04313A-F1C8-4020-BD6E-E975A2974C10}" type="pres">
      <dgm:prSet presAssocID="{C236B47E-B5B7-4BC6-99B6-D60777F3AD0B}" presName="parallelogramComposite" presStyleCnt="0"/>
      <dgm:spPr/>
    </dgm:pt>
    <dgm:pt modelId="{662D7103-FAEB-42AF-A20A-C6EE2FB36F1B}" type="pres">
      <dgm:prSet presAssocID="{C236B47E-B5B7-4BC6-99B6-D60777F3AD0B}" presName="parallelogram1" presStyleLbl="alignNode1" presStyleIdx="35" presStyleCnt="77"/>
      <dgm:spPr/>
    </dgm:pt>
    <dgm:pt modelId="{1431595C-8991-423A-BC3D-026EA68E53F5}" type="pres">
      <dgm:prSet presAssocID="{C236B47E-B5B7-4BC6-99B6-D60777F3AD0B}" presName="parallelogram2" presStyleLbl="alignNode1" presStyleIdx="36" presStyleCnt="77"/>
      <dgm:spPr/>
    </dgm:pt>
    <dgm:pt modelId="{8DC879A5-CA23-483F-901D-14BAEF794FAB}" type="pres">
      <dgm:prSet presAssocID="{C236B47E-B5B7-4BC6-99B6-D60777F3AD0B}" presName="parallelogram3" presStyleLbl="alignNode1" presStyleIdx="37" presStyleCnt="77"/>
      <dgm:spPr/>
    </dgm:pt>
    <dgm:pt modelId="{D71EEDEA-41B4-4CF3-B600-AA1CA5335757}" type="pres">
      <dgm:prSet presAssocID="{C236B47E-B5B7-4BC6-99B6-D60777F3AD0B}" presName="parallelogram4" presStyleLbl="alignNode1" presStyleIdx="38" presStyleCnt="77"/>
      <dgm:spPr/>
    </dgm:pt>
    <dgm:pt modelId="{3CFC972C-361A-41E1-9D85-5EE0911C504E}" type="pres">
      <dgm:prSet presAssocID="{C236B47E-B5B7-4BC6-99B6-D60777F3AD0B}" presName="parallelogram5" presStyleLbl="alignNode1" presStyleIdx="39" presStyleCnt="77"/>
      <dgm:spPr/>
    </dgm:pt>
    <dgm:pt modelId="{A7CF0E6A-0832-468A-A1D5-63ACFA5A2782}" type="pres">
      <dgm:prSet presAssocID="{C236B47E-B5B7-4BC6-99B6-D60777F3AD0B}" presName="parallelogram6" presStyleLbl="alignNode1" presStyleIdx="40" presStyleCnt="77"/>
      <dgm:spPr/>
    </dgm:pt>
    <dgm:pt modelId="{EE8122D8-8AE4-484B-85CA-F4F259FD38E6}" type="pres">
      <dgm:prSet presAssocID="{C236B47E-B5B7-4BC6-99B6-D60777F3AD0B}" presName="parallelogram7" presStyleLbl="alignNode1" presStyleIdx="41" presStyleCnt="77"/>
      <dgm:spPr/>
    </dgm:pt>
    <dgm:pt modelId="{62A97F11-1A6A-4190-8479-5D50B9452109}" type="pres">
      <dgm:prSet presAssocID="{615B6A8A-70ED-4F2C-A457-8ABAF6AD6171}" presName="sibTrans" presStyleCnt="0"/>
      <dgm:spPr/>
    </dgm:pt>
    <dgm:pt modelId="{E6979C54-534F-4F6D-A488-695F17F6CCC1}" type="pres">
      <dgm:prSet presAssocID="{C31B0CD6-1013-4ECE-BB3A-DCE8D01F7B48}" presName="parenttextcomposite" presStyleCnt="0"/>
      <dgm:spPr/>
    </dgm:pt>
    <dgm:pt modelId="{50E74E0A-8B51-4AC8-ACFF-D6A70CFC5A7E}" type="pres">
      <dgm:prSet presAssocID="{C31B0CD6-1013-4ECE-BB3A-DCE8D01F7B48}" presName="parenttext" presStyleLbl="revTx" presStyleIdx="6" presStyleCnt="1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09C89-374F-407E-9FD4-D96711FEA2CB}" type="pres">
      <dgm:prSet presAssocID="{C31B0CD6-1013-4ECE-BB3A-DCE8D01F7B48}" presName="parallelogramComposite" presStyleCnt="0"/>
      <dgm:spPr/>
    </dgm:pt>
    <dgm:pt modelId="{087F09E4-4613-4600-A21D-68705E1C4510}" type="pres">
      <dgm:prSet presAssocID="{C31B0CD6-1013-4ECE-BB3A-DCE8D01F7B48}" presName="parallelogram1" presStyleLbl="alignNode1" presStyleIdx="42" presStyleCnt="77"/>
      <dgm:spPr/>
    </dgm:pt>
    <dgm:pt modelId="{557B699E-49BD-4B4A-B0B5-A6CAA0CCA5E7}" type="pres">
      <dgm:prSet presAssocID="{C31B0CD6-1013-4ECE-BB3A-DCE8D01F7B48}" presName="parallelogram2" presStyleLbl="alignNode1" presStyleIdx="43" presStyleCnt="77"/>
      <dgm:spPr/>
    </dgm:pt>
    <dgm:pt modelId="{F69B83A8-06FE-47A5-B4B6-C8270BC4BBFB}" type="pres">
      <dgm:prSet presAssocID="{C31B0CD6-1013-4ECE-BB3A-DCE8D01F7B48}" presName="parallelogram3" presStyleLbl="alignNode1" presStyleIdx="44" presStyleCnt="77"/>
      <dgm:spPr/>
    </dgm:pt>
    <dgm:pt modelId="{DA0D734B-0FD2-4259-A298-5CD3B441F861}" type="pres">
      <dgm:prSet presAssocID="{C31B0CD6-1013-4ECE-BB3A-DCE8D01F7B48}" presName="parallelogram4" presStyleLbl="alignNode1" presStyleIdx="45" presStyleCnt="77"/>
      <dgm:spPr/>
    </dgm:pt>
    <dgm:pt modelId="{D723739D-FECD-4AAB-B4F6-56747BCE5D73}" type="pres">
      <dgm:prSet presAssocID="{C31B0CD6-1013-4ECE-BB3A-DCE8D01F7B48}" presName="parallelogram5" presStyleLbl="alignNode1" presStyleIdx="46" presStyleCnt="77"/>
      <dgm:spPr/>
    </dgm:pt>
    <dgm:pt modelId="{5F33F72A-F15F-44D9-B32D-7FA3CAD876DB}" type="pres">
      <dgm:prSet presAssocID="{C31B0CD6-1013-4ECE-BB3A-DCE8D01F7B48}" presName="parallelogram6" presStyleLbl="alignNode1" presStyleIdx="47" presStyleCnt="77"/>
      <dgm:spPr/>
    </dgm:pt>
    <dgm:pt modelId="{6BB4576F-FC02-472A-8B34-3866A94B43F1}" type="pres">
      <dgm:prSet presAssocID="{C31B0CD6-1013-4ECE-BB3A-DCE8D01F7B48}" presName="parallelogram7" presStyleLbl="alignNode1" presStyleIdx="48" presStyleCnt="77"/>
      <dgm:spPr/>
    </dgm:pt>
    <dgm:pt modelId="{FC0D4594-7A23-4AC8-A5F8-E5CF90B0DCBC}" type="pres">
      <dgm:prSet presAssocID="{D6411698-7D0A-4D4C-8CBB-D7C160614DC1}" presName="sibTrans" presStyleCnt="0"/>
      <dgm:spPr/>
    </dgm:pt>
    <dgm:pt modelId="{F70F2F9E-0B34-402E-8C18-AF1B50764331}" type="pres">
      <dgm:prSet presAssocID="{ED13C3C8-3C12-4A5C-BCB5-943B87348BA4}" presName="parenttextcomposite" presStyleCnt="0"/>
      <dgm:spPr/>
    </dgm:pt>
    <dgm:pt modelId="{BEF18A97-C64E-4A08-B574-F965E870A947}" type="pres">
      <dgm:prSet presAssocID="{ED13C3C8-3C12-4A5C-BCB5-943B87348BA4}" presName="parenttext" presStyleLbl="revTx" presStyleIdx="7" presStyleCnt="1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05FB12-B4E8-475F-96B0-5F03BC9113AA}" type="pres">
      <dgm:prSet presAssocID="{ED13C3C8-3C12-4A5C-BCB5-943B87348BA4}" presName="parallelogramComposite" presStyleCnt="0"/>
      <dgm:spPr/>
    </dgm:pt>
    <dgm:pt modelId="{43B93D12-39BE-4C27-8FED-9D3855527980}" type="pres">
      <dgm:prSet presAssocID="{ED13C3C8-3C12-4A5C-BCB5-943B87348BA4}" presName="parallelogram1" presStyleLbl="alignNode1" presStyleIdx="49" presStyleCnt="77"/>
      <dgm:spPr/>
    </dgm:pt>
    <dgm:pt modelId="{EC272067-C536-4124-865E-1EB0F47D5F0D}" type="pres">
      <dgm:prSet presAssocID="{ED13C3C8-3C12-4A5C-BCB5-943B87348BA4}" presName="parallelogram2" presStyleLbl="alignNode1" presStyleIdx="50" presStyleCnt="77"/>
      <dgm:spPr/>
    </dgm:pt>
    <dgm:pt modelId="{9A0ADB37-7F21-46D8-BD22-1D0CA2F35903}" type="pres">
      <dgm:prSet presAssocID="{ED13C3C8-3C12-4A5C-BCB5-943B87348BA4}" presName="parallelogram3" presStyleLbl="alignNode1" presStyleIdx="51" presStyleCnt="77"/>
      <dgm:spPr/>
    </dgm:pt>
    <dgm:pt modelId="{00434494-A06B-400B-857F-72F23191E4A6}" type="pres">
      <dgm:prSet presAssocID="{ED13C3C8-3C12-4A5C-BCB5-943B87348BA4}" presName="parallelogram4" presStyleLbl="alignNode1" presStyleIdx="52" presStyleCnt="77"/>
      <dgm:spPr/>
    </dgm:pt>
    <dgm:pt modelId="{6053AB0A-95FE-488D-BFDA-EA31A9B3BA66}" type="pres">
      <dgm:prSet presAssocID="{ED13C3C8-3C12-4A5C-BCB5-943B87348BA4}" presName="parallelogram5" presStyleLbl="alignNode1" presStyleIdx="53" presStyleCnt="77"/>
      <dgm:spPr/>
    </dgm:pt>
    <dgm:pt modelId="{BD39098B-F2E2-494C-99E8-17F4FBEFA5F7}" type="pres">
      <dgm:prSet presAssocID="{ED13C3C8-3C12-4A5C-BCB5-943B87348BA4}" presName="parallelogram6" presStyleLbl="alignNode1" presStyleIdx="54" presStyleCnt="77"/>
      <dgm:spPr/>
    </dgm:pt>
    <dgm:pt modelId="{25D5CAB3-6D3E-4C41-ACB5-A90D5019F0EB}" type="pres">
      <dgm:prSet presAssocID="{ED13C3C8-3C12-4A5C-BCB5-943B87348BA4}" presName="parallelogram7" presStyleLbl="alignNode1" presStyleIdx="55" presStyleCnt="77"/>
      <dgm:spPr/>
    </dgm:pt>
    <dgm:pt modelId="{695F8D98-E196-4F5D-ABB5-44CFA8C35330}" type="pres">
      <dgm:prSet presAssocID="{C68F1332-10D6-49F9-A94C-F76A2DCCE8EA}" presName="sibTrans" presStyleCnt="0"/>
      <dgm:spPr/>
    </dgm:pt>
    <dgm:pt modelId="{6B8E69F8-EE9A-44C2-A1BF-3C97BDD26045}" type="pres">
      <dgm:prSet presAssocID="{56A12AE5-08E2-4DA1-9249-59FCE6F9843F}" presName="parenttextcomposite" presStyleCnt="0"/>
      <dgm:spPr/>
    </dgm:pt>
    <dgm:pt modelId="{83C33C45-BF73-4E7B-89A2-C8EF5EE7DCB5}" type="pres">
      <dgm:prSet presAssocID="{56A12AE5-08E2-4DA1-9249-59FCE6F9843F}" presName="parenttext" presStyleLbl="revTx" presStyleIdx="8" presStyleCnt="1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4018F1-8699-4F49-973A-5A2B7F2697F0}" type="pres">
      <dgm:prSet presAssocID="{56A12AE5-08E2-4DA1-9249-59FCE6F9843F}" presName="parallelogramComposite" presStyleCnt="0"/>
      <dgm:spPr/>
    </dgm:pt>
    <dgm:pt modelId="{90A45626-D6C7-4296-B0E5-0021239347DE}" type="pres">
      <dgm:prSet presAssocID="{56A12AE5-08E2-4DA1-9249-59FCE6F9843F}" presName="parallelogram1" presStyleLbl="alignNode1" presStyleIdx="56" presStyleCnt="77"/>
      <dgm:spPr/>
    </dgm:pt>
    <dgm:pt modelId="{5634E9BF-70DF-4322-8AE7-8E073B864087}" type="pres">
      <dgm:prSet presAssocID="{56A12AE5-08E2-4DA1-9249-59FCE6F9843F}" presName="parallelogram2" presStyleLbl="alignNode1" presStyleIdx="57" presStyleCnt="77"/>
      <dgm:spPr/>
    </dgm:pt>
    <dgm:pt modelId="{E11BF893-D815-40EB-90EB-2F2900A3E606}" type="pres">
      <dgm:prSet presAssocID="{56A12AE5-08E2-4DA1-9249-59FCE6F9843F}" presName="parallelogram3" presStyleLbl="alignNode1" presStyleIdx="58" presStyleCnt="77"/>
      <dgm:spPr/>
    </dgm:pt>
    <dgm:pt modelId="{49726C35-B9F4-40EF-B4B6-7CF4B3B08605}" type="pres">
      <dgm:prSet presAssocID="{56A12AE5-08E2-4DA1-9249-59FCE6F9843F}" presName="parallelogram4" presStyleLbl="alignNode1" presStyleIdx="59" presStyleCnt="77"/>
      <dgm:spPr/>
    </dgm:pt>
    <dgm:pt modelId="{16AC1B55-A1D4-4F8C-AE0C-557FAF73F13F}" type="pres">
      <dgm:prSet presAssocID="{56A12AE5-08E2-4DA1-9249-59FCE6F9843F}" presName="parallelogram5" presStyleLbl="alignNode1" presStyleIdx="60" presStyleCnt="77"/>
      <dgm:spPr/>
    </dgm:pt>
    <dgm:pt modelId="{0D79AD74-C7D0-4680-8818-5E7BE8D511E1}" type="pres">
      <dgm:prSet presAssocID="{56A12AE5-08E2-4DA1-9249-59FCE6F9843F}" presName="parallelogram6" presStyleLbl="alignNode1" presStyleIdx="61" presStyleCnt="77"/>
      <dgm:spPr/>
    </dgm:pt>
    <dgm:pt modelId="{E1C87270-B974-49B7-9FB3-DF911B4969DD}" type="pres">
      <dgm:prSet presAssocID="{56A12AE5-08E2-4DA1-9249-59FCE6F9843F}" presName="parallelogram7" presStyleLbl="alignNode1" presStyleIdx="62" presStyleCnt="77"/>
      <dgm:spPr/>
    </dgm:pt>
    <dgm:pt modelId="{F52D0D48-F4FE-4701-8EB5-2B9DB97E724D}" type="pres">
      <dgm:prSet presAssocID="{735999DE-8073-4102-B3FD-69AED9CF90F3}" presName="sibTrans" presStyleCnt="0"/>
      <dgm:spPr/>
    </dgm:pt>
    <dgm:pt modelId="{AFFF60B9-2220-43D6-A2C6-F245999CB20F}" type="pres">
      <dgm:prSet presAssocID="{E75E7674-4203-4A06-A3D7-191B996D2141}" presName="parenttextcomposite" presStyleCnt="0"/>
      <dgm:spPr/>
    </dgm:pt>
    <dgm:pt modelId="{DD7BF847-0BFF-41A2-B63D-9E3EFFAEF84C}" type="pres">
      <dgm:prSet presAssocID="{E75E7674-4203-4A06-A3D7-191B996D2141}" presName="parenttext" presStyleLbl="revTx" presStyleIdx="9" presStyleCnt="1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03D0E-8519-427F-8A49-5F4B3A1114D6}" type="pres">
      <dgm:prSet presAssocID="{E75E7674-4203-4A06-A3D7-191B996D2141}" presName="parallelogramComposite" presStyleCnt="0"/>
      <dgm:spPr/>
    </dgm:pt>
    <dgm:pt modelId="{A882D513-E50B-4A54-87A1-40628289CD99}" type="pres">
      <dgm:prSet presAssocID="{E75E7674-4203-4A06-A3D7-191B996D2141}" presName="parallelogram1" presStyleLbl="alignNode1" presStyleIdx="63" presStyleCnt="77"/>
      <dgm:spPr/>
    </dgm:pt>
    <dgm:pt modelId="{4212DC87-83E1-4834-9397-3991C107086D}" type="pres">
      <dgm:prSet presAssocID="{E75E7674-4203-4A06-A3D7-191B996D2141}" presName="parallelogram2" presStyleLbl="alignNode1" presStyleIdx="64" presStyleCnt="77"/>
      <dgm:spPr/>
    </dgm:pt>
    <dgm:pt modelId="{25668FB9-D183-4488-A507-E52FC23D56E5}" type="pres">
      <dgm:prSet presAssocID="{E75E7674-4203-4A06-A3D7-191B996D2141}" presName="parallelogram3" presStyleLbl="alignNode1" presStyleIdx="65" presStyleCnt="77"/>
      <dgm:spPr/>
    </dgm:pt>
    <dgm:pt modelId="{ED7F6E0E-C836-4ACA-8D2A-6E5C5CD960EF}" type="pres">
      <dgm:prSet presAssocID="{E75E7674-4203-4A06-A3D7-191B996D2141}" presName="parallelogram4" presStyleLbl="alignNode1" presStyleIdx="66" presStyleCnt="77"/>
      <dgm:spPr/>
    </dgm:pt>
    <dgm:pt modelId="{F035E352-9489-4463-B1C4-12C20FDCD228}" type="pres">
      <dgm:prSet presAssocID="{E75E7674-4203-4A06-A3D7-191B996D2141}" presName="parallelogram5" presStyleLbl="alignNode1" presStyleIdx="67" presStyleCnt="77"/>
      <dgm:spPr/>
    </dgm:pt>
    <dgm:pt modelId="{B9EB681D-0901-4DEF-957B-404947445068}" type="pres">
      <dgm:prSet presAssocID="{E75E7674-4203-4A06-A3D7-191B996D2141}" presName="parallelogram6" presStyleLbl="alignNode1" presStyleIdx="68" presStyleCnt="77"/>
      <dgm:spPr/>
    </dgm:pt>
    <dgm:pt modelId="{0243BBE4-EA9E-4C5D-A5B6-440E4B86811E}" type="pres">
      <dgm:prSet presAssocID="{E75E7674-4203-4A06-A3D7-191B996D2141}" presName="parallelogram7" presStyleLbl="alignNode1" presStyleIdx="69" presStyleCnt="77"/>
      <dgm:spPr/>
    </dgm:pt>
    <dgm:pt modelId="{9C71BA6B-1EE5-4A14-AC8A-DB27CE2F5E5A}" type="pres">
      <dgm:prSet presAssocID="{BCCFE311-AE7A-4E5F-8227-68A254E43F31}" presName="sibTrans" presStyleCnt="0"/>
      <dgm:spPr/>
    </dgm:pt>
    <dgm:pt modelId="{FE99E039-CB78-46E2-A5D6-DD3A57E513B0}" type="pres">
      <dgm:prSet presAssocID="{03220BE5-B6BB-4FC8-B875-9E5A4F069016}" presName="parenttextcomposite" presStyleCnt="0"/>
      <dgm:spPr/>
    </dgm:pt>
    <dgm:pt modelId="{6D468E9D-CE65-466A-83AE-B6D4589AF0D2}" type="pres">
      <dgm:prSet presAssocID="{03220BE5-B6BB-4FC8-B875-9E5A4F069016}" presName="parenttext" presStyleLbl="revTx" presStyleIdx="10" presStyleCnt="1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205F99-F760-4A8F-BD1A-BB57268C4D29}" type="pres">
      <dgm:prSet presAssocID="{03220BE5-B6BB-4FC8-B875-9E5A4F069016}" presName="parallelogramComposite" presStyleCnt="0"/>
      <dgm:spPr/>
    </dgm:pt>
    <dgm:pt modelId="{17B3DF7B-A0EE-48BB-9F05-10DC754ABE09}" type="pres">
      <dgm:prSet presAssocID="{03220BE5-B6BB-4FC8-B875-9E5A4F069016}" presName="parallelogram1" presStyleLbl="alignNode1" presStyleIdx="70" presStyleCnt="77"/>
      <dgm:spPr/>
    </dgm:pt>
    <dgm:pt modelId="{CF953357-DE25-4C9E-9E74-F91A0A520049}" type="pres">
      <dgm:prSet presAssocID="{03220BE5-B6BB-4FC8-B875-9E5A4F069016}" presName="parallelogram2" presStyleLbl="alignNode1" presStyleIdx="71" presStyleCnt="77"/>
      <dgm:spPr/>
    </dgm:pt>
    <dgm:pt modelId="{D88130E4-6381-4F33-8C72-20D5B230C987}" type="pres">
      <dgm:prSet presAssocID="{03220BE5-B6BB-4FC8-B875-9E5A4F069016}" presName="parallelogram3" presStyleLbl="alignNode1" presStyleIdx="72" presStyleCnt="77"/>
      <dgm:spPr/>
    </dgm:pt>
    <dgm:pt modelId="{128DEAAE-DE87-427F-9FEB-BA3D535F157F}" type="pres">
      <dgm:prSet presAssocID="{03220BE5-B6BB-4FC8-B875-9E5A4F069016}" presName="parallelogram4" presStyleLbl="alignNode1" presStyleIdx="73" presStyleCnt="77"/>
      <dgm:spPr/>
    </dgm:pt>
    <dgm:pt modelId="{93D6632D-7A3A-48A9-9A7B-48E7265DA655}" type="pres">
      <dgm:prSet presAssocID="{03220BE5-B6BB-4FC8-B875-9E5A4F069016}" presName="parallelogram5" presStyleLbl="alignNode1" presStyleIdx="74" presStyleCnt="77"/>
      <dgm:spPr/>
    </dgm:pt>
    <dgm:pt modelId="{41EDD8ED-8325-4B7B-9C48-85629BF5FF0A}" type="pres">
      <dgm:prSet presAssocID="{03220BE5-B6BB-4FC8-B875-9E5A4F069016}" presName="parallelogram6" presStyleLbl="alignNode1" presStyleIdx="75" presStyleCnt="77"/>
      <dgm:spPr/>
    </dgm:pt>
    <dgm:pt modelId="{331FCE81-5F1E-48B9-83DA-34A1A8A6F4EF}" type="pres">
      <dgm:prSet presAssocID="{03220BE5-B6BB-4FC8-B875-9E5A4F069016}" presName="parallelogram7" presStyleLbl="alignNode1" presStyleIdx="76" presStyleCnt="77"/>
      <dgm:spPr/>
    </dgm:pt>
  </dgm:ptLst>
  <dgm:cxnLst>
    <dgm:cxn modelId="{01D8281B-5E21-47C8-A755-AAD3ECC7C10E}" type="presOf" srcId="{1FF28629-EBF3-4FE5-ADB2-33F6DA7620FE}" destId="{0EBC2C97-C610-4AC3-B663-E55075356A6E}" srcOrd="0" destOrd="0" presId="urn:microsoft.com/office/officeart/2008/layout/VerticalAccentList"/>
    <dgm:cxn modelId="{3AADACCE-215E-4264-8F4D-1542410F28E8}" srcId="{E876CD31-B4B6-4E5D-BAA4-17BBD78627FC}" destId="{25C043BB-BDC5-4CDD-830C-6DF8A85B5B1E}" srcOrd="3" destOrd="0" parTransId="{5FDC851C-116A-4939-AF3F-DEB10B06E7D2}" sibTransId="{13BA35DE-A92F-4552-8AAF-A5BA685233E4}"/>
    <dgm:cxn modelId="{F055962B-A901-4470-A3A7-EFFAA35F563F}" type="presOf" srcId="{C31B0CD6-1013-4ECE-BB3A-DCE8D01F7B48}" destId="{50E74E0A-8B51-4AC8-ACFF-D6A70CFC5A7E}" srcOrd="0" destOrd="0" presId="urn:microsoft.com/office/officeart/2008/layout/VerticalAccentList"/>
    <dgm:cxn modelId="{52591CC3-CECB-48E9-8D71-5F5DB0614CF3}" type="presOf" srcId="{25C043BB-BDC5-4CDD-830C-6DF8A85B5B1E}" destId="{3E215AD3-19FB-4420-AC33-B3538F311F8C}" srcOrd="0" destOrd="0" presId="urn:microsoft.com/office/officeart/2008/layout/VerticalAccentList"/>
    <dgm:cxn modelId="{0B9CAED1-718B-4B33-876F-B2EBC6304A6B}" type="presOf" srcId="{56A12AE5-08E2-4DA1-9249-59FCE6F9843F}" destId="{83C33C45-BF73-4E7B-89A2-C8EF5EE7DCB5}" srcOrd="0" destOrd="0" presId="urn:microsoft.com/office/officeart/2008/layout/VerticalAccentList"/>
    <dgm:cxn modelId="{FEE2D6FE-1716-4C45-ADEA-58ABFD827A88}" type="presOf" srcId="{C236B47E-B5B7-4BC6-99B6-D60777F3AD0B}" destId="{AE587BCD-A9C1-4890-99DC-CB257812AAFB}" srcOrd="0" destOrd="0" presId="urn:microsoft.com/office/officeart/2008/layout/VerticalAccentList"/>
    <dgm:cxn modelId="{FECF1E24-3A53-44CE-813A-07E52EA2FAD8}" srcId="{E876CD31-B4B6-4E5D-BAA4-17BBD78627FC}" destId="{C31B0CD6-1013-4ECE-BB3A-DCE8D01F7B48}" srcOrd="6" destOrd="0" parTransId="{3095B634-9811-47F2-A1EC-0C293354D6F0}" sibTransId="{D6411698-7D0A-4D4C-8CBB-D7C160614DC1}"/>
    <dgm:cxn modelId="{D35B078C-6CD1-46C6-8CFC-CA102D38B242}" type="presOf" srcId="{269726F0-43EC-4F08-998C-A8F7D4E31E45}" destId="{D04ACDFD-97C0-42DA-8BF0-B578C6716D39}" srcOrd="0" destOrd="0" presId="urn:microsoft.com/office/officeart/2008/layout/VerticalAccentList"/>
    <dgm:cxn modelId="{A96EFF7B-979B-4193-8321-93745590C386}" srcId="{E876CD31-B4B6-4E5D-BAA4-17BBD78627FC}" destId="{E0AE4DE3-7AC0-49FB-B5C8-6840DAB36B33}" srcOrd="1" destOrd="0" parTransId="{A7671948-CDAE-44E6-8214-A5E9D0BD0B37}" sibTransId="{FF020E98-C440-409A-8330-41A64FCBF3C5}"/>
    <dgm:cxn modelId="{1D65E5A5-3CF8-4462-BF7A-FB2DF529FE80}" srcId="{E876CD31-B4B6-4E5D-BAA4-17BBD78627FC}" destId="{269726F0-43EC-4F08-998C-A8F7D4E31E45}" srcOrd="0" destOrd="0" parTransId="{79AA216D-45E2-4310-82E0-C5BD63EE9A29}" sibTransId="{CD3B96CF-62DA-4159-9BB8-61EC91AF1A1E}"/>
    <dgm:cxn modelId="{954845A5-DF72-4E30-861D-78F36E171B46}" type="presOf" srcId="{ED13C3C8-3C12-4A5C-BCB5-943B87348BA4}" destId="{BEF18A97-C64E-4A08-B574-F965E870A947}" srcOrd="0" destOrd="0" presId="urn:microsoft.com/office/officeart/2008/layout/VerticalAccentList"/>
    <dgm:cxn modelId="{7E43F05D-E165-4816-B7D5-B541958BBAAB}" srcId="{E876CD31-B4B6-4E5D-BAA4-17BBD78627FC}" destId="{4BB03DBD-A1A7-44FD-81D5-8A3EDEDCD226}" srcOrd="4" destOrd="0" parTransId="{CCD8C9A9-EF00-4FE8-8D40-ED5D41B8587A}" sibTransId="{10DB81E0-24D8-4754-8730-ED5F6679F140}"/>
    <dgm:cxn modelId="{C4B34453-16B7-4424-928F-AE861313095E}" srcId="{E876CD31-B4B6-4E5D-BAA4-17BBD78627FC}" destId="{56A12AE5-08E2-4DA1-9249-59FCE6F9843F}" srcOrd="8" destOrd="0" parTransId="{4BF3477C-8750-473C-97B9-D2E727DC13D8}" sibTransId="{735999DE-8073-4102-B3FD-69AED9CF90F3}"/>
    <dgm:cxn modelId="{6C23CDA6-BEC5-46A0-A879-1F49303C56C4}" srcId="{E876CD31-B4B6-4E5D-BAA4-17BBD78627FC}" destId="{C236B47E-B5B7-4BC6-99B6-D60777F3AD0B}" srcOrd="5" destOrd="0" parTransId="{49180CFD-81FB-4962-BFF7-F5002DB49426}" sibTransId="{615B6A8A-70ED-4F2C-A457-8ABAF6AD6171}"/>
    <dgm:cxn modelId="{4D07CD56-2B13-44CF-A0FB-F00D86CA8559}" srcId="{E876CD31-B4B6-4E5D-BAA4-17BBD78627FC}" destId="{ED13C3C8-3C12-4A5C-BCB5-943B87348BA4}" srcOrd="7" destOrd="0" parTransId="{DA6F4824-4293-4493-AD67-7FB0622DA875}" sibTransId="{C68F1332-10D6-49F9-A94C-F76A2DCCE8EA}"/>
    <dgm:cxn modelId="{E5350B47-59DF-49B5-AA1E-D493CFD02A5E}" type="presOf" srcId="{E876CD31-B4B6-4E5D-BAA4-17BBD78627FC}" destId="{69357F19-413C-4011-9B37-05C05B07F678}" srcOrd="0" destOrd="0" presId="urn:microsoft.com/office/officeart/2008/layout/VerticalAccentList"/>
    <dgm:cxn modelId="{9B02049C-537F-499A-B2B1-6B4EAB8C31B1}" srcId="{E876CD31-B4B6-4E5D-BAA4-17BBD78627FC}" destId="{E75E7674-4203-4A06-A3D7-191B996D2141}" srcOrd="9" destOrd="0" parTransId="{8548EF76-3D47-41BA-BF96-DEB9C17772CF}" sibTransId="{BCCFE311-AE7A-4E5F-8227-68A254E43F31}"/>
    <dgm:cxn modelId="{D187AC1E-6A25-4013-8CD2-A09E9341F431}" type="presOf" srcId="{E0AE4DE3-7AC0-49FB-B5C8-6840DAB36B33}" destId="{5E16589A-9B81-43AD-90E5-1CEF1FA9B82E}" srcOrd="0" destOrd="0" presId="urn:microsoft.com/office/officeart/2008/layout/VerticalAccentList"/>
    <dgm:cxn modelId="{4DC6EA63-9237-44AB-9BEF-F11AA57A5016}" srcId="{E876CD31-B4B6-4E5D-BAA4-17BBD78627FC}" destId="{1FF28629-EBF3-4FE5-ADB2-33F6DA7620FE}" srcOrd="2" destOrd="0" parTransId="{44E1FB30-7091-4464-931D-FE872F0CABFE}" sibTransId="{565DF53D-3952-4227-AA46-4E2A1EDD315D}"/>
    <dgm:cxn modelId="{18F64FEE-32C9-473F-A877-F326A8082F10}" type="presOf" srcId="{03220BE5-B6BB-4FC8-B875-9E5A4F069016}" destId="{6D468E9D-CE65-466A-83AE-B6D4589AF0D2}" srcOrd="0" destOrd="0" presId="urn:microsoft.com/office/officeart/2008/layout/VerticalAccentList"/>
    <dgm:cxn modelId="{0A2B32D6-890F-4308-A7AA-FF64B5149034}" type="presOf" srcId="{E75E7674-4203-4A06-A3D7-191B996D2141}" destId="{DD7BF847-0BFF-41A2-B63D-9E3EFFAEF84C}" srcOrd="0" destOrd="0" presId="urn:microsoft.com/office/officeart/2008/layout/VerticalAccentList"/>
    <dgm:cxn modelId="{69CC35BD-9830-453C-91B6-D3E1F9A98F16}" type="presOf" srcId="{4BB03DBD-A1A7-44FD-81D5-8A3EDEDCD226}" destId="{6597A005-0CC5-4E20-929A-E5744199D946}" srcOrd="0" destOrd="0" presId="urn:microsoft.com/office/officeart/2008/layout/VerticalAccentList"/>
    <dgm:cxn modelId="{31C94D77-2B0F-4746-A937-0D19C5F3D8E0}" srcId="{E876CD31-B4B6-4E5D-BAA4-17BBD78627FC}" destId="{03220BE5-B6BB-4FC8-B875-9E5A4F069016}" srcOrd="10" destOrd="0" parTransId="{AA787795-F155-488E-8AF4-491709EBE776}" sibTransId="{5A192006-FDAC-489A-8909-14537CD0B119}"/>
    <dgm:cxn modelId="{64E883F8-9330-4021-8EE4-2002F9D6CD6F}" type="presParOf" srcId="{69357F19-413C-4011-9B37-05C05B07F678}" destId="{B6C6D7A1-02DE-49A7-99EA-5CD279F476EA}" srcOrd="0" destOrd="0" presId="urn:microsoft.com/office/officeart/2008/layout/VerticalAccentList"/>
    <dgm:cxn modelId="{7841BC91-7412-478C-88A1-E4DB8EFE71E6}" type="presParOf" srcId="{B6C6D7A1-02DE-49A7-99EA-5CD279F476EA}" destId="{D04ACDFD-97C0-42DA-8BF0-B578C6716D39}" srcOrd="0" destOrd="0" presId="urn:microsoft.com/office/officeart/2008/layout/VerticalAccentList"/>
    <dgm:cxn modelId="{5D6FF10E-35DF-4AE3-B162-78B5ADF59381}" type="presParOf" srcId="{69357F19-413C-4011-9B37-05C05B07F678}" destId="{73B1FDBB-779C-41B0-A9A0-00A80F0293AD}" srcOrd="1" destOrd="0" presId="urn:microsoft.com/office/officeart/2008/layout/VerticalAccentList"/>
    <dgm:cxn modelId="{500A662E-F884-4AE3-8E63-D7A3F1FA22D9}" type="presParOf" srcId="{73B1FDBB-779C-41B0-A9A0-00A80F0293AD}" destId="{A66BE4E0-D356-453D-BAC0-2FE055508B22}" srcOrd="0" destOrd="0" presId="urn:microsoft.com/office/officeart/2008/layout/VerticalAccentList"/>
    <dgm:cxn modelId="{6A8FFA56-0E02-42B7-8CC6-2C67E315335F}" type="presParOf" srcId="{73B1FDBB-779C-41B0-A9A0-00A80F0293AD}" destId="{7980090E-2B15-424E-A509-7F06EFA0F5B1}" srcOrd="1" destOrd="0" presId="urn:microsoft.com/office/officeart/2008/layout/VerticalAccentList"/>
    <dgm:cxn modelId="{A8CD0440-0C22-46A2-AE9E-B95FE9E10077}" type="presParOf" srcId="{73B1FDBB-779C-41B0-A9A0-00A80F0293AD}" destId="{6264A1DF-DED9-4BAD-B35A-144F5D6544FE}" srcOrd="2" destOrd="0" presId="urn:microsoft.com/office/officeart/2008/layout/VerticalAccentList"/>
    <dgm:cxn modelId="{4906EF2D-A51A-4523-8076-05FD24877729}" type="presParOf" srcId="{73B1FDBB-779C-41B0-A9A0-00A80F0293AD}" destId="{450AC9B7-C285-4398-B05B-90B6BD06BA36}" srcOrd="3" destOrd="0" presId="urn:microsoft.com/office/officeart/2008/layout/VerticalAccentList"/>
    <dgm:cxn modelId="{C0CAC88F-2223-4E30-9D2E-2173252FE301}" type="presParOf" srcId="{73B1FDBB-779C-41B0-A9A0-00A80F0293AD}" destId="{AFE0CFA9-C656-4223-9D0E-974F4A5DF8F1}" srcOrd="4" destOrd="0" presId="urn:microsoft.com/office/officeart/2008/layout/VerticalAccentList"/>
    <dgm:cxn modelId="{2BF496AC-852A-42BB-9C10-73F079F72E5B}" type="presParOf" srcId="{73B1FDBB-779C-41B0-A9A0-00A80F0293AD}" destId="{BC8A0170-F229-48A2-8B85-9AC17814050D}" srcOrd="5" destOrd="0" presId="urn:microsoft.com/office/officeart/2008/layout/VerticalAccentList"/>
    <dgm:cxn modelId="{8F4567D9-212E-4624-8B91-33EEB583036C}" type="presParOf" srcId="{73B1FDBB-779C-41B0-A9A0-00A80F0293AD}" destId="{B9FBEEB0-3487-492B-A11E-20C946F984E3}" srcOrd="6" destOrd="0" presId="urn:microsoft.com/office/officeart/2008/layout/VerticalAccentList"/>
    <dgm:cxn modelId="{D578B0AB-9411-4815-8A0E-D052C384BDC7}" type="presParOf" srcId="{69357F19-413C-4011-9B37-05C05B07F678}" destId="{B2F38D9F-B106-4F8F-9808-BBE3C877874A}" srcOrd="2" destOrd="0" presId="urn:microsoft.com/office/officeart/2008/layout/VerticalAccentList"/>
    <dgm:cxn modelId="{D7BA05C1-E955-4771-BD4E-15AECE98B0CC}" type="presParOf" srcId="{69357F19-413C-4011-9B37-05C05B07F678}" destId="{C8193A4B-A126-4D46-9790-1E50F11B433B}" srcOrd="3" destOrd="0" presId="urn:microsoft.com/office/officeart/2008/layout/VerticalAccentList"/>
    <dgm:cxn modelId="{B55EAAEA-6E06-4545-AC7B-E47D10318491}" type="presParOf" srcId="{C8193A4B-A126-4D46-9790-1E50F11B433B}" destId="{5E16589A-9B81-43AD-90E5-1CEF1FA9B82E}" srcOrd="0" destOrd="0" presId="urn:microsoft.com/office/officeart/2008/layout/VerticalAccentList"/>
    <dgm:cxn modelId="{7EB2EBE1-2AEB-4AC1-8F62-1E9D67528FD3}" type="presParOf" srcId="{69357F19-413C-4011-9B37-05C05B07F678}" destId="{C06596E6-7ED4-4398-90DF-EAF07FC95D80}" srcOrd="4" destOrd="0" presId="urn:microsoft.com/office/officeart/2008/layout/VerticalAccentList"/>
    <dgm:cxn modelId="{F28209CB-5E65-442F-876F-993448ABF592}" type="presParOf" srcId="{C06596E6-7ED4-4398-90DF-EAF07FC95D80}" destId="{33D7AA9E-E15E-4F18-AE63-2E947FBB3AE3}" srcOrd="0" destOrd="0" presId="urn:microsoft.com/office/officeart/2008/layout/VerticalAccentList"/>
    <dgm:cxn modelId="{3BA146DB-96AF-42EB-B5E0-C71B9F5430BE}" type="presParOf" srcId="{C06596E6-7ED4-4398-90DF-EAF07FC95D80}" destId="{0EA27C18-748F-4563-851B-9C03B8C1D47B}" srcOrd="1" destOrd="0" presId="urn:microsoft.com/office/officeart/2008/layout/VerticalAccentList"/>
    <dgm:cxn modelId="{4334BE43-BA11-4AF6-BE9F-0502799BC08A}" type="presParOf" srcId="{C06596E6-7ED4-4398-90DF-EAF07FC95D80}" destId="{01818322-5027-4BF2-BFDF-6569DF6175D1}" srcOrd="2" destOrd="0" presId="urn:microsoft.com/office/officeart/2008/layout/VerticalAccentList"/>
    <dgm:cxn modelId="{54AFFC19-F670-4ACD-8495-4CC9DC040F43}" type="presParOf" srcId="{C06596E6-7ED4-4398-90DF-EAF07FC95D80}" destId="{CA34858C-139D-4656-81C2-1B6E8EFD3946}" srcOrd="3" destOrd="0" presId="urn:microsoft.com/office/officeart/2008/layout/VerticalAccentList"/>
    <dgm:cxn modelId="{9DD0D396-CEC6-4976-A3A6-4FA39CC19281}" type="presParOf" srcId="{C06596E6-7ED4-4398-90DF-EAF07FC95D80}" destId="{2730968D-3999-44D5-B869-7F6993E852C3}" srcOrd="4" destOrd="0" presId="urn:microsoft.com/office/officeart/2008/layout/VerticalAccentList"/>
    <dgm:cxn modelId="{44D0F840-719E-46BF-A043-A22013D4F1C5}" type="presParOf" srcId="{C06596E6-7ED4-4398-90DF-EAF07FC95D80}" destId="{DA412F81-EAAD-468F-91EC-FE377E03FE92}" srcOrd="5" destOrd="0" presId="urn:microsoft.com/office/officeart/2008/layout/VerticalAccentList"/>
    <dgm:cxn modelId="{ADF3FDC5-716B-44B3-A024-22A156D94BFC}" type="presParOf" srcId="{C06596E6-7ED4-4398-90DF-EAF07FC95D80}" destId="{810A4582-B0D3-471E-8F28-D1D483172516}" srcOrd="6" destOrd="0" presId="urn:microsoft.com/office/officeart/2008/layout/VerticalAccentList"/>
    <dgm:cxn modelId="{C9A2F258-B360-41E8-A75A-39BEAD1FC3B0}" type="presParOf" srcId="{69357F19-413C-4011-9B37-05C05B07F678}" destId="{31747CA1-F77F-4058-BD03-E9C770FACD2D}" srcOrd="5" destOrd="0" presId="urn:microsoft.com/office/officeart/2008/layout/VerticalAccentList"/>
    <dgm:cxn modelId="{7D76C182-5084-4EF2-8CEB-6B6257054845}" type="presParOf" srcId="{69357F19-413C-4011-9B37-05C05B07F678}" destId="{606AFCBF-18FF-4253-9CB2-6403F9439BEE}" srcOrd="6" destOrd="0" presId="urn:microsoft.com/office/officeart/2008/layout/VerticalAccentList"/>
    <dgm:cxn modelId="{6D8A6B26-05F9-4C7E-AB68-ADC4AA4D74FF}" type="presParOf" srcId="{606AFCBF-18FF-4253-9CB2-6403F9439BEE}" destId="{0EBC2C97-C610-4AC3-B663-E55075356A6E}" srcOrd="0" destOrd="0" presId="urn:microsoft.com/office/officeart/2008/layout/VerticalAccentList"/>
    <dgm:cxn modelId="{A664B110-44DE-4C00-A549-B4596E74EE7A}" type="presParOf" srcId="{69357F19-413C-4011-9B37-05C05B07F678}" destId="{1498FA09-6AB7-4377-B1B5-F034A265BDEF}" srcOrd="7" destOrd="0" presId="urn:microsoft.com/office/officeart/2008/layout/VerticalAccentList"/>
    <dgm:cxn modelId="{035340B5-6A5C-48E8-AB44-7DD685A5D3DF}" type="presParOf" srcId="{1498FA09-6AB7-4377-B1B5-F034A265BDEF}" destId="{ED759785-E463-42CF-903C-BB4682469F95}" srcOrd="0" destOrd="0" presId="urn:microsoft.com/office/officeart/2008/layout/VerticalAccentList"/>
    <dgm:cxn modelId="{AD20471C-9F50-418A-AB9F-DAF4985FCEF3}" type="presParOf" srcId="{1498FA09-6AB7-4377-B1B5-F034A265BDEF}" destId="{B4063DEE-A828-4DDF-94AF-DA59C0AA9F20}" srcOrd="1" destOrd="0" presId="urn:microsoft.com/office/officeart/2008/layout/VerticalAccentList"/>
    <dgm:cxn modelId="{26CD1A21-E3C2-4BE8-BF92-86964B30C869}" type="presParOf" srcId="{1498FA09-6AB7-4377-B1B5-F034A265BDEF}" destId="{80D66DAB-B572-437D-B169-2C8D1DC56DE7}" srcOrd="2" destOrd="0" presId="urn:microsoft.com/office/officeart/2008/layout/VerticalAccentList"/>
    <dgm:cxn modelId="{2C33037D-D4AC-4635-A79B-B077D26E1928}" type="presParOf" srcId="{1498FA09-6AB7-4377-B1B5-F034A265BDEF}" destId="{553DC60B-5B1B-4873-A82A-4BFCCB4AC5C0}" srcOrd="3" destOrd="0" presId="urn:microsoft.com/office/officeart/2008/layout/VerticalAccentList"/>
    <dgm:cxn modelId="{75A67E6A-381F-4BA4-8F71-206A7CF80474}" type="presParOf" srcId="{1498FA09-6AB7-4377-B1B5-F034A265BDEF}" destId="{829AD3C0-FDFD-46ED-BD9C-2A6E38304F94}" srcOrd="4" destOrd="0" presId="urn:microsoft.com/office/officeart/2008/layout/VerticalAccentList"/>
    <dgm:cxn modelId="{3F10326E-F35C-4E8D-80F7-01A4D9B35D86}" type="presParOf" srcId="{1498FA09-6AB7-4377-B1B5-F034A265BDEF}" destId="{6B1D0A68-6E7E-4489-AD2C-444F51A104C7}" srcOrd="5" destOrd="0" presId="urn:microsoft.com/office/officeart/2008/layout/VerticalAccentList"/>
    <dgm:cxn modelId="{66CA4C8E-C2C9-4910-827B-18310FEE0727}" type="presParOf" srcId="{1498FA09-6AB7-4377-B1B5-F034A265BDEF}" destId="{68A9688C-7200-4CF9-BED0-B123C3499A78}" srcOrd="6" destOrd="0" presId="urn:microsoft.com/office/officeart/2008/layout/VerticalAccentList"/>
    <dgm:cxn modelId="{F85665F2-8384-47CF-9B84-D4205D7B183C}" type="presParOf" srcId="{69357F19-413C-4011-9B37-05C05B07F678}" destId="{87C33F08-8512-4D02-AA73-7F9F182522C2}" srcOrd="8" destOrd="0" presId="urn:microsoft.com/office/officeart/2008/layout/VerticalAccentList"/>
    <dgm:cxn modelId="{3B6E5139-5B02-456E-AA97-FBD2E9441E39}" type="presParOf" srcId="{69357F19-413C-4011-9B37-05C05B07F678}" destId="{FA0E7C4B-EEBD-4E42-B8D5-E0B60C4B3690}" srcOrd="9" destOrd="0" presId="urn:microsoft.com/office/officeart/2008/layout/VerticalAccentList"/>
    <dgm:cxn modelId="{EE30A5FD-57B2-4CF2-A80B-A60296CBC4CC}" type="presParOf" srcId="{FA0E7C4B-EEBD-4E42-B8D5-E0B60C4B3690}" destId="{3E215AD3-19FB-4420-AC33-B3538F311F8C}" srcOrd="0" destOrd="0" presId="urn:microsoft.com/office/officeart/2008/layout/VerticalAccentList"/>
    <dgm:cxn modelId="{AC71EE3F-2F9C-48EF-8E1D-4F5E60C00C2C}" type="presParOf" srcId="{69357F19-413C-4011-9B37-05C05B07F678}" destId="{157FCF21-D975-4564-B9F2-0578D6BE6A3E}" srcOrd="10" destOrd="0" presId="urn:microsoft.com/office/officeart/2008/layout/VerticalAccentList"/>
    <dgm:cxn modelId="{79D49D54-C64D-429A-8271-3F83B80F92BB}" type="presParOf" srcId="{157FCF21-D975-4564-B9F2-0578D6BE6A3E}" destId="{AEC69749-CE5A-49B0-AB32-80125BFAC1A3}" srcOrd="0" destOrd="0" presId="urn:microsoft.com/office/officeart/2008/layout/VerticalAccentList"/>
    <dgm:cxn modelId="{A6F76256-1DAE-4202-B048-53BD6225D03E}" type="presParOf" srcId="{157FCF21-D975-4564-B9F2-0578D6BE6A3E}" destId="{B17D1096-6E0E-4FE7-A965-96CD4539AAC6}" srcOrd="1" destOrd="0" presId="urn:microsoft.com/office/officeart/2008/layout/VerticalAccentList"/>
    <dgm:cxn modelId="{457CA8A9-08A6-44B1-80CB-DE0DB8C52E72}" type="presParOf" srcId="{157FCF21-D975-4564-B9F2-0578D6BE6A3E}" destId="{B087D5D2-E8C2-45BC-A8E0-E8C5F6EF1548}" srcOrd="2" destOrd="0" presId="urn:microsoft.com/office/officeart/2008/layout/VerticalAccentList"/>
    <dgm:cxn modelId="{3F9C49B6-6502-41E6-A3E7-48F4734A32DA}" type="presParOf" srcId="{157FCF21-D975-4564-B9F2-0578D6BE6A3E}" destId="{DB73D4F5-0502-48FF-BA9B-8D11660C2D0A}" srcOrd="3" destOrd="0" presId="urn:microsoft.com/office/officeart/2008/layout/VerticalAccentList"/>
    <dgm:cxn modelId="{CE2314B9-5E43-4024-8538-5A55EAF1A67F}" type="presParOf" srcId="{157FCF21-D975-4564-B9F2-0578D6BE6A3E}" destId="{DFE50DDD-C0DC-4A82-8378-DC7693BA8339}" srcOrd="4" destOrd="0" presId="urn:microsoft.com/office/officeart/2008/layout/VerticalAccentList"/>
    <dgm:cxn modelId="{D49BC5BE-F774-45E6-B806-5CB1BCE2AF0A}" type="presParOf" srcId="{157FCF21-D975-4564-B9F2-0578D6BE6A3E}" destId="{A157506F-B80C-4ABB-B559-F453ED6EA577}" srcOrd="5" destOrd="0" presId="urn:microsoft.com/office/officeart/2008/layout/VerticalAccentList"/>
    <dgm:cxn modelId="{D8B0489C-8566-4FF4-8470-6F08E4C5E3AB}" type="presParOf" srcId="{157FCF21-D975-4564-B9F2-0578D6BE6A3E}" destId="{BBE4A305-E37F-4008-AD91-37084686AB3C}" srcOrd="6" destOrd="0" presId="urn:microsoft.com/office/officeart/2008/layout/VerticalAccentList"/>
    <dgm:cxn modelId="{56627CE9-8143-4C7D-A117-AF6C785A14EA}" type="presParOf" srcId="{69357F19-413C-4011-9B37-05C05B07F678}" destId="{CBA207B7-0014-46CE-A289-F44AB92397D5}" srcOrd="11" destOrd="0" presId="urn:microsoft.com/office/officeart/2008/layout/VerticalAccentList"/>
    <dgm:cxn modelId="{5A34A9EA-740D-4693-B0A3-9A61C2A4141D}" type="presParOf" srcId="{69357F19-413C-4011-9B37-05C05B07F678}" destId="{0A71C722-4438-4299-A8A1-EA32D820365F}" srcOrd="12" destOrd="0" presId="urn:microsoft.com/office/officeart/2008/layout/VerticalAccentList"/>
    <dgm:cxn modelId="{D6C598AF-DA83-4E38-94CF-908304D7AE4F}" type="presParOf" srcId="{0A71C722-4438-4299-A8A1-EA32D820365F}" destId="{6597A005-0CC5-4E20-929A-E5744199D946}" srcOrd="0" destOrd="0" presId="urn:microsoft.com/office/officeart/2008/layout/VerticalAccentList"/>
    <dgm:cxn modelId="{A4010398-CA48-47D2-AC0F-FDC4C94718B7}" type="presParOf" srcId="{69357F19-413C-4011-9B37-05C05B07F678}" destId="{F33A9248-6434-48A8-9663-69097A1D49B9}" srcOrd="13" destOrd="0" presId="urn:microsoft.com/office/officeart/2008/layout/VerticalAccentList"/>
    <dgm:cxn modelId="{41309708-80E0-4252-99B8-433CCB5EF9C5}" type="presParOf" srcId="{F33A9248-6434-48A8-9663-69097A1D49B9}" destId="{02CEF7C5-8A84-4005-86A9-457DB84875E4}" srcOrd="0" destOrd="0" presId="urn:microsoft.com/office/officeart/2008/layout/VerticalAccentList"/>
    <dgm:cxn modelId="{165342FF-D7E8-41BB-B907-604D33314413}" type="presParOf" srcId="{F33A9248-6434-48A8-9663-69097A1D49B9}" destId="{76513066-8F7C-45F1-88E6-593E2AFA8A45}" srcOrd="1" destOrd="0" presId="urn:microsoft.com/office/officeart/2008/layout/VerticalAccentList"/>
    <dgm:cxn modelId="{D8978091-BFEF-4D21-A146-E818D87F2F2B}" type="presParOf" srcId="{F33A9248-6434-48A8-9663-69097A1D49B9}" destId="{A83D9549-4B02-47E9-98A5-2029675F875A}" srcOrd="2" destOrd="0" presId="urn:microsoft.com/office/officeart/2008/layout/VerticalAccentList"/>
    <dgm:cxn modelId="{71B82A7A-521D-41E9-8516-1467CA8DEF24}" type="presParOf" srcId="{F33A9248-6434-48A8-9663-69097A1D49B9}" destId="{08DA9E29-A688-4E0C-AAD8-14043B950A1D}" srcOrd="3" destOrd="0" presId="urn:microsoft.com/office/officeart/2008/layout/VerticalAccentList"/>
    <dgm:cxn modelId="{6D3DBAED-152F-4C79-9573-646FEE21F986}" type="presParOf" srcId="{F33A9248-6434-48A8-9663-69097A1D49B9}" destId="{8BDD8F45-7577-447E-B062-47C50BC0BF3D}" srcOrd="4" destOrd="0" presId="urn:microsoft.com/office/officeart/2008/layout/VerticalAccentList"/>
    <dgm:cxn modelId="{9750058B-66C8-403A-99F2-C775BE97EDC1}" type="presParOf" srcId="{F33A9248-6434-48A8-9663-69097A1D49B9}" destId="{301CB20F-FF5D-4780-8E1F-E98E2BD920E3}" srcOrd="5" destOrd="0" presId="urn:microsoft.com/office/officeart/2008/layout/VerticalAccentList"/>
    <dgm:cxn modelId="{5132A927-4F16-4A33-9ADA-6AACB640B5F4}" type="presParOf" srcId="{F33A9248-6434-48A8-9663-69097A1D49B9}" destId="{5B48CA5C-F908-4F7F-B9C1-11312B73877F}" srcOrd="6" destOrd="0" presId="urn:microsoft.com/office/officeart/2008/layout/VerticalAccentList"/>
    <dgm:cxn modelId="{1A0F046E-3B3B-44E1-8EFA-ADFABE4B7204}" type="presParOf" srcId="{69357F19-413C-4011-9B37-05C05B07F678}" destId="{83BA11F7-AE53-43DB-ADE6-5340A9203B95}" srcOrd="14" destOrd="0" presId="urn:microsoft.com/office/officeart/2008/layout/VerticalAccentList"/>
    <dgm:cxn modelId="{64A9BBF7-20B9-431C-9BCB-F58D2797B73A}" type="presParOf" srcId="{69357F19-413C-4011-9B37-05C05B07F678}" destId="{849E9B3A-761C-4745-BE3F-E8FCAC6420D0}" srcOrd="15" destOrd="0" presId="urn:microsoft.com/office/officeart/2008/layout/VerticalAccentList"/>
    <dgm:cxn modelId="{E28A8C96-5118-4BC5-8004-A62E97BEBE81}" type="presParOf" srcId="{849E9B3A-761C-4745-BE3F-E8FCAC6420D0}" destId="{AE587BCD-A9C1-4890-99DC-CB257812AAFB}" srcOrd="0" destOrd="0" presId="urn:microsoft.com/office/officeart/2008/layout/VerticalAccentList"/>
    <dgm:cxn modelId="{9747C182-13A2-4475-8205-E96393EE3344}" type="presParOf" srcId="{69357F19-413C-4011-9B37-05C05B07F678}" destId="{6204313A-F1C8-4020-BD6E-E975A2974C10}" srcOrd="16" destOrd="0" presId="urn:microsoft.com/office/officeart/2008/layout/VerticalAccentList"/>
    <dgm:cxn modelId="{14F48A13-3817-469A-B21C-1E96224849A1}" type="presParOf" srcId="{6204313A-F1C8-4020-BD6E-E975A2974C10}" destId="{662D7103-FAEB-42AF-A20A-C6EE2FB36F1B}" srcOrd="0" destOrd="0" presId="urn:microsoft.com/office/officeart/2008/layout/VerticalAccentList"/>
    <dgm:cxn modelId="{5C43F4AB-C036-42FE-A16F-ECC84B541409}" type="presParOf" srcId="{6204313A-F1C8-4020-BD6E-E975A2974C10}" destId="{1431595C-8991-423A-BC3D-026EA68E53F5}" srcOrd="1" destOrd="0" presId="urn:microsoft.com/office/officeart/2008/layout/VerticalAccentList"/>
    <dgm:cxn modelId="{5E4332D4-A2C3-42F6-84A3-41E1A92EE385}" type="presParOf" srcId="{6204313A-F1C8-4020-BD6E-E975A2974C10}" destId="{8DC879A5-CA23-483F-901D-14BAEF794FAB}" srcOrd="2" destOrd="0" presId="urn:microsoft.com/office/officeart/2008/layout/VerticalAccentList"/>
    <dgm:cxn modelId="{C0865590-3D7E-4841-B08E-B6B093F544AC}" type="presParOf" srcId="{6204313A-F1C8-4020-BD6E-E975A2974C10}" destId="{D71EEDEA-41B4-4CF3-B600-AA1CA5335757}" srcOrd="3" destOrd="0" presId="urn:microsoft.com/office/officeart/2008/layout/VerticalAccentList"/>
    <dgm:cxn modelId="{D2E0605B-280B-4735-9081-5D7C8E519553}" type="presParOf" srcId="{6204313A-F1C8-4020-BD6E-E975A2974C10}" destId="{3CFC972C-361A-41E1-9D85-5EE0911C504E}" srcOrd="4" destOrd="0" presId="urn:microsoft.com/office/officeart/2008/layout/VerticalAccentList"/>
    <dgm:cxn modelId="{7B1DE135-4998-4376-9953-1FB4D2871B73}" type="presParOf" srcId="{6204313A-F1C8-4020-BD6E-E975A2974C10}" destId="{A7CF0E6A-0832-468A-A1D5-63ACFA5A2782}" srcOrd="5" destOrd="0" presId="urn:microsoft.com/office/officeart/2008/layout/VerticalAccentList"/>
    <dgm:cxn modelId="{2A9B0BD6-FEAC-451E-BC34-59F8008D67B5}" type="presParOf" srcId="{6204313A-F1C8-4020-BD6E-E975A2974C10}" destId="{EE8122D8-8AE4-484B-85CA-F4F259FD38E6}" srcOrd="6" destOrd="0" presId="urn:microsoft.com/office/officeart/2008/layout/VerticalAccentList"/>
    <dgm:cxn modelId="{8B5ABC99-A06B-4BC6-ADF5-13F5F38FE729}" type="presParOf" srcId="{69357F19-413C-4011-9B37-05C05B07F678}" destId="{62A97F11-1A6A-4190-8479-5D50B9452109}" srcOrd="17" destOrd="0" presId="urn:microsoft.com/office/officeart/2008/layout/VerticalAccentList"/>
    <dgm:cxn modelId="{4D7D26F1-C664-4706-9206-4AAA8855D001}" type="presParOf" srcId="{69357F19-413C-4011-9B37-05C05B07F678}" destId="{E6979C54-534F-4F6D-A488-695F17F6CCC1}" srcOrd="18" destOrd="0" presId="urn:microsoft.com/office/officeart/2008/layout/VerticalAccentList"/>
    <dgm:cxn modelId="{E98D9E75-D379-49D4-9F44-9050C3F49028}" type="presParOf" srcId="{E6979C54-534F-4F6D-A488-695F17F6CCC1}" destId="{50E74E0A-8B51-4AC8-ACFF-D6A70CFC5A7E}" srcOrd="0" destOrd="0" presId="urn:microsoft.com/office/officeart/2008/layout/VerticalAccentList"/>
    <dgm:cxn modelId="{78EC5985-AD0B-4305-B25E-AED160E41F7D}" type="presParOf" srcId="{69357F19-413C-4011-9B37-05C05B07F678}" destId="{AF209C89-374F-407E-9FD4-D96711FEA2CB}" srcOrd="19" destOrd="0" presId="urn:microsoft.com/office/officeart/2008/layout/VerticalAccentList"/>
    <dgm:cxn modelId="{4681089E-8314-4979-9D1B-1619EAB2A661}" type="presParOf" srcId="{AF209C89-374F-407E-9FD4-D96711FEA2CB}" destId="{087F09E4-4613-4600-A21D-68705E1C4510}" srcOrd="0" destOrd="0" presId="urn:microsoft.com/office/officeart/2008/layout/VerticalAccentList"/>
    <dgm:cxn modelId="{752D8FCB-90B6-4BDC-A9F2-48E27E7A640D}" type="presParOf" srcId="{AF209C89-374F-407E-9FD4-D96711FEA2CB}" destId="{557B699E-49BD-4B4A-B0B5-A6CAA0CCA5E7}" srcOrd="1" destOrd="0" presId="urn:microsoft.com/office/officeart/2008/layout/VerticalAccentList"/>
    <dgm:cxn modelId="{7B9FD4B8-EB27-435D-AB09-0B7B431AE053}" type="presParOf" srcId="{AF209C89-374F-407E-9FD4-D96711FEA2CB}" destId="{F69B83A8-06FE-47A5-B4B6-C8270BC4BBFB}" srcOrd="2" destOrd="0" presId="urn:microsoft.com/office/officeart/2008/layout/VerticalAccentList"/>
    <dgm:cxn modelId="{971292F7-CB4E-4666-B404-6D374A1F7D30}" type="presParOf" srcId="{AF209C89-374F-407E-9FD4-D96711FEA2CB}" destId="{DA0D734B-0FD2-4259-A298-5CD3B441F861}" srcOrd="3" destOrd="0" presId="urn:microsoft.com/office/officeart/2008/layout/VerticalAccentList"/>
    <dgm:cxn modelId="{0F08EB5F-FB5D-4AFA-91DF-E0A2071D7A8F}" type="presParOf" srcId="{AF209C89-374F-407E-9FD4-D96711FEA2CB}" destId="{D723739D-FECD-4AAB-B4F6-56747BCE5D73}" srcOrd="4" destOrd="0" presId="urn:microsoft.com/office/officeart/2008/layout/VerticalAccentList"/>
    <dgm:cxn modelId="{1FF383CA-0F38-40C2-8723-5673A1D4114B}" type="presParOf" srcId="{AF209C89-374F-407E-9FD4-D96711FEA2CB}" destId="{5F33F72A-F15F-44D9-B32D-7FA3CAD876DB}" srcOrd="5" destOrd="0" presId="urn:microsoft.com/office/officeart/2008/layout/VerticalAccentList"/>
    <dgm:cxn modelId="{2F2B1D2A-518E-4CCF-83CE-970404B7D7EB}" type="presParOf" srcId="{AF209C89-374F-407E-9FD4-D96711FEA2CB}" destId="{6BB4576F-FC02-472A-8B34-3866A94B43F1}" srcOrd="6" destOrd="0" presId="urn:microsoft.com/office/officeart/2008/layout/VerticalAccentList"/>
    <dgm:cxn modelId="{F32E0944-053B-4ACD-9B5B-B3C665DFD23A}" type="presParOf" srcId="{69357F19-413C-4011-9B37-05C05B07F678}" destId="{FC0D4594-7A23-4AC8-A5F8-E5CF90B0DCBC}" srcOrd="20" destOrd="0" presId="urn:microsoft.com/office/officeart/2008/layout/VerticalAccentList"/>
    <dgm:cxn modelId="{3B07BF76-2BE6-4FBB-8DC3-3E212F20152F}" type="presParOf" srcId="{69357F19-413C-4011-9B37-05C05B07F678}" destId="{F70F2F9E-0B34-402E-8C18-AF1B50764331}" srcOrd="21" destOrd="0" presId="urn:microsoft.com/office/officeart/2008/layout/VerticalAccentList"/>
    <dgm:cxn modelId="{F7682A03-E935-49BC-93D7-3CF814C7681A}" type="presParOf" srcId="{F70F2F9E-0B34-402E-8C18-AF1B50764331}" destId="{BEF18A97-C64E-4A08-B574-F965E870A947}" srcOrd="0" destOrd="0" presId="urn:microsoft.com/office/officeart/2008/layout/VerticalAccentList"/>
    <dgm:cxn modelId="{45C7FB3C-A956-4626-A195-AB4FE0D0F6B7}" type="presParOf" srcId="{69357F19-413C-4011-9B37-05C05B07F678}" destId="{9605FB12-B4E8-475F-96B0-5F03BC9113AA}" srcOrd="22" destOrd="0" presId="urn:microsoft.com/office/officeart/2008/layout/VerticalAccentList"/>
    <dgm:cxn modelId="{3CC76C57-6BBA-439B-BB7C-02E6C4364346}" type="presParOf" srcId="{9605FB12-B4E8-475F-96B0-5F03BC9113AA}" destId="{43B93D12-39BE-4C27-8FED-9D3855527980}" srcOrd="0" destOrd="0" presId="urn:microsoft.com/office/officeart/2008/layout/VerticalAccentList"/>
    <dgm:cxn modelId="{E47C383B-606F-4539-AD9B-15D57C83E765}" type="presParOf" srcId="{9605FB12-B4E8-475F-96B0-5F03BC9113AA}" destId="{EC272067-C536-4124-865E-1EB0F47D5F0D}" srcOrd="1" destOrd="0" presId="urn:microsoft.com/office/officeart/2008/layout/VerticalAccentList"/>
    <dgm:cxn modelId="{EAE93C82-8BBF-45C6-A05E-DA28366238DB}" type="presParOf" srcId="{9605FB12-B4E8-475F-96B0-5F03BC9113AA}" destId="{9A0ADB37-7F21-46D8-BD22-1D0CA2F35903}" srcOrd="2" destOrd="0" presId="urn:microsoft.com/office/officeart/2008/layout/VerticalAccentList"/>
    <dgm:cxn modelId="{1E2D4B8A-5911-46AD-BAA6-7BB641B329BA}" type="presParOf" srcId="{9605FB12-B4E8-475F-96B0-5F03BC9113AA}" destId="{00434494-A06B-400B-857F-72F23191E4A6}" srcOrd="3" destOrd="0" presId="urn:microsoft.com/office/officeart/2008/layout/VerticalAccentList"/>
    <dgm:cxn modelId="{3969FBA1-DD8B-400F-BF99-AEAB2FC13E5A}" type="presParOf" srcId="{9605FB12-B4E8-475F-96B0-5F03BC9113AA}" destId="{6053AB0A-95FE-488D-BFDA-EA31A9B3BA66}" srcOrd="4" destOrd="0" presId="urn:microsoft.com/office/officeart/2008/layout/VerticalAccentList"/>
    <dgm:cxn modelId="{415F2E34-1D59-4121-A75C-4A8D74418B58}" type="presParOf" srcId="{9605FB12-B4E8-475F-96B0-5F03BC9113AA}" destId="{BD39098B-F2E2-494C-99E8-17F4FBEFA5F7}" srcOrd="5" destOrd="0" presId="urn:microsoft.com/office/officeart/2008/layout/VerticalAccentList"/>
    <dgm:cxn modelId="{C3E212D5-EBBF-4F5A-86A4-F3E0DA19C119}" type="presParOf" srcId="{9605FB12-B4E8-475F-96B0-5F03BC9113AA}" destId="{25D5CAB3-6D3E-4C41-ACB5-A90D5019F0EB}" srcOrd="6" destOrd="0" presId="urn:microsoft.com/office/officeart/2008/layout/VerticalAccentList"/>
    <dgm:cxn modelId="{1907B5F4-9A11-4F67-88C0-159CC0A7A2FE}" type="presParOf" srcId="{69357F19-413C-4011-9B37-05C05B07F678}" destId="{695F8D98-E196-4F5D-ABB5-44CFA8C35330}" srcOrd="23" destOrd="0" presId="urn:microsoft.com/office/officeart/2008/layout/VerticalAccentList"/>
    <dgm:cxn modelId="{90C289E7-DEF4-463C-9E1C-3245878979F0}" type="presParOf" srcId="{69357F19-413C-4011-9B37-05C05B07F678}" destId="{6B8E69F8-EE9A-44C2-A1BF-3C97BDD26045}" srcOrd="24" destOrd="0" presId="urn:microsoft.com/office/officeart/2008/layout/VerticalAccentList"/>
    <dgm:cxn modelId="{B7894CFC-4D2D-4D52-BD92-95DF20181905}" type="presParOf" srcId="{6B8E69F8-EE9A-44C2-A1BF-3C97BDD26045}" destId="{83C33C45-BF73-4E7B-89A2-C8EF5EE7DCB5}" srcOrd="0" destOrd="0" presId="urn:microsoft.com/office/officeart/2008/layout/VerticalAccentList"/>
    <dgm:cxn modelId="{551F1631-BAAF-497F-A2E7-07A4E878C702}" type="presParOf" srcId="{69357F19-413C-4011-9B37-05C05B07F678}" destId="{FC4018F1-8699-4F49-973A-5A2B7F2697F0}" srcOrd="25" destOrd="0" presId="urn:microsoft.com/office/officeart/2008/layout/VerticalAccentList"/>
    <dgm:cxn modelId="{C2137B77-CED9-4E36-A1B2-995945FCDB6E}" type="presParOf" srcId="{FC4018F1-8699-4F49-973A-5A2B7F2697F0}" destId="{90A45626-D6C7-4296-B0E5-0021239347DE}" srcOrd="0" destOrd="0" presId="urn:microsoft.com/office/officeart/2008/layout/VerticalAccentList"/>
    <dgm:cxn modelId="{13A831F6-05F0-4A3A-8B95-45154ADA0E23}" type="presParOf" srcId="{FC4018F1-8699-4F49-973A-5A2B7F2697F0}" destId="{5634E9BF-70DF-4322-8AE7-8E073B864087}" srcOrd="1" destOrd="0" presId="urn:microsoft.com/office/officeart/2008/layout/VerticalAccentList"/>
    <dgm:cxn modelId="{3451CB6B-31BD-46E3-8AF8-673A6C6BF1E6}" type="presParOf" srcId="{FC4018F1-8699-4F49-973A-5A2B7F2697F0}" destId="{E11BF893-D815-40EB-90EB-2F2900A3E606}" srcOrd="2" destOrd="0" presId="urn:microsoft.com/office/officeart/2008/layout/VerticalAccentList"/>
    <dgm:cxn modelId="{111780B5-9E7F-4574-8498-767E4919BD7E}" type="presParOf" srcId="{FC4018F1-8699-4F49-973A-5A2B7F2697F0}" destId="{49726C35-B9F4-40EF-B4B6-7CF4B3B08605}" srcOrd="3" destOrd="0" presId="urn:microsoft.com/office/officeart/2008/layout/VerticalAccentList"/>
    <dgm:cxn modelId="{0A7AB8C4-9037-4E28-A08E-08F0FE7F8DEF}" type="presParOf" srcId="{FC4018F1-8699-4F49-973A-5A2B7F2697F0}" destId="{16AC1B55-A1D4-4F8C-AE0C-557FAF73F13F}" srcOrd="4" destOrd="0" presId="urn:microsoft.com/office/officeart/2008/layout/VerticalAccentList"/>
    <dgm:cxn modelId="{9535A83E-EFA6-4733-9FA7-A0327B72D754}" type="presParOf" srcId="{FC4018F1-8699-4F49-973A-5A2B7F2697F0}" destId="{0D79AD74-C7D0-4680-8818-5E7BE8D511E1}" srcOrd="5" destOrd="0" presId="urn:microsoft.com/office/officeart/2008/layout/VerticalAccentList"/>
    <dgm:cxn modelId="{9BE1FC72-D393-4A52-935B-41AF3247DE56}" type="presParOf" srcId="{FC4018F1-8699-4F49-973A-5A2B7F2697F0}" destId="{E1C87270-B974-49B7-9FB3-DF911B4969DD}" srcOrd="6" destOrd="0" presId="urn:microsoft.com/office/officeart/2008/layout/VerticalAccentList"/>
    <dgm:cxn modelId="{C47BD9A5-5B7B-4BAE-86CD-7C7D7EEC6713}" type="presParOf" srcId="{69357F19-413C-4011-9B37-05C05B07F678}" destId="{F52D0D48-F4FE-4701-8EB5-2B9DB97E724D}" srcOrd="26" destOrd="0" presId="urn:microsoft.com/office/officeart/2008/layout/VerticalAccentList"/>
    <dgm:cxn modelId="{F5481FBB-3C82-4D71-8BD2-5E145AD6625E}" type="presParOf" srcId="{69357F19-413C-4011-9B37-05C05B07F678}" destId="{AFFF60B9-2220-43D6-A2C6-F245999CB20F}" srcOrd="27" destOrd="0" presId="urn:microsoft.com/office/officeart/2008/layout/VerticalAccentList"/>
    <dgm:cxn modelId="{86A7659D-D60D-4F84-B905-985598B9808D}" type="presParOf" srcId="{AFFF60B9-2220-43D6-A2C6-F245999CB20F}" destId="{DD7BF847-0BFF-41A2-B63D-9E3EFFAEF84C}" srcOrd="0" destOrd="0" presId="urn:microsoft.com/office/officeart/2008/layout/VerticalAccentList"/>
    <dgm:cxn modelId="{7E3B8A3B-0A14-42BD-AC83-580C36643AA1}" type="presParOf" srcId="{69357F19-413C-4011-9B37-05C05B07F678}" destId="{3D703D0E-8519-427F-8A49-5F4B3A1114D6}" srcOrd="28" destOrd="0" presId="urn:microsoft.com/office/officeart/2008/layout/VerticalAccentList"/>
    <dgm:cxn modelId="{2CF20C01-ADBD-474B-A2C8-4CB4A5F30454}" type="presParOf" srcId="{3D703D0E-8519-427F-8A49-5F4B3A1114D6}" destId="{A882D513-E50B-4A54-87A1-40628289CD99}" srcOrd="0" destOrd="0" presId="urn:microsoft.com/office/officeart/2008/layout/VerticalAccentList"/>
    <dgm:cxn modelId="{D6071F8F-3373-450B-87DF-0E2F0C0C56DD}" type="presParOf" srcId="{3D703D0E-8519-427F-8A49-5F4B3A1114D6}" destId="{4212DC87-83E1-4834-9397-3991C107086D}" srcOrd="1" destOrd="0" presId="urn:microsoft.com/office/officeart/2008/layout/VerticalAccentList"/>
    <dgm:cxn modelId="{E142D8C1-D516-4D79-973B-5F259CB2991D}" type="presParOf" srcId="{3D703D0E-8519-427F-8A49-5F4B3A1114D6}" destId="{25668FB9-D183-4488-A507-E52FC23D56E5}" srcOrd="2" destOrd="0" presId="urn:microsoft.com/office/officeart/2008/layout/VerticalAccentList"/>
    <dgm:cxn modelId="{FFAC6772-DB4C-47E9-86DC-4DE0634BDBFB}" type="presParOf" srcId="{3D703D0E-8519-427F-8A49-5F4B3A1114D6}" destId="{ED7F6E0E-C836-4ACA-8D2A-6E5C5CD960EF}" srcOrd="3" destOrd="0" presId="urn:microsoft.com/office/officeart/2008/layout/VerticalAccentList"/>
    <dgm:cxn modelId="{56E603C7-8D79-4A29-B2D4-3F6FA7A29848}" type="presParOf" srcId="{3D703D0E-8519-427F-8A49-5F4B3A1114D6}" destId="{F035E352-9489-4463-B1C4-12C20FDCD228}" srcOrd="4" destOrd="0" presId="urn:microsoft.com/office/officeart/2008/layout/VerticalAccentList"/>
    <dgm:cxn modelId="{1291CF19-A732-40BB-B227-8AC34FC91D11}" type="presParOf" srcId="{3D703D0E-8519-427F-8A49-5F4B3A1114D6}" destId="{B9EB681D-0901-4DEF-957B-404947445068}" srcOrd="5" destOrd="0" presId="urn:microsoft.com/office/officeart/2008/layout/VerticalAccentList"/>
    <dgm:cxn modelId="{955AF8F7-4CCC-4B01-AAA8-42514113F33B}" type="presParOf" srcId="{3D703D0E-8519-427F-8A49-5F4B3A1114D6}" destId="{0243BBE4-EA9E-4C5D-A5B6-440E4B86811E}" srcOrd="6" destOrd="0" presId="urn:microsoft.com/office/officeart/2008/layout/VerticalAccentList"/>
    <dgm:cxn modelId="{BFB5FA5D-533A-45B5-BBEA-633592C1AB26}" type="presParOf" srcId="{69357F19-413C-4011-9B37-05C05B07F678}" destId="{9C71BA6B-1EE5-4A14-AC8A-DB27CE2F5E5A}" srcOrd="29" destOrd="0" presId="urn:microsoft.com/office/officeart/2008/layout/VerticalAccentList"/>
    <dgm:cxn modelId="{02470A72-AA1B-4579-B9AB-EF0DF6E184F5}" type="presParOf" srcId="{69357F19-413C-4011-9B37-05C05B07F678}" destId="{FE99E039-CB78-46E2-A5D6-DD3A57E513B0}" srcOrd="30" destOrd="0" presId="urn:microsoft.com/office/officeart/2008/layout/VerticalAccentList"/>
    <dgm:cxn modelId="{D180B96B-7ECB-4BB8-93E5-BE0B16D3FE5F}" type="presParOf" srcId="{FE99E039-CB78-46E2-A5D6-DD3A57E513B0}" destId="{6D468E9D-CE65-466A-83AE-B6D4589AF0D2}" srcOrd="0" destOrd="0" presId="urn:microsoft.com/office/officeart/2008/layout/VerticalAccentList"/>
    <dgm:cxn modelId="{B1DB9E08-91B0-41E5-8996-1D3D2FB3C2E6}" type="presParOf" srcId="{69357F19-413C-4011-9B37-05C05B07F678}" destId="{65205F99-F760-4A8F-BD1A-BB57268C4D29}" srcOrd="31" destOrd="0" presId="urn:microsoft.com/office/officeart/2008/layout/VerticalAccentList"/>
    <dgm:cxn modelId="{AA673A9C-3A03-4F69-BE02-91ECBD2C796E}" type="presParOf" srcId="{65205F99-F760-4A8F-BD1A-BB57268C4D29}" destId="{17B3DF7B-A0EE-48BB-9F05-10DC754ABE09}" srcOrd="0" destOrd="0" presId="urn:microsoft.com/office/officeart/2008/layout/VerticalAccentList"/>
    <dgm:cxn modelId="{4A70E53D-E2DA-434F-857D-E111C61EDAC9}" type="presParOf" srcId="{65205F99-F760-4A8F-BD1A-BB57268C4D29}" destId="{CF953357-DE25-4C9E-9E74-F91A0A520049}" srcOrd="1" destOrd="0" presId="urn:microsoft.com/office/officeart/2008/layout/VerticalAccentList"/>
    <dgm:cxn modelId="{030707D8-AE9B-41D9-9120-96E20A126B93}" type="presParOf" srcId="{65205F99-F760-4A8F-BD1A-BB57268C4D29}" destId="{D88130E4-6381-4F33-8C72-20D5B230C987}" srcOrd="2" destOrd="0" presId="urn:microsoft.com/office/officeart/2008/layout/VerticalAccentList"/>
    <dgm:cxn modelId="{F0960BCA-9BF2-4963-B294-08A96595770C}" type="presParOf" srcId="{65205F99-F760-4A8F-BD1A-BB57268C4D29}" destId="{128DEAAE-DE87-427F-9FEB-BA3D535F157F}" srcOrd="3" destOrd="0" presId="urn:microsoft.com/office/officeart/2008/layout/VerticalAccentList"/>
    <dgm:cxn modelId="{BA53D794-996E-4B70-81AF-A58F89E40368}" type="presParOf" srcId="{65205F99-F760-4A8F-BD1A-BB57268C4D29}" destId="{93D6632D-7A3A-48A9-9A7B-48E7265DA655}" srcOrd="4" destOrd="0" presId="urn:microsoft.com/office/officeart/2008/layout/VerticalAccentList"/>
    <dgm:cxn modelId="{47B4FD3F-77FF-4BDD-82F7-CBE01B633466}" type="presParOf" srcId="{65205F99-F760-4A8F-BD1A-BB57268C4D29}" destId="{41EDD8ED-8325-4B7B-9C48-85629BF5FF0A}" srcOrd="5" destOrd="0" presId="urn:microsoft.com/office/officeart/2008/layout/VerticalAccentList"/>
    <dgm:cxn modelId="{9AAC9B7C-AFE8-4DA5-B050-D9D531EDECE5}" type="presParOf" srcId="{65205F99-F760-4A8F-BD1A-BB57268C4D29}" destId="{331FCE81-5F1E-48B9-83DA-34A1A8A6F4EF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89D284-9508-46D5-8DFE-1F6423094D8E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845A0E-F53E-44E9-9005-F95F61F6AC12}">
      <dgm:prSet/>
      <dgm:spPr/>
      <dgm:t>
        <a:bodyPr/>
        <a:lstStyle/>
        <a:p>
          <a:pPr rtl="0"/>
          <a:r>
            <a:rPr lang="en-US" smtClean="0"/>
            <a:t>City Location	Amount in USD</a:t>
          </a:r>
          <a:endParaRPr lang="en-US"/>
        </a:p>
      </dgm:t>
    </dgm:pt>
    <dgm:pt modelId="{80D0409A-B887-459C-A99A-ED99C61996E1}" type="parTrans" cxnId="{04F8134F-2D6F-48D3-BB1E-62ECF7A8BBD8}">
      <dgm:prSet/>
      <dgm:spPr/>
      <dgm:t>
        <a:bodyPr/>
        <a:lstStyle/>
        <a:p>
          <a:endParaRPr lang="en-US"/>
        </a:p>
      </dgm:t>
    </dgm:pt>
    <dgm:pt modelId="{32D7BFE5-6C82-4D54-8E64-39D6726AF0E2}" type="sibTrans" cxnId="{04F8134F-2D6F-48D3-BB1E-62ECF7A8BBD8}">
      <dgm:prSet/>
      <dgm:spPr/>
      <dgm:t>
        <a:bodyPr/>
        <a:lstStyle/>
        <a:p>
          <a:endParaRPr lang="en-US"/>
        </a:p>
      </dgm:t>
    </dgm:pt>
    <dgm:pt modelId="{48AC5B49-FD55-41B0-9EE0-4B1143FDABC0}">
      <dgm:prSet/>
      <dgm:spPr/>
      <dgm:t>
        <a:bodyPr/>
        <a:lstStyle/>
        <a:p>
          <a:pPr rtl="0"/>
          <a:r>
            <a:rPr lang="en-US" smtClean="0"/>
            <a:t>Bangalore	18502366863.0</a:t>
          </a:r>
          <a:endParaRPr lang="en-US"/>
        </a:p>
      </dgm:t>
    </dgm:pt>
    <dgm:pt modelId="{6E7A87C6-FC99-4F03-B725-F72FB7BC774C}" type="parTrans" cxnId="{381886E0-9582-4263-9E70-EE2DD5B93D76}">
      <dgm:prSet/>
      <dgm:spPr/>
      <dgm:t>
        <a:bodyPr/>
        <a:lstStyle/>
        <a:p>
          <a:endParaRPr lang="en-US"/>
        </a:p>
      </dgm:t>
    </dgm:pt>
    <dgm:pt modelId="{3787B621-9AFF-4DAB-9965-D0880117BC79}" type="sibTrans" cxnId="{381886E0-9582-4263-9E70-EE2DD5B93D76}">
      <dgm:prSet/>
      <dgm:spPr/>
      <dgm:t>
        <a:bodyPr/>
        <a:lstStyle/>
        <a:p>
          <a:endParaRPr lang="en-US"/>
        </a:p>
      </dgm:t>
    </dgm:pt>
    <dgm:pt modelId="{16D29A49-32D2-40AF-A5A3-B030E02884D8}">
      <dgm:prSet/>
      <dgm:spPr/>
      <dgm:t>
        <a:bodyPr/>
        <a:lstStyle/>
        <a:p>
          <a:pPr rtl="0"/>
          <a:r>
            <a:rPr lang="en-US" smtClean="0"/>
            <a:t>Mumbai	4939225015.0</a:t>
          </a:r>
          <a:endParaRPr lang="en-US"/>
        </a:p>
      </dgm:t>
    </dgm:pt>
    <dgm:pt modelId="{3B2FB6BA-D185-438E-AD79-C4880BFB4CAD}" type="parTrans" cxnId="{E6368498-7E86-4A72-AEA2-F5C0A55D0397}">
      <dgm:prSet/>
      <dgm:spPr/>
      <dgm:t>
        <a:bodyPr/>
        <a:lstStyle/>
        <a:p>
          <a:endParaRPr lang="en-US"/>
        </a:p>
      </dgm:t>
    </dgm:pt>
    <dgm:pt modelId="{DFE242C5-599D-4B29-8560-8E4416EDDDC3}" type="sibTrans" cxnId="{E6368498-7E86-4A72-AEA2-F5C0A55D0397}">
      <dgm:prSet/>
      <dgm:spPr/>
      <dgm:t>
        <a:bodyPr/>
        <a:lstStyle/>
        <a:p>
          <a:endParaRPr lang="en-US"/>
        </a:p>
      </dgm:t>
    </dgm:pt>
    <dgm:pt modelId="{BC549BB6-A3E8-433A-A2F2-45E46922BA8A}">
      <dgm:prSet/>
      <dgm:spPr/>
      <dgm:t>
        <a:bodyPr/>
        <a:lstStyle/>
        <a:p>
          <a:pPr rtl="0"/>
          <a:r>
            <a:rPr lang="en-US" smtClean="0"/>
            <a:t>New Delhi	3358571515.0</a:t>
          </a:r>
          <a:endParaRPr lang="en-US"/>
        </a:p>
      </dgm:t>
    </dgm:pt>
    <dgm:pt modelId="{4C6A0AA9-A4B7-4B76-80E7-1FBE729C5484}" type="parTrans" cxnId="{AC63DCFB-713F-4B9C-AC5F-B962A34B1EC1}">
      <dgm:prSet/>
      <dgm:spPr/>
      <dgm:t>
        <a:bodyPr/>
        <a:lstStyle/>
        <a:p>
          <a:endParaRPr lang="en-US"/>
        </a:p>
      </dgm:t>
    </dgm:pt>
    <dgm:pt modelId="{A6C84EF5-901E-4986-BE14-81FAA4E6C83B}" type="sibTrans" cxnId="{AC63DCFB-713F-4B9C-AC5F-B962A34B1EC1}">
      <dgm:prSet/>
      <dgm:spPr/>
      <dgm:t>
        <a:bodyPr/>
        <a:lstStyle/>
        <a:p>
          <a:endParaRPr lang="en-US"/>
        </a:p>
      </dgm:t>
    </dgm:pt>
    <dgm:pt modelId="{385DB8DC-DE0C-4240-B35F-847E9EE5953C}">
      <dgm:prSet/>
      <dgm:spPr/>
      <dgm:t>
        <a:bodyPr/>
        <a:lstStyle/>
        <a:p>
          <a:pPr rtl="0"/>
          <a:r>
            <a:rPr lang="en-US" smtClean="0"/>
            <a:t>Gurgaon	3006496134.54</a:t>
          </a:r>
          <a:endParaRPr lang="en-US"/>
        </a:p>
      </dgm:t>
    </dgm:pt>
    <dgm:pt modelId="{F9C8872D-4D98-4964-B306-3F24BB3FEE85}" type="parTrans" cxnId="{4513C170-0BA9-4A5F-902B-7849A90463A7}">
      <dgm:prSet/>
      <dgm:spPr/>
      <dgm:t>
        <a:bodyPr/>
        <a:lstStyle/>
        <a:p>
          <a:endParaRPr lang="en-US"/>
        </a:p>
      </dgm:t>
    </dgm:pt>
    <dgm:pt modelId="{47C1B033-7D7E-4A66-B7C2-D4582F6702D9}" type="sibTrans" cxnId="{4513C170-0BA9-4A5F-902B-7849A90463A7}">
      <dgm:prSet/>
      <dgm:spPr/>
      <dgm:t>
        <a:bodyPr/>
        <a:lstStyle/>
        <a:p>
          <a:endParaRPr lang="en-US"/>
        </a:p>
      </dgm:t>
    </dgm:pt>
    <dgm:pt modelId="{413C3993-A10C-4341-831A-1825A38FBCAF}">
      <dgm:prSet/>
      <dgm:spPr/>
      <dgm:t>
        <a:bodyPr/>
        <a:lstStyle/>
        <a:p>
          <a:pPr rtl="0"/>
          <a:r>
            <a:rPr lang="en-US" smtClean="0"/>
            <a:t>Noida	1263164000.0</a:t>
          </a:r>
          <a:endParaRPr lang="en-US"/>
        </a:p>
      </dgm:t>
    </dgm:pt>
    <dgm:pt modelId="{7BF5B24B-2AD0-4A14-8DB6-E27852329BD4}" type="parTrans" cxnId="{8F943A79-756A-4AFF-8706-2411D0A01B4D}">
      <dgm:prSet/>
      <dgm:spPr/>
      <dgm:t>
        <a:bodyPr/>
        <a:lstStyle/>
        <a:p>
          <a:endParaRPr lang="en-US"/>
        </a:p>
      </dgm:t>
    </dgm:pt>
    <dgm:pt modelId="{60E19851-4ACE-4B41-90C8-01016D8B0E3B}" type="sibTrans" cxnId="{8F943A79-756A-4AFF-8706-2411D0A01B4D}">
      <dgm:prSet/>
      <dgm:spPr/>
      <dgm:t>
        <a:bodyPr/>
        <a:lstStyle/>
        <a:p>
          <a:endParaRPr lang="en-US"/>
        </a:p>
      </dgm:t>
    </dgm:pt>
    <dgm:pt modelId="{6003C044-BDF9-4091-9A56-6C8A09FFACB4}">
      <dgm:prSet/>
      <dgm:spPr/>
      <dgm:t>
        <a:bodyPr/>
        <a:lstStyle/>
        <a:p>
          <a:pPr rtl="0"/>
          <a:r>
            <a:rPr lang="en-US" smtClean="0"/>
            <a:t>Gurugram	865932523.0</a:t>
          </a:r>
          <a:endParaRPr lang="en-US"/>
        </a:p>
      </dgm:t>
    </dgm:pt>
    <dgm:pt modelId="{EBECA510-DA3E-4655-A8D3-383C5274FFB0}" type="parTrans" cxnId="{2CAE929D-ED80-478F-AF2A-CA3C0F8856EB}">
      <dgm:prSet/>
      <dgm:spPr/>
      <dgm:t>
        <a:bodyPr/>
        <a:lstStyle/>
        <a:p>
          <a:endParaRPr lang="en-US"/>
        </a:p>
      </dgm:t>
    </dgm:pt>
    <dgm:pt modelId="{FC88A2C8-DCFE-4836-B2A4-DA5EECBBE0DE}" type="sibTrans" cxnId="{2CAE929D-ED80-478F-AF2A-CA3C0F8856EB}">
      <dgm:prSet/>
      <dgm:spPr/>
      <dgm:t>
        <a:bodyPr/>
        <a:lstStyle/>
        <a:p>
          <a:endParaRPr lang="en-US"/>
        </a:p>
      </dgm:t>
    </dgm:pt>
    <dgm:pt modelId="{A4158A57-2C86-4B93-BE3B-4B255F7521BE}">
      <dgm:prSet/>
      <dgm:spPr/>
      <dgm:t>
        <a:bodyPr/>
        <a:lstStyle/>
        <a:p>
          <a:pPr rtl="0"/>
          <a:r>
            <a:rPr lang="en-US" smtClean="0"/>
            <a:t>Chennai	718767000.0</a:t>
          </a:r>
          <a:endParaRPr lang="en-US"/>
        </a:p>
      </dgm:t>
    </dgm:pt>
    <dgm:pt modelId="{3C425555-DF8B-4BD9-AB50-E433308E8098}" type="parTrans" cxnId="{89ACE746-0AD4-4ED5-964D-EE8E2BE7544B}">
      <dgm:prSet/>
      <dgm:spPr/>
      <dgm:t>
        <a:bodyPr/>
        <a:lstStyle/>
        <a:p>
          <a:endParaRPr lang="en-US"/>
        </a:p>
      </dgm:t>
    </dgm:pt>
    <dgm:pt modelId="{ED00A2F2-20C6-4EAD-BD72-217265A592A2}" type="sibTrans" cxnId="{89ACE746-0AD4-4ED5-964D-EE8E2BE7544B}">
      <dgm:prSet/>
      <dgm:spPr/>
      <dgm:t>
        <a:bodyPr/>
        <a:lstStyle/>
        <a:p>
          <a:endParaRPr lang="en-US"/>
        </a:p>
      </dgm:t>
    </dgm:pt>
    <dgm:pt modelId="{0723952A-2868-4444-A115-4E7573D34357}">
      <dgm:prSet/>
      <dgm:spPr/>
      <dgm:t>
        <a:bodyPr/>
        <a:lstStyle/>
        <a:p>
          <a:pPr rtl="0"/>
          <a:r>
            <a:rPr lang="en-US" smtClean="0"/>
            <a:t>Pune	717582000.0</a:t>
          </a:r>
          <a:endParaRPr lang="en-US"/>
        </a:p>
      </dgm:t>
    </dgm:pt>
    <dgm:pt modelId="{07413B74-BFB8-494B-AD51-A2665F55C976}" type="parTrans" cxnId="{7D9770E5-CE2F-4CCD-8F8E-CF8080CAED6B}">
      <dgm:prSet/>
      <dgm:spPr/>
      <dgm:t>
        <a:bodyPr/>
        <a:lstStyle/>
        <a:p>
          <a:endParaRPr lang="en-US"/>
        </a:p>
      </dgm:t>
    </dgm:pt>
    <dgm:pt modelId="{D50603FF-923C-45F7-A491-999169592B79}" type="sibTrans" cxnId="{7D9770E5-CE2F-4CCD-8F8E-CF8080CAED6B}">
      <dgm:prSet/>
      <dgm:spPr/>
      <dgm:t>
        <a:bodyPr/>
        <a:lstStyle/>
        <a:p>
          <a:endParaRPr lang="en-US"/>
        </a:p>
      </dgm:t>
    </dgm:pt>
    <dgm:pt modelId="{2B1132DA-484B-4ED1-8BA3-C81D0B2052A3}">
      <dgm:prSet/>
      <dgm:spPr/>
      <dgm:t>
        <a:bodyPr/>
        <a:lstStyle/>
        <a:p>
          <a:pPr rtl="0"/>
          <a:r>
            <a:rPr lang="en-US" smtClean="0"/>
            <a:t>Hyderabad	401676230.0</a:t>
          </a:r>
          <a:endParaRPr lang="en-US"/>
        </a:p>
      </dgm:t>
    </dgm:pt>
    <dgm:pt modelId="{4C2BCA38-6D3F-4F35-9189-CAD88E78607F}" type="parTrans" cxnId="{EC06FBF1-5F9F-4E18-85AA-A8E6BC659C71}">
      <dgm:prSet/>
      <dgm:spPr/>
      <dgm:t>
        <a:bodyPr/>
        <a:lstStyle/>
        <a:p>
          <a:endParaRPr lang="en-US"/>
        </a:p>
      </dgm:t>
    </dgm:pt>
    <dgm:pt modelId="{0C5F3BB3-4483-4643-90A4-D354892FB8EF}" type="sibTrans" cxnId="{EC06FBF1-5F9F-4E18-85AA-A8E6BC659C71}">
      <dgm:prSet/>
      <dgm:spPr/>
      <dgm:t>
        <a:bodyPr/>
        <a:lstStyle/>
        <a:p>
          <a:endParaRPr lang="en-US"/>
        </a:p>
      </dgm:t>
    </dgm:pt>
    <dgm:pt modelId="{D19980ED-85E6-4E9F-BC5B-6BB2F6B88F61}">
      <dgm:prSet/>
      <dgm:spPr/>
      <dgm:t>
        <a:bodyPr/>
        <a:lstStyle/>
        <a:p>
          <a:pPr rtl="0"/>
          <a:r>
            <a:rPr lang="en-US" dirty="0" smtClean="0"/>
            <a:t>India Other	349500000.0</a:t>
          </a:r>
          <a:endParaRPr lang="en-US" dirty="0"/>
        </a:p>
      </dgm:t>
    </dgm:pt>
    <dgm:pt modelId="{A3373BFE-70E7-409B-B630-2B9E16504B5B}" type="parTrans" cxnId="{792B405F-05C9-4DB1-80FA-137F15D4266E}">
      <dgm:prSet/>
      <dgm:spPr/>
      <dgm:t>
        <a:bodyPr/>
        <a:lstStyle/>
        <a:p>
          <a:endParaRPr lang="en-US"/>
        </a:p>
      </dgm:t>
    </dgm:pt>
    <dgm:pt modelId="{3F789F7D-2A27-4F2F-81CE-C0169B7B98FC}" type="sibTrans" cxnId="{792B405F-05C9-4DB1-80FA-137F15D4266E}">
      <dgm:prSet/>
      <dgm:spPr/>
      <dgm:t>
        <a:bodyPr/>
        <a:lstStyle/>
        <a:p>
          <a:endParaRPr lang="en-US"/>
        </a:p>
      </dgm:t>
    </dgm:pt>
    <dgm:pt modelId="{2A42059E-CECF-4519-A74C-00F0C55F3411}" type="pres">
      <dgm:prSet presAssocID="{4E89D284-9508-46D5-8DFE-1F6423094D8E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788AFBC0-76CC-4767-A6D7-D7AFDE6F3B26}" type="pres">
      <dgm:prSet presAssocID="{C5845A0E-F53E-44E9-9005-F95F61F6AC12}" presName="parenttextcomposite" presStyleCnt="0"/>
      <dgm:spPr/>
    </dgm:pt>
    <dgm:pt modelId="{A680BDC4-4BD8-4B1D-83A1-3ABB40185ABE}" type="pres">
      <dgm:prSet presAssocID="{C5845A0E-F53E-44E9-9005-F95F61F6AC12}" presName="parenttext" presStyleLbl="revTx" presStyleIdx="0" presStyleCnt="1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D903B-6DDB-4CE5-AAD9-8AC9DA6DE696}" type="pres">
      <dgm:prSet presAssocID="{C5845A0E-F53E-44E9-9005-F95F61F6AC12}" presName="parallelogramComposite" presStyleCnt="0"/>
      <dgm:spPr/>
    </dgm:pt>
    <dgm:pt modelId="{3B7F22C6-BA59-4E5C-A1B3-BADBADD0A558}" type="pres">
      <dgm:prSet presAssocID="{C5845A0E-F53E-44E9-9005-F95F61F6AC12}" presName="parallelogram1" presStyleLbl="alignNode1" presStyleIdx="0" presStyleCnt="77"/>
      <dgm:spPr/>
    </dgm:pt>
    <dgm:pt modelId="{C5B8C0E1-A3E5-4C6B-A042-06ED0372BB1F}" type="pres">
      <dgm:prSet presAssocID="{C5845A0E-F53E-44E9-9005-F95F61F6AC12}" presName="parallelogram2" presStyleLbl="alignNode1" presStyleIdx="1" presStyleCnt="77"/>
      <dgm:spPr/>
    </dgm:pt>
    <dgm:pt modelId="{012318B2-E632-4E45-A525-D9DC8602387E}" type="pres">
      <dgm:prSet presAssocID="{C5845A0E-F53E-44E9-9005-F95F61F6AC12}" presName="parallelogram3" presStyleLbl="alignNode1" presStyleIdx="2" presStyleCnt="77"/>
      <dgm:spPr/>
    </dgm:pt>
    <dgm:pt modelId="{CFFB0AE4-5634-4065-AB10-CF4BF18221BE}" type="pres">
      <dgm:prSet presAssocID="{C5845A0E-F53E-44E9-9005-F95F61F6AC12}" presName="parallelogram4" presStyleLbl="alignNode1" presStyleIdx="3" presStyleCnt="77"/>
      <dgm:spPr/>
    </dgm:pt>
    <dgm:pt modelId="{FA65CFBD-B3C2-4645-815D-75DB283DD340}" type="pres">
      <dgm:prSet presAssocID="{C5845A0E-F53E-44E9-9005-F95F61F6AC12}" presName="parallelogram5" presStyleLbl="alignNode1" presStyleIdx="4" presStyleCnt="77"/>
      <dgm:spPr/>
    </dgm:pt>
    <dgm:pt modelId="{53CD1050-D78E-4F36-8582-AD392BBE2BB4}" type="pres">
      <dgm:prSet presAssocID="{C5845A0E-F53E-44E9-9005-F95F61F6AC12}" presName="parallelogram6" presStyleLbl="alignNode1" presStyleIdx="5" presStyleCnt="77"/>
      <dgm:spPr/>
    </dgm:pt>
    <dgm:pt modelId="{F8362AE1-0630-40E1-9719-3D407B68FF6B}" type="pres">
      <dgm:prSet presAssocID="{C5845A0E-F53E-44E9-9005-F95F61F6AC12}" presName="parallelogram7" presStyleLbl="alignNode1" presStyleIdx="6" presStyleCnt="77"/>
      <dgm:spPr/>
    </dgm:pt>
    <dgm:pt modelId="{5C8FE863-E340-4FA8-8E1F-D9F088162973}" type="pres">
      <dgm:prSet presAssocID="{32D7BFE5-6C82-4D54-8E64-39D6726AF0E2}" presName="sibTrans" presStyleCnt="0"/>
      <dgm:spPr/>
    </dgm:pt>
    <dgm:pt modelId="{DAA71F2B-2AC4-4924-899B-939F98EA1523}" type="pres">
      <dgm:prSet presAssocID="{48AC5B49-FD55-41B0-9EE0-4B1143FDABC0}" presName="parenttextcomposite" presStyleCnt="0"/>
      <dgm:spPr/>
    </dgm:pt>
    <dgm:pt modelId="{E32DE668-AF89-4E11-89D8-295D3FB23949}" type="pres">
      <dgm:prSet presAssocID="{48AC5B49-FD55-41B0-9EE0-4B1143FDABC0}" presName="parenttext" presStyleLbl="revTx" presStyleIdx="1" presStyleCnt="1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78FA8-E09C-4ED4-B210-11091D4D16E7}" type="pres">
      <dgm:prSet presAssocID="{48AC5B49-FD55-41B0-9EE0-4B1143FDABC0}" presName="parallelogramComposite" presStyleCnt="0"/>
      <dgm:spPr/>
    </dgm:pt>
    <dgm:pt modelId="{BBC0EA62-D945-45D0-87AE-69BD15A49CA1}" type="pres">
      <dgm:prSet presAssocID="{48AC5B49-FD55-41B0-9EE0-4B1143FDABC0}" presName="parallelogram1" presStyleLbl="alignNode1" presStyleIdx="7" presStyleCnt="77"/>
      <dgm:spPr/>
    </dgm:pt>
    <dgm:pt modelId="{708AB724-F050-474A-AE90-30E4BA54A741}" type="pres">
      <dgm:prSet presAssocID="{48AC5B49-FD55-41B0-9EE0-4B1143FDABC0}" presName="parallelogram2" presStyleLbl="alignNode1" presStyleIdx="8" presStyleCnt="77"/>
      <dgm:spPr/>
    </dgm:pt>
    <dgm:pt modelId="{C65DC5FB-8333-4D9D-9DDE-5F6DA40657C6}" type="pres">
      <dgm:prSet presAssocID="{48AC5B49-FD55-41B0-9EE0-4B1143FDABC0}" presName="parallelogram3" presStyleLbl="alignNode1" presStyleIdx="9" presStyleCnt="77"/>
      <dgm:spPr/>
    </dgm:pt>
    <dgm:pt modelId="{54EE0FF7-3911-4E92-9135-03891CDA948A}" type="pres">
      <dgm:prSet presAssocID="{48AC5B49-FD55-41B0-9EE0-4B1143FDABC0}" presName="parallelogram4" presStyleLbl="alignNode1" presStyleIdx="10" presStyleCnt="77"/>
      <dgm:spPr/>
    </dgm:pt>
    <dgm:pt modelId="{1A6DCE97-C649-4295-868C-F4D7BD8418D6}" type="pres">
      <dgm:prSet presAssocID="{48AC5B49-FD55-41B0-9EE0-4B1143FDABC0}" presName="parallelogram5" presStyleLbl="alignNode1" presStyleIdx="11" presStyleCnt="77"/>
      <dgm:spPr/>
    </dgm:pt>
    <dgm:pt modelId="{F581F4C5-C9FA-4CC4-B764-C309399F0BCF}" type="pres">
      <dgm:prSet presAssocID="{48AC5B49-FD55-41B0-9EE0-4B1143FDABC0}" presName="parallelogram6" presStyleLbl="alignNode1" presStyleIdx="12" presStyleCnt="77"/>
      <dgm:spPr/>
    </dgm:pt>
    <dgm:pt modelId="{BA08E312-4A3F-4FC0-BC79-20B7D1A83062}" type="pres">
      <dgm:prSet presAssocID="{48AC5B49-FD55-41B0-9EE0-4B1143FDABC0}" presName="parallelogram7" presStyleLbl="alignNode1" presStyleIdx="13" presStyleCnt="77"/>
      <dgm:spPr/>
    </dgm:pt>
    <dgm:pt modelId="{CFAB2B61-5E67-4525-8EF8-3B22F5973FE6}" type="pres">
      <dgm:prSet presAssocID="{3787B621-9AFF-4DAB-9965-D0880117BC79}" presName="sibTrans" presStyleCnt="0"/>
      <dgm:spPr/>
    </dgm:pt>
    <dgm:pt modelId="{506848B3-7F1E-421B-80A4-5F80EDED9C0E}" type="pres">
      <dgm:prSet presAssocID="{16D29A49-32D2-40AF-A5A3-B030E02884D8}" presName="parenttextcomposite" presStyleCnt="0"/>
      <dgm:spPr/>
    </dgm:pt>
    <dgm:pt modelId="{BE49187A-1B61-4089-BB70-B774EF903B21}" type="pres">
      <dgm:prSet presAssocID="{16D29A49-32D2-40AF-A5A3-B030E02884D8}" presName="parenttext" presStyleLbl="revTx" presStyleIdx="2" presStyleCnt="1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C0AF0-5CD4-4FD7-B2F3-7E5B050299FA}" type="pres">
      <dgm:prSet presAssocID="{16D29A49-32D2-40AF-A5A3-B030E02884D8}" presName="parallelogramComposite" presStyleCnt="0"/>
      <dgm:spPr/>
    </dgm:pt>
    <dgm:pt modelId="{7E4A12D0-D68B-44FA-910E-A7EEBEA48ACE}" type="pres">
      <dgm:prSet presAssocID="{16D29A49-32D2-40AF-A5A3-B030E02884D8}" presName="parallelogram1" presStyleLbl="alignNode1" presStyleIdx="14" presStyleCnt="77"/>
      <dgm:spPr/>
    </dgm:pt>
    <dgm:pt modelId="{7984E116-8D04-46D6-AA54-7CCD4524F6C7}" type="pres">
      <dgm:prSet presAssocID="{16D29A49-32D2-40AF-A5A3-B030E02884D8}" presName="parallelogram2" presStyleLbl="alignNode1" presStyleIdx="15" presStyleCnt="77"/>
      <dgm:spPr/>
    </dgm:pt>
    <dgm:pt modelId="{7D155059-0135-4F0E-A93F-6CFCF3C99615}" type="pres">
      <dgm:prSet presAssocID="{16D29A49-32D2-40AF-A5A3-B030E02884D8}" presName="parallelogram3" presStyleLbl="alignNode1" presStyleIdx="16" presStyleCnt="77"/>
      <dgm:spPr/>
    </dgm:pt>
    <dgm:pt modelId="{0799CF4B-979C-4E9A-BB45-F4C722FC7E8F}" type="pres">
      <dgm:prSet presAssocID="{16D29A49-32D2-40AF-A5A3-B030E02884D8}" presName="parallelogram4" presStyleLbl="alignNode1" presStyleIdx="17" presStyleCnt="77"/>
      <dgm:spPr/>
    </dgm:pt>
    <dgm:pt modelId="{45F5BB0A-5E3D-46AD-AB51-BCD7DD09195D}" type="pres">
      <dgm:prSet presAssocID="{16D29A49-32D2-40AF-A5A3-B030E02884D8}" presName="parallelogram5" presStyleLbl="alignNode1" presStyleIdx="18" presStyleCnt="77"/>
      <dgm:spPr/>
    </dgm:pt>
    <dgm:pt modelId="{F765F971-D507-4E59-8D82-EF1223B881A9}" type="pres">
      <dgm:prSet presAssocID="{16D29A49-32D2-40AF-A5A3-B030E02884D8}" presName="parallelogram6" presStyleLbl="alignNode1" presStyleIdx="19" presStyleCnt="77"/>
      <dgm:spPr/>
    </dgm:pt>
    <dgm:pt modelId="{81ADA051-E78A-4507-9421-408FE91D1E73}" type="pres">
      <dgm:prSet presAssocID="{16D29A49-32D2-40AF-A5A3-B030E02884D8}" presName="parallelogram7" presStyleLbl="alignNode1" presStyleIdx="20" presStyleCnt="77"/>
      <dgm:spPr/>
    </dgm:pt>
    <dgm:pt modelId="{5BCD781E-C87C-413E-A2DA-65C84953E354}" type="pres">
      <dgm:prSet presAssocID="{DFE242C5-599D-4B29-8560-8E4416EDDDC3}" presName="sibTrans" presStyleCnt="0"/>
      <dgm:spPr/>
    </dgm:pt>
    <dgm:pt modelId="{64454D14-3264-4E94-A904-63FA05C1CC50}" type="pres">
      <dgm:prSet presAssocID="{BC549BB6-A3E8-433A-A2F2-45E46922BA8A}" presName="parenttextcomposite" presStyleCnt="0"/>
      <dgm:spPr/>
    </dgm:pt>
    <dgm:pt modelId="{77F8775D-4734-4F81-9177-387A37E1E28C}" type="pres">
      <dgm:prSet presAssocID="{BC549BB6-A3E8-433A-A2F2-45E46922BA8A}" presName="parenttext" presStyleLbl="revTx" presStyleIdx="3" presStyleCnt="1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25A6E-DDE4-4597-BAC5-E362E153098A}" type="pres">
      <dgm:prSet presAssocID="{BC549BB6-A3E8-433A-A2F2-45E46922BA8A}" presName="parallelogramComposite" presStyleCnt="0"/>
      <dgm:spPr/>
    </dgm:pt>
    <dgm:pt modelId="{CB2C31FC-C94F-48A6-A220-8E48ABB82CE3}" type="pres">
      <dgm:prSet presAssocID="{BC549BB6-A3E8-433A-A2F2-45E46922BA8A}" presName="parallelogram1" presStyleLbl="alignNode1" presStyleIdx="21" presStyleCnt="77"/>
      <dgm:spPr/>
    </dgm:pt>
    <dgm:pt modelId="{DA8F6EFF-E850-4701-9F09-BDD8640531CE}" type="pres">
      <dgm:prSet presAssocID="{BC549BB6-A3E8-433A-A2F2-45E46922BA8A}" presName="parallelogram2" presStyleLbl="alignNode1" presStyleIdx="22" presStyleCnt="77"/>
      <dgm:spPr/>
    </dgm:pt>
    <dgm:pt modelId="{203FAD98-70F5-4153-A5FA-3B48B059AC92}" type="pres">
      <dgm:prSet presAssocID="{BC549BB6-A3E8-433A-A2F2-45E46922BA8A}" presName="parallelogram3" presStyleLbl="alignNode1" presStyleIdx="23" presStyleCnt="77"/>
      <dgm:spPr/>
    </dgm:pt>
    <dgm:pt modelId="{B8B16F9D-E39C-475B-9E4F-89FBC0CFE66B}" type="pres">
      <dgm:prSet presAssocID="{BC549BB6-A3E8-433A-A2F2-45E46922BA8A}" presName="parallelogram4" presStyleLbl="alignNode1" presStyleIdx="24" presStyleCnt="77"/>
      <dgm:spPr/>
    </dgm:pt>
    <dgm:pt modelId="{FAF73F71-43CC-4A41-9CD2-655F34E77BAB}" type="pres">
      <dgm:prSet presAssocID="{BC549BB6-A3E8-433A-A2F2-45E46922BA8A}" presName="parallelogram5" presStyleLbl="alignNode1" presStyleIdx="25" presStyleCnt="77"/>
      <dgm:spPr/>
    </dgm:pt>
    <dgm:pt modelId="{2C488022-ECAD-4D2C-B328-298A88E69AB7}" type="pres">
      <dgm:prSet presAssocID="{BC549BB6-A3E8-433A-A2F2-45E46922BA8A}" presName="parallelogram6" presStyleLbl="alignNode1" presStyleIdx="26" presStyleCnt="77"/>
      <dgm:spPr/>
    </dgm:pt>
    <dgm:pt modelId="{5385E45D-4EC0-43BB-A2C5-DA8FB14F486D}" type="pres">
      <dgm:prSet presAssocID="{BC549BB6-A3E8-433A-A2F2-45E46922BA8A}" presName="parallelogram7" presStyleLbl="alignNode1" presStyleIdx="27" presStyleCnt="77"/>
      <dgm:spPr/>
    </dgm:pt>
    <dgm:pt modelId="{5862079E-43AF-4EF3-BB24-E00F3A415DFD}" type="pres">
      <dgm:prSet presAssocID="{A6C84EF5-901E-4986-BE14-81FAA4E6C83B}" presName="sibTrans" presStyleCnt="0"/>
      <dgm:spPr/>
    </dgm:pt>
    <dgm:pt modelId="{0E468487-EB15-4D2B-9FCE-91B89C15F5F5}" type="pres">
      <dgm:prSet presAssocID="{385DB8DC-DE0C-4240-B35F-847E9EE5953C}" presName="parenttextcomposite" presStyleCnt="0"/>
      <dgm:spPr/>
    </dgm:pt>
    <dgm:pt modelId="{AC570806-E2CB-4582-8ACD-B7F5BD0C7C0E}" type="pres">
      <dgm:prSet presAssocID="{385DB8DC-DE0C-4240-B35F-847E9EE5953C}" presName="parenttext" presStyleLbl="revTx" presStyleIdx="4" presStyleCnt="1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AA5B4-88F9-4879-BE9E-6FF61F0FA094}" type="pres">
      <dgm:prSet presAssocID="{385DB8DC-DE0C-4240-B35F-847E9EE5953C}" presName="parallelogramComposite" presStyleCnt="0"/>
      <dgm:spPr/>
    </dgm:pt>
    <dgm:pt modelId="{326F5FE2-8874-4813-B600-87D7CAC263CB}" type="pres">
      <dgm:prSet presAssocID="{385DB8DC-DE0C-4240-B35F-847E9EE5953C}" presName="parallelogram1" presStyleLbl="alignNode1" presStyleIdx="28" presStyleCnt="77"/>
      <dgm:spPr/>
    </dgm:pt>
    <dgm:pt modelId="{E85CBCDC-6C9F-45E5-B912-8AE0D1A08EE7}" type="pres">
      <dgm:prSet presAssocID="{385DB8DC-DE0C-4240-B35F-847E9EE5953C}" presName="parallelogram2" presStyleLbl="alignNode1" presStyleIdx="29" presStyleCnt="77"/>
      <dgm:spPr/>
    </dgm:pt>
    <dgm:pt modelId="{A66410AC-943B-4661-B81E-53BFD9801732}" type="pres">
      <dgm:prSet presAssocID="{385DB8DC-DE0C-4240-B35F-847E9EE5953C}" presName="parallelogram3" presStyleLbl="alignNode1" presStyleIdx="30" presStyleCnt="77"/>
      <dgm:spPr/>
    </dgm:pt>
    <dgm:pt modelId="{128B7BCD-98A4-4636-83F4-858EF2855E6D}" type="pres">
      <dgm:prSet presAssocID="{385DB8DC-DE0C-4240-B35F-847E9EE5953C}" presName="parallelogram4" presStyleLbl="alignNode1" presStyleIdx="31" presStyleCnt="77"/>
      <dgm:spPr/>
    </dgm:pt>
    <dgm:pt modelId="{541D8B02-B182-4E83-952D-533C9C11D45C}" type="pres">
      <dgm:prSet presAssocID="{385DB8DC-DE0C-4240-B35F-847E9EE5953C}" presName="parallelogram5" presStyleLbl="alignNode1" presStyleIdx="32" presStyleCnt="77"/>
      <dgm:spPr/>
    </dgm:pt>
    <dgm:pt modelId="{81C3E1CF-9FF0-40FD-BE53-B5C51B8C8513}" type="pres">
      <dgm:prSet presAssocID="{385DB8DC-DE0C-4240-B35F-847E9EE5953C}" presName="parallelogram6" presStyleLbl="alignNode1" presStyleIdx="33" presStyleCnt="77"/>
      <dgm:spPr/>
    </dgm:pt>
    <dgm:pt modelId="{8316902C-60E2-4FD0-8BFB-4BC360F5FFC1}" type="pres">
      <dgm:prSet presAssocID="{385DB8DC-DE0C-4240-B35F-847E9EE5953C}" presName="parallelogram7" presStyleLbl="alignNode1" presStyleIdx="34" presStyleCnt="77"/>
      <dgm:spPr/>
    </dgm:pt>
    <dgm:pt modelId="{4B7F2418-0EE1-47C7-9980-E971849D01B5}" type="pres">
      <dgm:prSet presAssocID="{47C1B033-7D7E-4A66-B7C2-D4582F6702D9}" presName="sibTrans" presStyleCnt="0"/>
      <dgm:spPr/>
    </dgm:pt>
    <dgm:pt modelId="{4155B19F-0F0D-4BFC-924A-777D57F6943C}" type="pres">
      <dgm:prSet presAssocID="{413C3993-A10C-4341-831A-1825A38FBCAF}" presName="parenttextcomposite" presStyleCnt="0"/>
      <dgm:spPr/>
    </dgm:pt>
    <dgm:pt modelId="{01FA5592-F7CC-430B-B729-97D22532A9FC}" type="pres">
      <dgm:prSet presAssocID="{413C3993-A10C-4341-831A-1825A38FBCAF}" presName="parenttext" presStyleLbl="revTx" presStyleIdx="5" presStyleCnt="1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411698-4D54-4FAA-B231-AD95EFBB3003}" type="pres">
      <dgm:prSet presAssocID="{413C3993-A10C-4341-831A-1825A38FBCAF}" presName="parallelogramComposite" presStyleCnt="0"/>
      <dgm:spPr/>
    </dgm:pt>
    <dgm:pt modelId="{350F6AED-ED23-4548-8012-206325CF69F2}" type="pres">
      <dgm:prSet presAssocID="{413C3993-A10C-4341-831A-1825A38FBCAF}" presName="parallelogram1" presStyleLbl="alignNode1" presStyleIdx="35" presStyleCnt="77"/>
      <dgm:spPr/>
    </dgm:pt>
    <dgm:pt modelId="{A975419E-0151-4614-B5F4-A3A487476EB8}" type="pres">
      <dgm:prSet presAssocID="{413C3993-A10C-4341-831A-1825A38FBCAF}" presName="parallelogram2" presStyleLbl="alignNode1" presStyleIdx="36" presStyleCnt="77"/>
      <dgm:spPr/>
    </dgm:pt>
    <dgm:pt modelId="{285F520A-3855-4E34-A2B1-043517AE5D18}" type="pres">
      <dgm:prSet presAssocID="{413C3993-A10C-4341-831A-1825A38FBCAF}" presName="parallelogram3" presStyleLbl="alignNode1" presStyleIdx="37" presStyleCnt="77"/>
      <dgm:spPr/>
    </dgm:pt>
    <dgm:pt modelId="{7D0A4BB7-CB99-4D62-B82F-0A428DA1B591}" type="pres">
      <dgm:prSet presAssocID="{413C3993-A10C-4341-831A-1825A38FBCAF}" presName="parallelogram4" presStyleLbl="alignNode1" presStyleIdx="38" presStyleCnt="77"/>
      <dgm:spPr/>
    </dgm:pt>
    <dgm:pt modelId="{35019D1B-C38D-4172-8275-BC7B9C314992}" type="pres">
      <dgm:prSet presAssocID="{413C3993-A10C-4341-831A-1825A38FBCAF}" presName="parallelogram5" presStyleLbl="alignNode1" presStyleIdx="39" presStyleCnt="77"/>
      <dgm:spPr/>
    </dgm:pt>
    <dgm:pt modelId="{EF53AD84-E2ED-48AA-BE1A-D1ED28809401}" type="pres">
      <dgm:prSet presAssocID="{413C3993-A10C-4341-831A-1825A38FBCAF}" presName="parallelogram6" presStyleLbl="alignNode1" presStyleIdx="40" presStyleCnt="77"/>
      <dgm:spPr/>
    </dgm:pt>
    <dgm:pt modelId="{80AEAF28-9D01-448A-A3BA-A61936C91A3D}" type="pres">
      <dgm:prSet presAssocID="{413C3993-A10C-4341-831A-1825A38FBCAF}" presName="parallelogram7" presStyleLbl="alignNode1" presStyleIdx="41" presStyleCnt="77"/>
      <dgm:spPr/>
    </dgm:pt>
    <dgm:pt modelId="{EA38445C-2924-4F43-BA24-6C1E3A5060B0}" type="pres">
      <dgm:prSet presAssocID="{60E19851-4ACE-4B41-90C8-01016D8B0E3B}" presName="sibTrans" presStyleCnt="0"/>
      <dgm:spPr/>
    </dgm:pt>
    <dgm:pt modelId="{241F38A8-2C84-42C8-95B0-EDFB1B9494C3}" type="pres">
      <dgm:prSet presAssocID="{6003C044-BDF9-4091-9A56-6C8A09FFACB4}" presName="parenttextcomposite" presStyleCnt="0"/>
      <dgm:spPr/>
    </dgm:pt>
    <dgm:pt modelId="{7B4BBAF6-9F66-4F31-BF74-C5AAFB629A14}" type="pres">
      <dgm:prSet presAssocID="{6003C044-BDF9-4091-9A56-6C8A09FFACB4}" presName="parenttext" presStyleLbl="revTx" presStyleIdx="6" presStyleCnt="1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9C812D-BA2F-4540-8DFC-EC0B8523C8E3}" type="pres">
      <dgm:prSet presAssocID="{6003C044-BDF9-4091-9A56-6C8A09FFACB4}" presName="parallelogramComposite" presStyleCnt="0"/>
      <dgm:spPr/>
    </dgm:pt>
    <dgm:pt modelId="{CF591C8E-DD73-44DA-95CE-C10136FAE266}" type="pres">
      <dgm:prSet presAssocID="{6003C044-BDF9-4091-9A56-6C8A09FFACB4}" presName="parallelogram1" presStyleLbl="alignNode1" presStyleIdx="42" presStyleCnt="77"/>
      <dgm:spPr/>
    </dgm:pt>
    <dgm:pt modelId="{FE57A9D2-E470-4019-9913-B4BC8AB7AA16}" type="pres">
      <dgm:prSet presAssocID="{6003C044-BDF9-4091-9A56-6C8A09FFACB4}" presName="parallelogram2" presStyleLbl="alignNode1" presStyleIdx="43" presStyleCnt="77"/>
      <dgm:spPr/>
    </dgm:pt>
    <dgm:pt modelId="{597FD7CF-D22F-4BA5-93DB-9A2BAC41BE27}" type="pres">
      <dgm:prSet presAssocID="{6003C044-BDF9-4091-9A56-6C8A09FFACB4}" presName="parallelogram3" presStyleLbl="alignNode1" presStyleIdx="44" presStyleCnt="77"/>
      <dgm:spPr/>
    </dgm:pt>
    <dgm:pt modelId="{AC94D4B1-0EA6-4E0E-BE8C-0D0EEDAD7F02}" type="pres">
      <dgm:prSet presAssocID="{6003C044-BDF9-4091-9A56-6C8A09FFACB4}" presName="parallelogram4" presStyleLbl="alignNode1" presStyleIdx="45" presStyleCnt="77"/>
      <dgm:spPr/>
    </dgm:pt>
    <dgm:pt modelId="{D518E81D-93E2-4947-94B6-9289721E1972}" type="pres">
      <dgm:prSet presAssocID="{6003C044-BDF9-4091-9A56-6C8A09FFACB4}" presName="parallelogram5" presStyleLbl="alignNode1" presStyleIdx="46" presStyleCnt="77"/>
      <dgm:spPr/>
    </dgm:pt>
    <dgm:pt modelId="{D9C007DE-8BEC-40E4-93A9-9847F467CF3E}" type="pres">
      <dgm:prSet presAssocID="{6003C044-BDF9-4091-9A56-6C8A09FFACB4}" presName="parallelogram6" presStyleLbl="alignNode1" presStyleIdx="47" presStyleCnt="77"/>
      <dgm:spPr/>
    </dgm:pt>
    <dgm:pt modelId="{7F1DCF64-3160-460D-983E-609C0DA0E1ED}" type="pres">
      <dgm:prSet presAssocID="{6003C044-BDF9-4091-9A56-6C8A09FFACB4}" presName="parallelogram7" presStyleLbl="alignNode1" presStyleIdx="48" presStyleCnt="77"/>
      <dgm:spPr/>
    </dgm:pt>
    <dgm:pt modelId="{8FEAE535-8298-4A35-BDFF-36D08020B4A7}" type="pres">
      <dgm:prSet presAssocID="{FC88A2C8-DCFE-4836-B2A4-DA5EECBBE0DE}" presName="sibTrans" presStyleCnt="0"/>
      <dgm:spPr/>
    </dgm:pt>
    <dgm:pt modelId="{2E393C1F-7206-44B4-92BB-2CB5C437AE10}" type="pres">
      <dgm:prSet presAssocID="{A4158A57-2C86-4B93-BE3B-4B255F7521BE}" presName="parenttextcomposite" presStyleCnt="0"/>
      <dgm:spPr/>
    </dgm:pt>
    <dgm:pt modelId="{031AF958-F40A-4825-9A1B-1535DB7B58F0}" type="pres">
      <dgm:prSet presAssocID="{A4158A57-2C86-4B93-BE3B-4B255F7521BE}" presName="parenttext" presStyleLbl="revTx" presStyleIdx="7" presStyleCnt="1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822CB6-C249-4647-88A4-B6424BFC4AA2}" type="pres">
      <dgm:prSet presAssocID="{A4158A57-2C86-4B93-BE3B-4B255F7521BE}" presName="parallelogramComposite" presStyleCnt="0"/>
      <dgm:spPr/>
    </dgm:pt>
    <dgm:pt modelId="{5351ACA2-B6DA-41D4-9D32-4C56CEC8142E}" type="pres">
      <dgm:prSet presAssocID="{A4158A57-2C86-4B93-BE3B-4B255F7521BE}" presName="parallelogram1" presStyleLbl="alignNode1" presStyleIdx="49" presStyleCnt="77"/>
      <dgm:spPr/>
    </dgm:pt>
    <dgm:pt modelId="{3D57B621-89D3-466C-ACA9-28358DFDDF0B}" type="pres">
      <dgm:prSet presAssocID="{A4158A57-2C86-4B93-BE3B-4B255F7521BE}" presName="parallelogram2" presStyleLbl="alignNode1" presStyleIdx="50" presStyleCnt="77"/>
      <dgm:spPr/>
    </dgm:pt>
    <dgm:pt modelId="{106D24D3-6250-49DD-AC41-BA16B5BA6937}" type="pres">
      <dgm:prSet presAssocID="{A4158A57-2C86-4B93-BE3B-4B255F7521BE}" presName="parallelogram3" presStyleLbl="alignNode1" presStyleIdx="51" presStyleCnt="77"/>
      <dgm:spPr/>
    </dgm:pt>
    <dgm:pt modelId="{611698B1-D8CC-4354-A1E6-9B2CCFD848AE}" type="pres">
      <dgm:prSet presAssocID="{A4158A57-2C86-4B93-BE3B-4B255F7521BE}" presName="parallelogram4" presStyleLbl="alignNode1" presStyleIdx="52" presStyleCnt="77"/>
      <dgm:spPr/>
    </dgm:pt>
    <dgm:pt modelId="{80BB2192-199E-473D-8307-A0253583075E}" type="pres">
      <dgm:prSet presAssocID="{A4158A57-2C86-4B93-BE3B-4B255F7521BE}" presName="parallelogram5" presStyleLbl="alignNode1" presStyleIdx="53" presStyleCnt="77"/>
      <dgm:spPr/>
    </dgm:pt>
    <dgm:pt modelId="{71F116FA-8479-4960-966B-4AD898D31664}" type="pres">
      <dgm:prSet presAssocID="{A4158A57-2C86-4B93-BE3B-4B255F7521BE}" presName="parallelogram6" presStyleLbl="alignNode1" presStyleIdx="54" presStyleCnt="77"/>
      <dgm:spPr/>
    </dgm:pt>
    <dgm:pt modelId="{1874E365-856A-4B58-91C3-39620F295755}" type="pres">
      <dgm:prSet presAssocID="{A4158A57-2C86-4B93-BE3B-4B255F7521BE}" presName="parallelogram7" presStyleLbl="alignNode1" presStyleIdx="55" presStyleCnt="77"/>
      <dgm:spPr/>
    </dgm:pt>
    <dgm:pt modelId="{18EA8D8C-78F3-4013-B7A3-04882FB6BE56}" type="pres">
      <dgm:prSet presAssocID="{ED00A2F2-20C6-4EAD-BD72-217265A592A2}" presName="sibTrans" presStyleCnt="0"/>
      <dgm:spPr/>
    </dgm:pt>
    <dgm:pt modelId="{3B8DD578-CB3C-4345-BEDD-2191A7374CC3}" type="pres">
      <dgm:prSet presAssocID="{0723952A-2868-4444-A115-4E7573D34357}" presName="parenttextcomposite" presStyleCnt="0"/>
      <dgm:spPr/>
    </dgm:pt>
    <dgm:pt modelId="{E7449872-E651-40AB-957E-6C3B6F9C7DE9}" type="pres">
      <dgm:prSet presAssocID="{0723952A-2868-4444-A115-4E7573D34357}" presName="parenttext" presStyleLbl="revTx" presStyleIdx="8" presStyleCnt="1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79E7B-EE72-4FE3-987B-6BA6DE320EB6}" type="pres">
      <dgm:prSet presAssocID="{0723952A-2868-4444-A115-4E7573D34357}" presName="parallelogramComposite" presStyleCnt="0"/>
      <dgm:spPr/>
    </dgm:pt>
    <dgm:pt modelId="{6BE7E8A8-EAA5-4AFA-8475-AD8691E8090F}" type="pres">
      <dgm:prSet presAssocID="{0723952A-2868-4444-A115-4E7573D34357}" presName="parallelogram1" presStyleLbl="alignNode1" presStyleIdx="56" presStyleCnt="77"/>
      <dgm:spPr/>
    </dgm:pt>
    <dgm:pt modelId="{F3FE680C-1D52-4ADF-BA60-A1D89FC17B93}" type="pres">
      <dgm:prSet presAssocID="{0723952A-2868-4444-A115-4E7573D34357}" presName="parallelogram2" presStyleLbl="alignNode1" presStyleIdx="57" presStyleCnt="77"/>
      <dgm:spPr/>
    </dgm:pt>
    <dgm:pt modelId="{404A780B-22AA-4248-A16A-3C418FD4915D}" type="pres">
      <dgm:prSet presAssocID="{0723952A-2868-4444-A115-4E7573D34357}" presName="parallelogram3" presStyleLbl="alignNode1" presStyleIdx="58" presStyleCnt="77"/>
      <dgm:spPr/>
    </dgm:pt>
    <dgm:pt modelId="{C8F360C3-1C5F-4CED-8EA4-153F9898EDFB}" type="pres">
      <dgm:prSet presAssocID="{0723952A-2868-4444-A115-4E7573D34357}" presName="parallelogram4" presStyleLbl="alignNode1" presStyleIdx="59" presStyleCnt="77"/>
      <dgm:spPr/>
    </dgm:pt>
    <dgm:pt modelId="{BEE9357A-008D-4BF4-9EFA-502A1693AF57}" type="pres">
      <dgm:prSet presAssocID="{0723952A-2868-4444-A115-4E7573D34357}" presName="parallelogram5" presStyleLbl="alignNode1" presStyleIdx="60" presStyleCnt="77"/>
      <dgm:spPr/>
    </dgm:pt>
    <dgm:pt modelId="{ED185FF9-B903-403F-A7EC-21305368DCDE}" type="pres">
      <dgm:prSet presAssocID="{0723952A-2868-4444-A115-4E7573D34357}" presName="parallelogram6" presStyleLbl="alignNode1" presStyleIdx="61" presStyleCnt="77"/>
      <dgm:spPr/>
    </dgm:pt>
    <dgm:pt modelId="{49B698AC-8EBA-4CA3-8B32-862F7B3ED9F4}" type="pres">
      <dgm:prSet presAssocID="{0723952A-2868-4444-A115-4E7573D34357}" presName="parallelogram7" presStyleLbl="alignNode1" presStyleIdx="62" presStyleCnt="77"/>
      <dgm:spPr/>
    </dgm:pt>
    <dgm:pt modelId="{E3CA13A9-02CC-4632-8D67-FF19BEDB1E5E}" type="pres">
      <dgm:prSet presAssocID="{D50603FF-923C-45F7-A491-999169592B79}" presName="sibTrans" presStyleCnt="0"/>
      <dgm:spPr/>
    </dgm:pt>
    <dgm:pt modelId="{F2DE0414-FEB7-4091-8A2B-5E3D31DCB802}" type="pres">
      <dgm:prSet presAssocID="{2B1132DA-484B-4ED1-8BA3-C81D0B2052A3}" presName="parenttextcomposite" presStyleCnt="0"/>
      <dgm:spPr/>
    </dgm:pt>
    <dgm:pt modelId="{ABEACAD9-C843-477C-80AA-B76A38BFC0EB}" type="pres">
      <dgm:prSet presAssocID="{2B1132DA-484B-4ED1-8BA3-C81D0B2052A3}" presName="parenttext" presStyleLbl="revTx" presStyleIdx="9" presStyleCnt="1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9067B-82F4-43A0-A4BD-4A7958F5AA29}" type="pres">
      <dgm:prSet presAssocID="{2B1132DA-484B-4ED1-8BA3-C81D0B2052A3}" presName="parallelogramComposite" presStyleCnt="0"/>
      <dgm:spPr/>
    </dgm:pt>
    <dgm:pt modelId="{0BBCB746-C4DA-4479-8D87-A6AA05BA23AC}" type="pres">
      <dgm:prSet presAssocID="{2B1132DA-484B-4ED1-8BA3-C81D0B2052A3}" presName="parallelogram1" presStyleLbl="alignNode1" presStyleIdx="63" presStyleCnt="77"/>
      <dgm:spPr/>
    </dgm:pt>
    <dgm:pt modelId="{D8DC8F80-53C5-4FD3-A3F0-C286DD56F406}" type="pres">
      <dgm:prSet presAssocID="{2B1132DA-484B-4ED1-8BA3-C81D0B2052A3}" presName="parallelogram2" presStyleLbl="alignNode1" presStyleIdx="64" presStyleCnt="77"/>
      <dgm:spPr/>
    </dgm:pt>
    <dgm:pt modelId="{22C649CF-EF12-408A-9040-1B8C5BDA4444}" type="pres">
      <dgm:prSet presAssocID="{2B1132DA-484B-4ED1-8BA3-C81D0B2052A3}" presName="parallelogram3" presStyleLbl="alignNode1" presStyleIdx="65" presStyleCnt="77"/>
      <dgm:spPr/>
    </dgm:pt>
    <dgm:pt modelId="{F1885C4E-138D-41B3-B012-9BE8A6EC536F}" type="pres">
      <dgm:prSet presAssocID="{2B1132DA-484B-4ED1-8BA3-C81D0B2052A3}" presName="parallelogram4" presStyleLbl="alignNode1" presStyleIdx="66" presStyleCnt="77"/>
      <dgm:spPr/>
    </dgm:pt>
    <dgm:pt modelId="{D8381414-C5F1-4071-84E9-341FF107C25F}" type="pres">
      <dgm:prSet presAssocID="{2B1132DA-484B-4ED1-8BA3-C81D0B2052A3}" presName="parallelogram5" presStyleLbl="alignNode1" presStyleIdx="67" presStyleCnt="77"/>
      <dgm:spPr/>
    </dgm:pt>
    <dgm:pt modelId="{4532D3B4-F78A-4A16-8B47-D678E5D31435}" type="pres">
      <dgm:prSet presAssocID="{2B1132DA-484B-4ED1-8BA3-C81D0B2052A3}" presName="parallelogram6" presStyleLbl="alignNode1" presStyleIdx="68" presStyleCnt="77"/>
      <dgm:spPr/>
    </dgm:pt>
    <dgm:pt modelId="{4C173AB9-663B-4E75-8FAB-BE72F4F47389}" type="pres">
      <dgm:prSet presAssocID="{2B1132DA-484B-4ED1-8BA3-C81D0B2052A3}" presName="parallelogram7" presStyleLbl="alignNode1" presStyleIdx="69" presStyleCnt="77"/>
      <dgm:spPr/>
    </dgm:pt>
    <dgm:pt modelId="{2A031F23-88E4-4AFF-B342-E5C575570DE7}" type="pres">
      <dgm:prSet presAssocID="{0C5F3BB3-4483-4643-90A4-D354892FB8EF}" presName="sibTrans" presStyleCnt="0"/>
      <dgm:spPr/>
    </dgm:pt>
    <dgm:pt modelId="{E7DC1423-79A3-4F91-A4AE-4AF892C75E50}" type="pres">
      <dgm:prSet presAssocID="{D19980ED-85E6-4E9F-BC5B-6BB2F6B88F61}" presName="parenttextcomposite" presStyleCnt="0"/>
      <dgm:spPr/>
    </dgm:pt>
    <dgm:pt modelId="{3DE30189-B1E7-4AE5-9813-8F8E940D21E1}" type="pres">
      <dgm:prSet presAssocID="{D19980ED-85E6-4E9F-BC5B-6BB2F6B88F61}" presName="parenttext" presStyleLbl="revTx" presStyleIdx="10" presStyleCnt="1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16A1D1-B031-4786-BEEA-C6C3D38AFB61}" type="pres">
      <dgm:prSet presAssocID="{D19980ED-85E6-4E9F-BC5B-6BB2F6B88F61}" presName="parallelogramComposite" presStyleCnt="0"/>
      <dgm:spPr/>
    </dgm:pt>
    <dgm:pt modelId="{B20CC685-A060-425B-9AA7-9B3AE0969581}" type="pres">
      <dgm:prSet presAssocID="{D19980ED-85E6-4E9F-BC5B-6BB2F6B88F61}" presName="parallelogram1" presStyleLbl="alignNode1" presStyleIdx="70" presStyleCnt="77"/>
      <dgm:spPr/>
    </dgm:pt>
    <dgm:pt modelId="{0B356C44-18FE-458A-B0E7-93AFCF0A17E8}" type="pres">
      <dgm:prSet presAssocID="{D19980ED-85E6-4E9F-BC5B-6BB2F6B88F61}" presName="parallelogram2" presStyleLbl="alignNode1" presStyleIdx="71" presStyleCnt="77"/>
      <dgm:spPr/>
    </dgm:pt>
    <dgm:pt modelId="{9C533D9D-7687-429F-997E-FD73FC1A0B91}" type="pres">
      <dgm:prSet presAssocID="{D19980ED-85E6-4E9F-BC5B-6BB2F6B88F61}" presName="parallelogram3" presStyleLbl="alignNode1" presStyleIdx="72" presStyleCnt="77"/>
      <dgm:spPr/>
    </dgm:pt>
    <dgm:pt modelId="{89EBD89C-4B35-48A0-A45C-977A4C58031B}" type="pres">
      <dgm:prSet presAssocID="{D19980ED-85E6-4E9F-BC5B-6BB2F6B88F61}" presName="parallelogram4" presStyleLbl="alignNode1" presStyleIdx="73" presStyleCnt="77"/>
      <dgm:spPr/>
    </dgm:pt>
    <dgm:pt modelId="{2AC81EF1-48EC-41FE-8C35-EAB0EE6D6881}" type="pres">
      <dgm:prSet presAssocID="{D19980ED-85E6-4E9F-BC5B-6BB2F6B88F61}" presName="parallelogram5" presStyleLbl="alignNode1" presStyleIdx="74" presStyleCnt="77"/>
      <dgm:spPr/>
    </dgm:pt>
    <dgm:pt modelId="{03F4BE0B-F10C-49E5-A1A7-66F193283140}" type="pres">
      <dgm:prSet presAssocID="{D19980ED-85E6-4E9F-BC5B-6BB2F6B88F61}" presName="parallelogram6" presStyleLbl="alignNode1" presStyleIdx="75" presStyleCnt="77"/>
      <dgm:spPr/>
    </dgm:pt>
    <dgm:pt modelId="{8FC620CD-2BCC-4297-977F-69DAF6B871C6}" type="pres">
      <dgm:prSet presAssocID="{D19980ED-85E6-4E9F-BC5B-6BB2F6B88F61}" presName="parallelogram7" presStyleLbl="alignNode1" presStyleIdx="76" presStyleCnt="77"/>
      <dgm:spPr/>
    </dgm:pt>
  </dgm:ptLst>
  <dgm:cxnLst>
    <dgm:cxn modelId="{26B2B8AB-8761-46BE-93D1-CB75AF8C956E}" type="presOf" srcId="{D19980ED-85E6-4E9F-BC5B-6BB2F6B88F61}" destId="{3DE30189-B1E7-4AE5-9813-8F8E940D21E1}" srcOrd="0" destOrd="0" presId="urn:microsoft.com/office/officeart/2008/layout/VerticalAccentList"/>
    <dgm:cxn modelId="{7D9770E5-CE2F-4CCD-8F8E-CF8080CAED6B}" srcId="{4E89D284-9508-46D5-8DFE-1F6423094D8E}" destId="{0723952A-2868-4444-A115-4E7573D34357}" srcOrd="8" destOrd="0" parTransId="{07413B74-BFB8-494B-AD51-A2665F55C976}" sibTransId="{D50603FF-923C-45F7-A491-999169592B79}"/>
    <dgm:cxn modelId="{0D1AB206-92D8-41A2-B310-94348F7222EB}" type="presOf" srcId="{2B1132DA-484B-4ED1-8BA3-C81D0B2052A3}" destId="{ABEACAD9-C843-477C-80AA-B76A38BFC0EB}" srcOrd="0" destOrd="0" presId="urn:microsoft.com/office/officeart/2008/layout/VerticalAccentList"/>
    <dgm:cxn modelId="{792B405F-05C9-4DB1-80FA-137F15D4266E}" srcId="{4E89D284-9508-46D5-8DFE-1F6423094D8E}" destId="{D19980ED-85E6-4E9F-BC5B-6BB2F6B88F61}" srcOrd="10" destOrd="0" parTransId="{A3373BFE-70E7-409B-B630-2B9E16504B5B}" sibTransId="{3F789F7D-2A27-4F2F-81CE-C0169B7B98FC}"/>
    <dgm:cxn modelId="{89ACE746-0AD4-4ED5-964D-EE8E2BE7544B}" srcId="{4E89D284-9508-46D5-8DFE-1F6423094D8E}" destId="{A4158A57-2C86-4B93-BE3B-4B255F7521BE}" srcOrd="7" destOrd="0" parTransId="{3C425555-DF8B-4BD9-AB50-E433308E8098}" sibTransId="{ED00A2F2-20C6-4EAD-BD72-217265A592A2}"/>
    <dgm:cxn modelId="{F2AE34E9-DB27-42E0-8ECB-45EAB1155FF1}" type="presOf" srcId="{A4158A57-2C86-4B93-BE3B-4B255F7521BE}" destId="{031AF958-F40A-4825-9A1B-1535DB7B58F0}" srcOrd="0" destOrd="0" presId="urn:microsoft.com/office/officeart/2008/layout/VerticalAccentList"/>
    <dgm:cxn modelId="{AC63DCFB-713F-4B9C-AC5F-B962A34B1EC1}" srcId="{4E89D284-9508-46D5-8DFE-1F6423094D8E}" destId="{BC549BB6-A3E8-433A-A2F2-45E46922BA8A}" srcOrd="3" destOrd="0" parTransId="{4C6A0AA9-A4B7-4B76-80E7-1FBE729C5484}" sibTransId="{A6C84EF5-901E-4986-BE14-81FAA4E6C83B}"/>
    <dgm:cxn modelId="{4513C170-0BA9-4A5F-902B-7849A90463A7}" srcId="{4E89D284-9508-46D5-8DFE-1F6423094D8E}" destId="{385DB8DC-DE0C-4240-B35F-847E9EE5953C}" srcOrd="4" destOrd="0" parTransId="{F9C8872D-4D98-4964-B306-3F24BB3FEE85}" sibTransId="{47C1B033-7D7E-4A66-B7C2-D4582F6702D9}"/>
    <dgm:cxn modelId="{871F4371-3D9C-46F6-AE1A-951A88F207D1}" type="presOf" srcId="{16D29A49-32D2-40AF-A5A3-B030E02884D8}" destId="{BE49187A-1B61-4089-BB70-B774EF903B21}" srcOrd="0" destOrd="0" presId="urn:microsoft.com/office/officeart/2008/layout/VerticalAccentList"/>
    <dgm:cxn modelId="{5555859B-0D79-44AC-8F08-FD0487C76781}" type="presOf" srcId="{6003C044-BDF9-4091-9A56-6C8A09FFACB4}" destId="{7B4BBAF6-9F66-4F31-BF74-C5AAFB629A14}" srcOrd="0" destOrd="0" presId="urn:microsoft.com/office/officeart/2008/layout/VerticalAccentList"/>
    <dgm:cxn modelId="{EC06FBF1-5F9F-4E18-85AA-A8E6BC659C71}" srcId="{4E89D284-9508-46D5-8DFE-1F6423094D8E}" destId="{2B1132DA-484B-4ED1-8BA3-C81D0B2052A3}" srcOrd="9" destOrd="0" parTransId="{4C2BCA38-6D3F-4F35-9189-CAD88E78607F}" sibTransId="{0C5F3BB3-4483-4643-90A4-D354892FB8EF}"/>
    <dgm:cxn modelId="{381886E0-9582-4263-9E70-EE2DD5B93D76}" srcId="{4E89D284-9508-46D5-8DFE-1F6423094D8E}" destId="{48AC5B49-FD55-41B0-9EE0-4B1143FDABC0}" srcOrd="1" destOrd="0" parTransId="{6E7A87C6-FC99-4F03-B725-F72FB7BC774C}" sibTransId="{3787B621-9AFF-4DAB-9965-D0880117BC79}"/>
    <dgm:cxn modelId="{FACBAADE-A585-4367-A05B-200A017C3861}" type="presOf" srcId="{48AC5B49-FD55-41B0-9EE0-4B1143FDABC0}" destId="{E32DE668-AF89-4E11-89D8-295D3FB23949}" srcOrd="0" destOrd="0" presId="urn:microsoft.com/office/officeart/2008/layout/VerticalAccentList"/>
    <dgm:cxn modelId="{716D0C45-D2BD-400D-A209-76DEE09024EB}" type="presOf" srcId="{385DB8DC-DE0C-4240-B35F-847E9EE5953C}" destId="{AC570806-E2CB-4582-8ACD-B7F5BD0C7C0E}" srcOrd="0" destOrd="0" presId="urn:microsoft.com/office/officeart/2008/layout/VerticalAccentList"/>
    <dgm:cxn modelId="{21D8EB00-44C8-4999-98F4-833FAE3A1A0F}" type="presOf" srcId="{BC549BB6-A3E8-433A-A2F2-45E46922BA8A}" destId="{77F8775D-4734-4F81-9177-387A37E1E28C}" srcOrd="0" destOrd="0" presId="urn:microsoft.com/office/officeart/2008/layout/VerticalAccentList"/>
    <dgm:cxn modelId="{EF1BB817-6C3E-4219-98BC-0B15E07F192D}" type="presOf" srcId="{413C3993-A10C-4341-831A-1825A38FBCAF}" destId="{01FA5592-F7CC-430B-B729-97D22532A9FC}" srcOrd="0" destOrd="0" presId="urn:microsoft.com/office/officeart/2008/layout/VerticalAccentList"/>
    <dgm:cxn modelId="{62012EE2-18AF-4CBC-847D-D195104F06DF}" type="presOf" srcId="{0723952A-2868-4444-A115-4E7573D34357}" destId="{E7449872-E651-40AB-957E-6C3B6F9C7DE9}" srcOrd="0" destOrd="0" presId="urn:microsoft.com/office/officeart/2008/layout/VerticalAccentList"/>
    <dgm:cxn modelId="{8F943A79-756A-4AFF-8706-2411D0A01B4D}" srcId="{4E89D284-9508-46D5-8DFE-1F6423094D8E}" destId="{413C3993-A10C-4341-831A-1825A38FBCAF}" srcOrd="5" destOrd="0" parTransId="{7BF5B24B-2AD0-4A14-8DB6-E27852329BD4}" sibTransId="{60E19851-4ACE-4B41-90C8-01016D8B0E3B}"/>
    <dgm:cxn modelId="{F5E32A8A-116B-4258-9A15-B663D2F1A5FB}" type="presOf" srcId="{4E89D284-9508-46D5-8DFE-1F6423094D8E}" destId="{2A42059E-CECF-4519-A74C-00F0C55F3411}" srcOrd="0" destOrd="0" presId="urn:microsoft.com/office/officeart/2008/layout/VerticalAccentList"/>
    <dgm:cxn modelId="{2CAE929D-ED80-478F-AF2A-CA3C0F8856EB}" srcId="{4E89D284-9508-46D5-8DFE-1F6423094D8E}" destId="{6003C044-BDF9-4091-9A56-6C8A09FFACB4}" srcOrd="6" destOrd="0" parTransId="{EBECA510-DA3E-4655-A8D3-383C5274FFB0}" sibTransId="{FC88A2C8-DCFE-4836-B2A4-DA5EECBBE0DE}"/>
    <dgm:cxn modelId="{04F8134F-2D6F-48D3-BB1E-62ECF7A8BBD8}" srcId="{4E89D284-9508-46D5-8DFE-1F6423094D8E}" destId="{C5845A0E-F53E-44E9-9005-F95F61F6AC12}" srcOrd="0" destOrd="0" parTransId="{80D0409A-B887-459C-A99A-ED99C61996E1}" sibTransId="{32D7BFE5-6C82-4D54-8E64-39D6726AF0E2}"/>
    <dgm:cxn modelId="{B5F8AA1A-D05E-4E7F-9130-C5E891102E5A}" type="presOf" srcId="{C5845A0E-F53E-44E9-9005-F95F61F6AC12}" destId="{A680BDC4-4BD8-4B1D-83A1-3ABB40185ABE}" srcOrd="0" destOrd="0" presId="urn:microsoft.com/office/officeart/2008/layout/VerticalAccentList"/>
    <dgm:cxn modelId="{E6368498-7E86-4A72-AEA2-F5C0A55D0397}" srcId="{4E89D284-9508-46D5-8DFE-1F6423094D8E}" destId="{16D29A49-32D2-40AF-A5A3-B030E02884D8}" srcOrd="2" destOrd="0" parTransId="{3B2FB6BA-D185-438E-AD79-C4880BFB4CAD}" sibTransId="{DFE242C5-599D-4B29-8560-8E4416EDDDC3}"/>
    <dgm:cxn modelId="{E3AEB7D2-8B38-47A3-811E-343B2F888F47}" type="presParOf" srcId="{2A42059E-CECF-4519-A74C-00F0C55F3411}" destId="{788AFBC0-76CC-4767-A6D7-D7AFDE6F3B26}" srcOrd="0" destOrd="0" presId="urn:microsoft.com/office/officeart/2008/layout/VerticalAccentList"/>
    <dgm:cxn modelId="{869D7D42-C81A-4AAA-B57E-11248515618D}" type="presParOf" srcId="{788AFBC0-76CC-4767-A6D7-D7AFDE6F3B26}" destId="{A680BDC4-4BD8-4B1D-83A1-3ABB40185ABE}" srcOrd="0" destOrd="0" presId="urn:microsoft.com/office/officeart/2008/layout/VerticalAccentList"/>
    <dgm:cxn modelId="{FC5F34C4-0578-4296-A0BA-41166F16B2CB}" type="presParOf" srcId="{2A42059E-CECF-4519-A74C-00F0C55F3411}" destId="{E14D903B-6DDB-4CE5-AAD9-8AC9DA6DE696}" srcOrd="1" destOrd="0" presId="urn:microsoft.com/office/officeart/2008/layout/VerticalAccentList"/>
    <dgm:cxn modelId="{90BB1113-5058-4BD6-9375-07A24FEEE00E}" type="presParOf" srcId="{E14D903B-6DDB-4CE5-AAD9-8AC9DA6DE696}" destId="{3B7F22C6-BA59-4E5C-A1B3-BADBADD0A558}" srcOrd="0" destOrd="0" presId="urn:microsoft.com/office/officeart/2008/layout/VerticalAccentList"/>
    <dgm:cxn modelId="{46E6222A-12EC-47B0-8D9A-330059F1C0C3}" type="presParOf" srcId="{E14D903B-6DDB-4CE5-AAD9-8AC9DA6DE696}" destId="{C5B8C0E1-A3E5-4C6B-A042-06ED0372BB1F}" srcOrd="1" destOrd="0" presId="urn:microsoft.com/office/officeart/2008/layout/VerticalAccentList"/>
    <dgm:cxn modelId="{2BF188A9-33E8-45F8-BA39-C9C270C4853F}" type="presParOf" srcId="{E14D903B-6DDB-4CE5-AAD9-8AC9DA6DE696}" destId="{012318B2-E632-4E45-A525-D9DC8602387E}" srcOrd="2" destOrd="0" presId="urn:microsoft.com/office/officeart/2008/layout/VerticalAccentList"/>
    <dgm:cxn modelId="{C5E9372C-341E-4693-9E57-8D08A5E49910}" type="presParOf" srcId="{E14D903B-6DDB-4CE5-AAD9-8AC9DA6DE696}" destId="{CFFB0AE4-5634-4065-AB10-CF4BF18221BE}" srcOrd="3" destOrd="0" presId="urn:microsoft.com/office/officeart/2008/layout/VerticalAccentList"/>
    <dgm:cxn modelId="{9DBC6362-2DB4-4172-A88C-75EA85A840DB}" type="presParOf" srcId="{E14D903B-6DDB-4CE5-AAD9-8AC9DA6DE696}" destId="{FA65CFBD-B3C2-4645-815D-75DB283DD340}" srcOrd="4" destOrd="0" presId="urn:microsoft.com/office/officeart/2008/layout/VerticalAccentList"/>
    <dgm:cxn modelId="{E0C813EE-F1D6-454A-BC6F-73059D4CBBED}" type="presParOf" srcId="{E14D903B-6DDB-4CE5-AAD9-8AC9DA6DE696}" destId="{53CD1050-D78E-4F36-8582-AD392BBE2BB4}" srcOrd="5" destOrd="0" presId="urn:microsoft.com/office/officeart/2008/layout/VerticalAccentList"/>
    <dgm:cxn modelId="{508257FE-35A3-4913-848B-7117AE825D2C}" type="presParOf" srcId="{E14D903B-6DDB-4CE5-AAD9-8AC9DA6DE696}" destId="{F8362AE1-0630-40E1-9719-3D407B68FF6B}" srcOrd="6" destOrd="0" presId="urn:microsoft.com/office/officeart/2008/layout/VerticalAccentList"/>
    <dgm:cxn modelId="{026E58DA-2D00-444B-83D9-5B88331958A1}" type="presParOf" srcId="{2A42059E-CECF-4519-A74C-00F0C55F3411}" destId="{5C8FE863-E340-4FA8-8E1F-D9F088162973}" srcOrd="2" destOrd="0" presId="urn:microsoft.com/office/officeart/2008/layout/VerticalAccentList"/>
    <dgm:cxn modelId="{1226A8AF-AFDB-49B7-908E-961DF3E37789}" type="presParOf" srcId="{2A42059E-CECF-4519-A74C-00F0C55F3411}" destId="{DAA71F2B-2AC4-4924-899B-939F98EA1523}" srcOrd="3" destOrd="0" presId="urn:microsoft.com/office/officeart/2008/layout/VerticalAccentList"/>
    <dgm:cxn modelId="{F7ACD51F-9B26-4792-BE26-63A147D3D718}" type="presParOf" srcId="{DAA71F2B-2AC4-4924-899B-939F98EA1523}" destId="{E32DE668-AF89-4E11-89D8-295D3FB23949}" srcOrd="0" destOrd="0" presId="urn:microsoft.com/office/officeart/2008/layout/VerticalAccentList"/>
    <dgm:cxn modelId="{FA20AE9E-5F3B-4BCA-9D4B-E57845DC98BD}" type="presParOf" srcId="{2A42059E-CECF-4519-A74C-00F0C55F3411}" destId="{05178FA8-E09C-4ED4-B210-11091D4D16E7}" srcOrd="4" destOrd="0" presId="urn:microsoft.com/office/officeart/2008/layout/VerticalAccentList"/>
    <dgm:cxn modelId="{8E3F4042-5347-40EB-9025-79B36EDB22DE}" type="presParOf" srcId="{05178FA8-E09C-4ED4-B210-11091D4D16E7}" destId="{BBC0EA62-D945-45D0-87AE-69BD15A49CA1}" srcOrd="0" destOrd="0" presId="urn:microsoft.com/office/officeart/2008/layout/VerticalAccentList"/>
    <dgm:cxn modelId="{252C0BC5-D2CB-47A7-A85F-D45AE5C3E639}" type="presParOf" srcId="{05178FA8-E09C-4ED4-B210-11091D4D16E7}" destId="{708AB724-F050-474A-AE90-30E4BA54A741}" srcOrd="1" destOrd="0" presId="urn:microsoft.com/office/officeart/2008/layout/VerticalAccentList"/>
    <dgm:cxn modelId="{45F0B437-E74B-4A32-A6AA-A05D83660198}" type="presParOf" srcId="{05178FA8-E09C-4ED4-B210-11091D4D16E7}" destId="{C65DC5FB-8333-4D9D-9DDE-5F6DA40657C6}" srcOrd="2" destOrd="0" presId="urn:microsoft.com/office/officeart/2008/layout/VerticalAccentList"/>
    <dgm:cxn modelId="{FC4AEA3A-AF39-4C26-8906-99257BBBCD54}" type="presParOf" srcId="{05178FA8-E09C-4ED4-B210-11091D4D16E7}" destId="{54EE0FF7-3911-4E92-9135-03891CDA948A}" srcOrd="3" destOrd="0" presId="urn:microsoft.com/office/officeart/2008/layout/VerticalAccentList"/>
    <dgm:cxn modelId="{DA4A112E-1237-47F5-AA6D-5C15B34C36DD}" type="presParOf" srcId="{05178FA8-E09C-4ED4-B210-11091D4D16E7}" destId="{1A6DCE97-C649-4295-868C-F4D7BD8418D6}" srcOrd="4" destOrd="0" presId="urn:microsoft.com/office/officeart/2008/layout/VerticalAccentList"/>
    <dgm:cxn modelId="{F1CC7DA2-ED4A-4610-863E-CBED5A8314ED}" type="presParOf" srcId="{05178FA8-E09C-4ED4-B210-11091D4D16E7}" destId="{F581F4C5-C9FA-4CC4-B764-C309399F0BCF}" srcOrd="5" destOrd="0" presId="urn:microsoft.com/office/officeart/2008/layout/VerticalAccentList"/>
    <dgm:cxn modelId="{8B8237C7-5271-4F7F-953C-E5DE2AC30CCB}" type="presParOf" srcId="{05178FA8-E09C-4ED4-B210-11091D4D16E7}" destId="{BA08E312-4A3F-4FC0-BC79-20B7D1A83062}" srcOrd="6" destOrd="0" presId="urn:microsoft.com/office/officeart/2008/layout/VerticalAccentList"/>
    <dgm:cxn modelId="{A47F109C-5BF8-4550-9A12-70916DFCD172}" type="presParOf" srcId="{2A42059E-CECF-4519-A74C-00F0C55F3411}" destId="{CFAB2B61-5E67-4525-8EF8-3B22F5973FE6}" srcOrd="5" destOrd="0" presId="urn:microsoft.com/office/officeart/2008/layout/VerticalAccentList"/>
    <dgm:cxn modelId="{3D739E96-DDB4-4CF4-B22B-277319CBE253}" type="presParOf" srcId="{2A42059E-CECF-4519-A74C-00F0C55F3411}" destId="{506848B3-7F1E-421B-80A4-5F80EDED9C0E}" srcOrd="6" destOrd="0" presId="urn:microsoft.com/office/officeart/2008/layout/VerticalAccentList"/>
    <dgm:cxn modelId="{AE6DB9B8-C3DF-458D-9139-DEF6B12DEE50}" type="presParOf" srcId="{506848B3-7F1E-421B-80A4-5F80EDED9C0E}" destId="{BE49187A-1B61-4089-BB70-B774EF903B21}" srcOrd="0" destOrd="0" presId="urn:microsoft.com/office/officeart/2008/layout/VerticalAccentList"/>
    <dgm:cxn modelId="{271B3AB2-40B2-493F-BFD3-CB0D8C27A381}" type="presParOf" srcId="{2A42059E-CECF-4519-A74C-00F0C55F3411}" destId="{113C0AF0-5CD4-4FD7-B2F3-7E5B050299FA}" srcOrd="7" destOrd="0" presId="urn:microsoft.com/office/officeart/2008/layout/VerticalAccentList"/>
    <dgm:cxn modelId="{BD6B79AB-DD41-4A37-ACBD-ABE293EDAAD8}" type="presParOf" srcId="{113C0AF0-5CD4-4FD7-B2F3-7E5B050299FA}" destId="{7E4A12D0-D68B-44FA-910E-A7EEBEA48ACE}" srcOrd="0" destOrd="0" presId="urn:microsoft.com/office/officeart/2008/layout/VerticalAccentList"/>
    <dgm:cxn modelId="{A737DF77-4605-40AF-BAD2-E9303ED2FDF3}" type="presParOf" srcId="{113C0AF0-5CD4-4FD7-B2F3-7E5B050299FA}" destId="{7984E116-8D04-46D6-AA54-7CCD4524F6C7}" srcOrd="1" destOrd="0" presId="urn:microsoft.com/office/officeart/2008/layout/VerticalAccentList"/>
    <dgm:cxn modelId="{C11BDD58-77B8-4905-BA53-57000BA69FB1}" type="presParOf" srcId="{113C0AF0-5CD4-4FD7-B2F3-7E5B050299FA}" destId="{7D155059-0135-4F0E-A93F-6CFCF3C99615}" srcOrd="2" destOrd="0" presId="urn:microsoft.com/office/officeart/2008/layout/VerticalAccentList"/>
    <dgm:cxn modelId="{C372B09F-E7ED-424F-ACFA-FB04B6662CA4}" type="presParOf" srcId="{113C0AF0-5CD4-4FD7-B2F3-7E5B050299FA}" destId="{0799CF4B-979C-4E9A-BB45-F4C722FC7E8F}" srcOrd="3" destOrd="0" presId="urn:microsoft.com/office/officeart/2008/layout/VerticalAccentList"/>
    <dgm:cxn modelId="{03B5C2BD-BF97-431E-B556-8435A239110A}" type="presParOf" srcId="{113C0AF0-5CD4-4FD7-B2F3-7E5B050299FA}" destId="{45F5BB0A-5E3D-46AD-AB51-BCD7DD09195D}" srcOrd="4" destOrd="0" presId="urn:microsoft.com/office/officeart/2008/layout/VerticalAccentList"/>
    <dgm:cxn modelId="{53CF80A5-464F-44B4-8B48-2D7EA06C7F33}" type="presParOf" srcId="{113C0AF0-5CD4-4FD7-B2F3-7E5B050299FA}" destId="{F765F971-D507-4E59-8D82-EF1223B881A9}" srcOrd="5" destOrd="0" presId="urn:microsoft.com/office/officeart/2008/layout/VerticalAccentList"/>
    <dgm:cxn modelId="{359D057D-B8C2-4546-B9EE-94C66F5CA38B}" type="presParOf" srcId="{113C0AF0-5CD4-4FD7-B2F3-7E5B050299FA}" destId="{81ADA051-E78A-4507-9421-408FE91D1E73}" srcOrd="6" destOrd="0" presId="urn:microsoft.com/office/officeart/2008/layout/VerticalAccentList"/>
    <dgm:cxn modelId="{45706FB8-EF94-4E0C-A5D7-D619B6D217EC}" type="presParOf" srcId="{2A42059E-CECF-4519-A74C-00F0C55F3411}" destId="{5BCD781E-C87C-413E-A2DA-65C84953E354}" srcOrd="8" destOrd="0" presId="urn:microsoft.com/office/officeart/2008/layout/VerticalAccentList"/>
    <dgm:cxn modelId="{E34AC0A2-CC63-47A6-B3A9-21134958FB04}" type="presParOf" srcId="{2A42059E-CECF-4519-A74C-00F0C55F3411}" destId="{64454D14-3264-4E94-A904-63FA05C1CC50}" srcOrd="9" destOrd="0" presId="urn:microsoft.com/office/officeart/2008/layout/VerticalAccentList"/>
    <dgm:cxn modelId="{37A61B3C-C9B4-4553-A81A-127465F48871}" type="presParOf" srcId="{64454D14-3264-4E94-A904-63FA05C1CC50}" destId="{77F8775D-4734-4F81-9177-387A37E1E28C}" srcOrd="0" destOrd="0" presId="urn:microsoft.com/office/officeart/2008/layout/VerticalAccentList"/>
    <dgm:cxn modelId="{32FC4570-7F2D-4054-B375-15EEA772FCAD}" type="presParOf" srcId="{2A42059E-CECF-4519-A74C-00F0C55F3411}" destId="{A6825A6E-DDE4-4597-BAC5-E362E153098A}" srcOrd="10" destOrd="0" presId="urn:microsoft.com/office/officeart/2008/layout/VerticalAccentList"/>
    <dgm:cxn modelId="{E7C99CB4-B9A6-4F14-9F14-15C40B2F8B3D}" type="presParOf" srcId="{A6825A6E-DDE4-4597-BAC5-E362E153098A}" destId="{CB2C31FC-C94F-48A6-A220-8E48ABB82CE3}" srcOrd="0" destOrd="0" presId="urn:microsoft.com/office/officeart/2008/layout/VerticalAccentList"/>
    <dgm:cxn modelId="{5DA489A7-1870-451E-9CC9-C5DE4E8088BE}" type="presParOf" srcId="{A6825A6E-DDE4-4597-BAC5-E362E153098A}" destId="{DA8F6EFF-E850-4701-9F09-BDD8640531CE}" srcOrd="1" destOrd="0" presId="urn:microsoft.com/office/officeart/2008/layout/VerticalAccentList"/>
    <dgm:cxn modelId="{CD5561BF-2D86-49DC-8294-53A18EB97577}" type="presParOf" srcId="{A6825A6E-DDE4-4597-BAC5-E362E153098A}" destId="{203FAD98-70F5-4153-A5FA-3B48B059AC92}" srcOrd="2" destOrd="0" presId="urn:microsoft.com/office/officeart/2008/layout/VerticalAccentList"/>
    <dgm:cxn modelId="{22C43DEF-3693-4591-9485-F4A6B4342CDC}" type="presParOf" srcId="{A6825A6E-DDE4-4597-BAC5-E362E153098A}" destId="{B8B16F9D-E39C-475B-9E4F-89FBC0CFE66B}" srcOrd="3" destOrd="0" presId="urn:microsoft.com/office/officeart/2008/layout/VerticalAccentList"/>
    <dgm:cxn modelId="{FA816BB1-FE7E-495E-B961-B5D529059324}" type="presParOf" srcId="{A6825A6E-DDE4-4597-BAC5-E362E153098A}" destId="{FAF73F71-43CC-4A41-9CD2-655F34E77BAB}" srcOrd="4" destOrd="0" presId="urn:microsoft.com/office/officeart/2008/layout/VerticalAccentList"/>
    <dgm:cxn modelId="{5D81BB22-D2BF-4B12-AC6F-35884221190E}" type="presParOf" srcId="{A6825A6E-DDE4-4597-BAC5-E362E153098A}" destId="{2C488022-ECAD-4D2C-B328-298A88E69AB7}" srcOrd="5" destOrd="0" presId="urn:microsoft.com/office/officeart/2008/layout/VerticalAccentList"/>
    <dgm:cxn modelId="{A68D91D2-0197-4C28-9BF9-BD181C85678A}" type="presParOf" srcId="{A6825A6E-DDE4-4597-BAC5-E362E153098A}" destId="{5385E45D-4EC0-43BB-A2C5-DA8FB14F486D}" srcOrd="6" destOrd="0" presId="urn:microsoft.com/office/officeart/2008/layout/VerticalAccentList"/>
    <dgm:cxn modelId="{5B776539-F18E-4D33-B943-0035724EF2A9}" type="presParOf" srcId="{2A42059E-CECF-4519-A74C-00F0C55F3411}" destId="{5862079E-43AF-4EF3-BB24-E00F3A415DFD}" srcOrd="11" destOrd="0" presId="urn:microsoft.com/office/officeart/2008/layout/VerticalAccentList"/>
    <dgm:cxn modelId="{D2BBFDCB-F6E6-4C4F-A2F3-EC0B80760EFA}" type="presParOf" srcId="{2A42059E-CECF-4519-A74C-00F0C55F3411}" destId="{0E468487-EB15-4D2B-9FCE-91B89C15F5F5}" srcOrd="12" destOrd="0" presId="urn:microsoft.com/office/officeart/2008/layout/VerticalAccentList"/>
    <dgm:cxn modelId="{D61EAB22-D444-49B0-94CA-8DE6F184FD14}" type="presParOf" srcId="{0E468487-EB15-4D2B-9FCE-91B89C15F5F5}" destId="{AC570806-E2CB-4582-8ACD-B7F5BD0C7C0E}" srcOrd="0" destOrd="0" presId="urn:microsoft.com/office/officeart/2008/layout/VerticalAccentList"/>
    <dgm:cxn modelId="{F24496BA-A8AC-4366-9268-1F279911C7F8}" type="presParOf" srcId="{2A42059E-CECF-4519-A74C-00F0C55F3411}" destId="{2E2AA5B4-88F9-4879-BE9E-6FF61F0FA094}" srcOrd="13" destOrd="0" presId="urn:microsoft.com/office/officeart/2008/layout/VerticalAccentList"/>
    <dgm:cxn modelId="{5ADE402E-064F-4247-B0DD-245D07818BE6}" type="presParOf" srcId="{2E2AA5B4-88F9-4879-BE9E-6FF61F0FA094}" destId="{326F5FE2-8874-4813-B600-87D7CAC263CB}" srcOrd="0" destOrd="0" presId="urn:microsoft.com/office/officeart/2008/layout/VerticalAccentList"/>
    <dgm:cxn modelId="{2D04E360-77C2-4011-8D1C-18C90156CFC6}" type="presParOf" srcId="{2E2AA5B4-88F9-4879-BE9E-6FF61F0FA094}" destId="{E85CBCDC-6C9F-45E5-B912-8AE0D1A08EE7}" srcOrd="1" destOrd="0" presId="urn:microsoft.com/office/officeart/2008/layout/VerticalAccentList"/>
    <dgm:cxn modelId="{38911334-E343-44B3-9AF8-C67784EB1AF9}" type="presParOf" srcId="{2E2AA5B4-88F9-4879-BE9E-6FF61F0FA094}" destId="{A66410AC-943B-4661-B81E-53BFD9801732}" srcOrd="2" destOrd="0" presId="urn:microsoft.com/office/officeart/2008/layout/VerticalAccentList"/>
    <dgm:cxn modelId="{FEBA1B6E-2AC0-4563-8931-F784B27BCA1D}" type="presParOf" srcId="{2E2AA5B4-88F9-4879-BE9E-6FF61F0FA094}" destId="{128B7BCD-98A4-4636-83F4-858EF2855E6D}" srcOrd="3" destOrd="0" presId="urn:microsoft.com/office/officeart/2008/layout/VerticalAccentList"/>
    <dgm:cxn modelId="{FBC492D3-5E5B-4802-8B40-4911E62A5830}" type="presParOf" srcId="{2E2AA5B4-88F9-4879-BE9E-6FF61F0FA094}" destId="{541D8B02-B182-4E83-952D-533C9C11D45C}" srcOrd="4" destOrd="0" presId="urn:microsoft.com/office/officeart/2008/layout/VerticalAccentList"/>
    <dgm:cxn modelId="{CF03FCF0-8679-48CE-9321-E1DD1B59AB45}" type="presParOf" srcId="{2E2AA5B4-88F9-4879-BE9E-6FF61F0FA094}" destId="{81C3E1CF-9FF0-40FD-BE53-B5C51B8C8513}" srcOrd="5" destOrd="0" presId="urn:microsoft.com/office/officeart/2008/layout/VerticalAccentList"/>
    <dgm:cxn modelId="{CFA4EF42-C17D-4D0F-BF7A-3784278FE162}" type="presParOf" srcId="{2E2AA5B4-88F9-4879-BE9E-6FF61F0FA094}" destId="{8316902C-60E2-4FD0-8BFB-4BC360F5FFC1}" srcOrd="6" destOrd="0" presId="urn:microsoft.com/office/officeart/2008/layout/VerticalAccentList"/>
    <dgm:cxn modelId="{2962B824-2413-4C24-B445-65BB89613A14}" type="presParOf" srcId="{2A42059E-CECF-4519-A74C-00F0C55F3411}" destId="{4B7F2418-0EE1-47C7-9980-E971849D01B5}" srcOrd="14" destOrd="0" presId="urn:microsoft.com/office/officeart/2008/layout/VerticalAccentList"/>
    <dgm:cxn modelId="{9F8EC1C8-7BEE-41EC-90AA-421C2C8A2740}" type="presParOf" srcId="{2A42059E-CECF-4519-A74C-00F0C55F3411}" destId="{4155B19F-0F0D-4BFC-924A-777D57F6943C}" srcOrd="15" destOrd="0" presId="urn:microsoft.com/office/officeart/2008/layout/VerticalAccentList"/>
    <dgm:cxn modelId="{319644C8-2FD3-4E9E-9182-80532DF66312}" type="presParOf" srcId="{4155B19F-0F0D-4BFC-924A-777D57F6943C}" destId="{01FA5592-F7CC-430B-B729-97D22532A9FC}" srcOrd="0" destOrd="0" presId="urn:microsoft.com/office/officeart/2008/layout/VerticalAccentList"/>
    <dgm:cxn modelId="{4F6226CE-6A85-4B32-BE0A-FBAE823F2FAB}" type="presParOf" srcId="{2A42059E-CECF-4519-A74C-00F0C55F3411}" destId="{D9411698-4D54-4FAA-B231-AD95EFBB3003}" srcOrd="16" destOrd="0" presId="urn:microsoft.com/office/officeart/2008/layout/VerticalAccentList"/>
    <dgm:cxn modelId="{ABFCA438-8DBE-4D54-821A-F5A75EE58902}" type="presParOf" srcId="{D9411698-4D54-4FAA-B231-AD95EFBB3003}" destId="{350F6AED-ED23-4548-8012-206325CF69F2}" srcOrd="0" destOrd="0" presId="urn:microsoft.com/office/officeart/2008/layout/VerticalAccentList"/>
    <dgm:cxn modelId="{5556EFDD-BF35-4BC4-A863-BBD0AAA30706}" type="presParOf" srcId="{D9411698-4D54-4FAA-B231-AD95EFBB3003}" destId="{A975419E-0151-4614-B5F4-A3A487476EB8}" srcOrd="1" destOrd="0" presId="urn:microsoft.com/office/officeart/2008/layout/VerticalAccentList"/>
    <dgm:cxn modelId="{2C14C1EE-8052-4A03-B04A-D25D423F44A5}" type="presParOf" srcId="{D9411698-4D54-4FAA-B231-AD95EFBB3003}" destId="{285F520A-3855-4E34-A2B1-043517AE5D18}" srcOrd="2" destOrd="0" presId="urn:microsoft.com/office/officeart/2008/layout/VerticalAccentList"/>
    <dgm:cxn modelId="{B30C3EC3-3B33-4EF9-B092-72C807C7498D}" type="presParOf" srcId="{D9411698-4D54-4FAA-B231-AD95EFBB3003}" destId="{7D0A4BB7-CB99-4D62-B82F-0A428DA1B591}" srcOrd="3" destOrd="0" presId="urn:microsoft.com/office/officeart/2008/layout/VerticalAccentList"/>
    <dgm:cxn modelId="{93996DC3-74E4-4694-9A6E-005AEDD77FA7}" type="presParOf" srcId="{D9411698-4D54-4FAA-B231-AD95EFBB3003}" destId="{35019D1B-C38D-4172-8275-BC7B9C314992}" srcOrd="4" destOrd="0" presId="urn:microsoft.com/office/officeart/2008/layout/VerticalAccentList"/>
    <dgm:cxn modelId="{928DE62D-3A22-4FE3-92B6-12F84E8B6818}" type="presParOf" srcId="{D9411698-4D54-4FAA-B231-AD95EFBB3003}" destId="{EF53AD84-E2ED-48AA-BE1A-D1ED28809401}" srcOrd="5" destOrd="0" presId="urn:microsoft.com/office/officeart/2008/layout/VerticalAccentList"/>
    <dgm:cxn modelId="{432822DF-1BF8-4A4A-895B-9EC63F88C4B8}" type="presParOf" srcId="{D9411698-4D54-4FAA-B231-AD95EFBB3003}" destId="{80AEAF28-9D01-448A-A3BA-A61936C91A3D}" srcOrd="6" destOrd="0" presId="urn:microsoft.com/office/officeart/2008/layout/VerticalAccentList"/>
    <dgm:cxn modelId="{802A32AA-BD2C-4762-B0FB-6ABE1F3D5447}" type="presParOf" srcId="{2A42059E-CECF-4519-A74C-00F0C55F3411}" destId="{EA38445C-2924-4F43-BA24-6C1E3A5060B0}" srcOrd="17" destOrd="0" presId="urn:microsoft.com/office/officeart/2008/layout/VerticalAccentList"/>
    <dgm:cxn modelId="{9FC96E1B-C6C0-40E6-BD29-89CB93BE627C}" type="presParOf" srcId="{2A42059E-CECF-4519-A74C-00F0C55F3411}" destId="{241F38A8-2C84-42C8-95B0-EDFB1B9494C3}" srcOrd="18" destOrd="0" presId="urn:microsoft.com/office/officeart/2008/layout/VerticalAccentList"/>
    <dgm:cxn modelId="{DF4F703A-5F0F-4EFE-9230-013372A24E6A}" type="presParOf" srcId="{241F38A8-2C84-42C8-95B0-EDFB1B9494C3}" destId="{7B4BBAF6-9F66-4F31-BF74-C5AAFB629A14}" srcOrd="0" destOrd="0" presId="urn:microsoft.com/office/officeart/2008/layout/VerticalAccentList"/>
    <dgm:cxn modelId="{9812AE1B-CAB7-4AA7-AF13-82407A9F3F70}" type="presParOf" srcId="{2A42059E-CECF-4519-A74C-00F0C55F3411}" destId="{049C812D-BA2F-4540-8DFC-EC0B8523C8E3}" srcOrd="19" destOrd="0" presId="urn:microsoft.com/office/officeart/2008/layout/VerticalAccentList"/>
    <dgm:cxn modelId="{76DC8C49-B546-4260-99AE-823586F87A56}" type="presParOf" srcId="{049C812D-BA2F-4540-8DFC-EC0B8523C8E3}" destId="{CF591C8E-DD73-44DA-95CE-C10136FAE266}" srcOrd="0" destOrd="0" presId="urn:microsoft.com/office/officeart/2008/layout/VerticalAccentList"/>
    <dgm:cxn modelId="{1E20E865-CFBF-4403-BA81-5798979B6223}" type="presParOf" srcId="{049C812D-BA2F-4540-8DFC-EC0B8523C8E3}" destId="{FE57A9D2-E470-4019-9913-B4BC8AB7AA16}" srcOrd="1" destOrd="0" presId="urn:microsoft.com/office/officeart/2008/layout/VerticalAccentList"/>
    <dgm:cxn modelId="{6AFE0CE7-17EB-4932-9449-D4BB87D736FF}" type="presParOf" srcId="{049C812D-BA2F-4540-8DFC-EC0B8523C8E3}" destId="{597FD7CF-D22F-4BA5-93DB-9A2BAC41BE27}" srcOrd="2" destOrd="0" presId="urn:microsoft.com/office/officeart/2008/layout/VerticalAccentList"/>
    <dgm:cxn modelId="{CD14FF34-0AC6-45DB-88E6-504F00899A79}" type="presParOf" srcId="{049C812D-BA2F-4540-8DFC-EC0B8523C8E3}" destId="{AC94D4B1-0EA6-4E0E-BE8C-0D0EEDAD7F02}" srcOrd="3" destOrd="0" presId="urn:microsoft.com/office/officeart/2008/layout/VerticalAccentList"/>
    <dgm:cxn modelId="{22B51E3C-DE12-4841-89C5-6DE542B04846}" type="presParOf" srcId="{049C812D-BA2F-4540-8DFC-EC0B8523C8E3}" destId="{D518E81D-93E2-4947-94B6-9289721E1972}" srcOrd="4" destOrd="0" presId="urn:microsoft.com/office/officeart/2008/layout/VerticalAccentList"/>
    <dgm:cxn modelId="{074BF747-35C8-41A1-9335-6463548A5DC2}" type="presParOf" srcId="{049C812D-BA2F-4540-8DFC-EC0B8523C8E3}" destId="{D9C007DE-8BEC-40E4-93A9-9847F467CF3E}" srcOrd="5" destOrd="0" presId="urn:microsoft.com/office/officeart/2008/layout/VerticalAccentList"/>
    <dgm:cxn modelId="{F48EEB7F-D5E0-4B06-B0BA-AB65C1CCA29C}" type="presParOf" srcId="{049C812D-BA2F-4540-8DFC-EC0B8523C8E3}" destId="{7F1DCF64-3160-460D-983E-609C0DA0E1ED}" srcOrd="6" destOrd="0" presId="urn:microsoft.com/office/officeart/2008/layout/VerticalAccentList"/>
    <dgm:cxn modelId="{6F560AD4-4A85-46DB-AC72-E13F3C385747}" type="presParOf" srcId="{2A42059E-CECF-4519-A74C-00F0C55F3411}" destId="{8FEAE535-8298-4A35-BDFF-36D08020B4A7}" srcOrd="20" destOrd="0" presId="urn:microsoft.com/office/officeart/2008/layout/VerticalAccentList"/>
    <dgm:cxn modelId="{02CDB215-35BA-49FC-A540-B8937EE1BC5C}" type="presParOf" srcId="{2A42059E-CECF-4519-A74C-00F0C55F3411}" destId="{2E393C1F-7206-44B4-92BB-2CB5C437AE10}" srcOrd="21" destOrd="0" presId="urn:microsoft.com/office/officeart/2008/layout/VerticalAccentList"/>
    <dgm:cxn modelId="{09F6DB6F-E178-4412-A77E-6707E163DA19}" type="presParOf" srcId="{2E393C1F-7206-44B4-92BB-2CB5C437AE10}" destId="{031AF958-F40A-4825-9A1B-1535DB7B58F0}" srcOrd="0" destOrd="0" presId="urn:microsoft.com/office/officeart/2008/layout/VerticalAccentList"/>
    <dgm:cxn modelId="{B544949B-81DD-4EBD-AC8B-8AB0C1A0D2CB}" type="presParOf" srcId="{2A42059E-CECF-4519-A74C-00F0C55F3411}" destId="{E4822CB6-C249-4647-88A4-B6424BFC4AA2}" srcOrd="22" destOrd="0" presId="urn:microsoft.com/office/officeart/2008/layout/VerticalAccentList"/>
    <dgm:cxn modelId="{8BBC9A1D-7D40-4E84-9DF6-2786F2B81964}" type="presParOf" srcId="{E4822CB6-C249-4647-88A4-B6424BFC4AA2}" destId="{5351ACA2-B6DA-41D4-9D32-4C56CEC8142E}" srcOrd="0" destOrd="0" presId="urn:microsoft.com/office/officeart/2008/layout/VerticalAccentList"/>
    <dgm:cxn modelId="{ECB95AEC-5ED6-4E05-965E-06AEFDF0B38A}" type="presParOf" srcId="{E4822CB6-C249-4647-88A4-B6424BFC4AA2}" destId="{3D57B621-89D3-466C-ACA9-28358DFDDF0B}" srcOrd="1" destOrd="0" presId="urn:microsoft.com/office/officeart/2008/layout/VerticalAccentList"/>
    <dgm:cxn modelId="{6EA98E43-F266-427E-890F-AB4A9099A12A}" type="presParOf" srcId="{E4822CB6-C249-4647-88A4-B6424BFC4AA2}" destId="{106D24D3-6250-49DD-AC41-BA16B5BA6937}" srcOrd="2" destOrd="0" presId="urn:microsoft.com/office/officeart/2008/layout/VerticalAccentList"/>
    <dgm:cxn modelId="{8101489C-66CE-4229-8DC9-554205C711FB}" type="presParOf" srcId="{E4822CB6-C249-4647-88A4-B6424BFC4AA2}" destId="{611698B1-D8CC-4354-A1E6-9B2CCFD848AE}" srcOrd="3" destOrd="0" presId="urn:microsoft.com/office/officeart/2008/layout/VerticalAccentList"/>
    <dgm:cxn modelId="{B1038332-EC66-4AA7-A7A9-30D346E8CFE2}" type="presParOf" srcId="{E4822CB6-C249-4647-88A4-B6424BFC4AA2}" destId="{80BB2192-199E-473D-8307-A0253583075E}" srcOrd="4" destOrd="0" presId="urn:microsoft.com/office/officeart/2008/layout/VerticalAccentList"/>
    <dgm:cxn modelId="{1E6E8463-749B-49FA-9994-DE3EEF75CB23}" type="presParOf" srcId="{E4822CB6-C249-4647-88A4-B6424BFC4AA2}" destId="{71F116FA-8479-4960-966B-4AD898D31664}" srcOrd="5" destOrd="0" presId="urn:microsoft.com/office/officeart/2008/layout/VerticalAccentList"/>
    <dgm:cxn modelId="{A0167506-DAA6-4568-9424-BC0DEA80AA8F}" type="presParOf" srcId="{E4822CB6-C249-4647-88A4-B6424BFC4AA2}" destId="{1874E365-856A-4B58-91C3-39620F295755}" srcOrd="6" destOrd="0" presId="urn:microsoft.com/office/officeart/2008/layout/VerticalAccentList"/>
    <dgm:cxn modelId="{55A05D10-7BE6-4F42-A1F6-70CBEBB8BFAD}" type="presParOf" srcId="{2A42059E-CECF-4519-A74C-00F0C55F3411}" destId="{18EA8D8C-78F3-4013-B7A3-04882FB6BE56}" srcOrd="23" destOrd="0" presId="urn:microsoft.com/office/officeart/2008/layout/VerticalAccentList"/>
    <dgm:cxn modelId="{2E32CF2F-40E7-48B6-9D81-000944A13863}" type="presParOf" srcId="{2A42059E-CECF-4519-A74C-00F0C55F3411}" destId="{3B8DD578-CB3C-4345-BEDD-2191A7374CC3}" srcOrd="24" destOrd="0" presId="urn:microsoft.com/office/officeart/2008/layout/VerticalAccentList"/>
    <dgm:cxn modelId="{075BA6AA-03EC-410F-879A-9C3E82FA8054}" type="presParOf" srcId="{3B8DD578-CB3C-4345-BEDD-2191A7374CC3}" destId="{E7449872-E651-40AB-957E-6C3B6F9C7DE9}" srcOrd="0" destOrd="0" presId="urn:microsoft.com/office/officeart/2008/layout/VerticalAccentList"/>
    <dgm:cxn modelId="{51E5508A-4ED1-4CDB-BA2E-10FA85CEE0BE}" type="presParOf" srcId="{2A42059E-CECF-4519-A74C-00F0C55F3411}" destId="{94B79E7B-EE72-4FE3-987B-6BA6DE320EB6}" srcOrd="25" destOrd="0" presId="urn:microsoft.com/office/officeart/2008/layout/VerticalAccentList"/>
    <dgm:cxn modelId="{3776032C-7BBC-438A-B15E-8778A32684E2}" type="presParOf" srcId="{94B79E7B-EE72-4FE3-987B-6BA6DE320EB6}" destId="{6BE7E8A8-EAA5-4AFA-8475-AD8691E8090F}" srcOrd="0" destOrd="0" presId="urn:microsoft.com/office/officeart/2008/layout/VerticalAccentList"/>
    <dgm:cxn modelId="{3E477782-0949-4508-B466-BB2DFCB8483F}" type="presParOf" srcId="{94B79E7B-EE72-4FE3-987B-6BA6DE320EB6}" destId="{F3FE680C-1D52-4ADF-BA60-A1D89FC17B93}" srcOrd="1" destOrd="0" presId="urn:microsoft.com/office/officeart/2008/layout/VerticalAccentList"/>
    <dgm:cxn modelId="{E022AE7F-4F5B-4475-B9B2-24088E2C99D7}" type="presParOf" srcId="{94B79E7B-EE72-4FE3-987B-6BA6DE320EB6}" destId="{404A780B-22AA-4248-A16A-3C418FD4915D}" srcOrd="2" destOrd="0" presId="urn:microsoft.com/office/officeart/2008/layout/VerticalAccentList"/>
    <dgm:cxn modelId="{3C4459B0-419C-4D27-8224-EF6DDB0343A4}" type="presParOf" srcId="{94B79E7B-EE72-4FE3-987B-6BA6DE320EB6}" destId="{C8F360C3-1C5F-4CED-8EA4-153F9898EDFB}" srcOrd="3" destOrd="0" presId="urn:microsoft.com/office/officeart/2008/layout/VerticalAccentList"/>
    <dgm:cxn modelId="{0E32E3DF-9DF8-4393-BC6B-9A59AEB0651A}" type="presParOf" srcId="{94B79E7B-EE72-4FE3-987B-6BA6DE320EB6}" destId="{BEE9357A-008D-4BF4-9EFA-502A1693AF57}" srcOrd="4" destOrd="0" presId="urn:microsoft.com/office/officeart/2008/layout/VerticalAccentList"/>
    <dgm:cxn modelId="{A7BC69AC-5EDA-484D-9432-54CFD71078F1}" type="presParOf" srcId="{94B79E7B-EE72-4FE3-987B-6BA6DE320EB6}" destId="{ED185FF9-B903-403F-A7EC-21305368DCDE}" srcOrd="5" destOrd="0" presId="urn:microsoft.com/office/officeart/2008/layout/VerticalAccentList"/>
    <dgm:cxn modelId="{CC21B673-9C16-4D0B-A620-36EFAB954962}" type="presParOf" srcId="{94B79E7B-EE72-4FE3-987B-6BA6DE320EB6}" destId="{49B698AC-8EBA-4CA3-8B32-862F7B3ED9F4}" srcOrd="6" destOrd="0" presId="urn:microsoft.com/office/officeart/2008/layout/VerticalAccentList"/>
    <dgm:cxn modelId="{0E670087-A613-4436-9C28-201662971375}" type="presParOf" srcId="{2A42059E-CECF-4519-A74C-00F0C55F3411}" destId="{E3CA13A9-02CC-4632-8D67-FF19BEDB1E5E}" srcOrd="26" destOrd="0" presId="urn:microsoft.com/office/officeart/2008/layout/VerticalAccentList"/>
    <dgm:cxn modelId="{1FF5B6FE-AEF8-4950-B708-BDD432EFE062}" type="presParOf" srcId="{2A42059E-CECF-4519-A74C-00F0C55F3411}" destId="{F2DE0414-FEB7-4091-8A2B-5E3D31DCB802}" srcOrd="27" destOrd="0" presId="urn:microsoft.com/office/officeart/2008/layout/VerticalAccentList"/>
    <dgm:cxn modelId="{76469F1F-1285-4490-B005-48DFB71A07DC}" type="presParOf" srcId="{F2DE0414-FEB7-4091-8A2B-5E3D31DCB802}" destId="{ABEACAD9-C843-477C-80AA-B76A38BFC0EB}" srcOrd="0" destOrd="0" presId="urn:microsoft.com/office/officeart/2008/layout/VerticalAccentList"/>
    <dgm:cxn modelId="{A137A988-6273-402C-91EC-1009A710151D}" type="presParOf" srcId="{2A42059E-CECF-4519-A74C-00F0C55F3411}" destId="{BF99067B-82F4-43A0-A4BD-4A7958F5AA29}" srcOrd="28" destOrd="0" presId="urn:microsoft.com/office/officeart/2008/layout/VerticalAccentList"/>
    <dgm:cxn modelId="{DCAEDA95-7A48-4AFA-92A0-21A91AFD811A}" type="presParOf" srcId="{BF99067B-82F4-43A0-A4BD-4A7958F5AA29}" destId="{0BBCB746-C4DA-4479-8D87-A6AA05BA23AC}" srcOrd="0" destOrd="0" presId="urn:microsoft.com/office/officeart/2008/layout/VerticalAccentList"/>
    <dgm:cxn modelId="{49D3C1C4-C032-433A-B438-3A81FD095476}" type="presParOf" srcId="{BF99067B-82F4-43A0-A4BD-4A7958F5AA29}" destId="{D8DC8F80-53C5-4FD3-A3F0-C286DD56F406}" srcOrd="1" destOrd="0" presId="urn:microsoft.com/office/officeart/2008/layout/VerticalAccentList"/>
    <dgm:cxn modelId="{50BF62CF-9EBB-4641-A7C7-795A111F71CF}" type="presParOf" srcId="{BF99067B-82F4-43A0-A4BD-4A7958F5AA29}" destId="{22C649CF-EF12-408A-9040-1B8C5BDA4444}" srcOrd="2" destOrd="0" presId="urn:microsoft.com/office/officeart/2008/layout/VerticalAccentList"/>
    <dgm:cxn modelId="{B1F2C94D-5AD7-497F-8B49-449D674529DD}" type="presParOf" srcId="{BF99067B-82F4-43A0-A4BD-4A7958F5AA29}" destId="{F1885C4E-138D-41B3-B012-9BE8A6EC536F}" srcOrd="3" destOrd="0" presId="urn:microsoft.com/office/officeart/2008/layout/VerticalAccentList"/>
    <dgm:cxn modelId="{42A33BEA-9C5D-4C85-84F4-250580B000F7}" type="presParOf" srcId="{BF99067B-82F4-43A0-A4BD-4A7958F5AA29}" destId="{D8381414-C5F1-4071-84E9-341FF107C25F}" srcOrd="4" destOrd="0" presId="urn:microsoft.com/office/officeart/2008/layout/VerticalAccentList"/>
    <dgm:cxn modelId="{E9F5F051-4219-4216-81ED-9E256F053DA7}" type="presParOf" srcId="{BF99067B-82F4-43A0-A4BD-4A7958F5AA29}" destId="{4532D3B4-F78A-4A16-8B47-D678E5D31435}" srcOrd="5" destOrd="0" presId="urn:microsoft.com/office/officeart/2008/layout/VerticalAccentList"/>
    <dgm:cxn modelId="{61FCD4E2-C58C-44A0-BD34-AB51900E99A3}" type="presParOf" srcId="{BF99067B-82F4-43A0-A4BD-4A7958F5AA29}" destId="{4C173AB9-663B-4E75-8FAB-BE72F4F47389}" srcOrd="6" destOrd="0" presId="urn:microsoft.com/office/officeart/2008/layout/VerticalAccentList"/>
    <dgm:cxn modelId="{04E226B0-62E5-4781-99EB-FA014C1AEE36}" type="presParOf" srcId="{2A42059E-CECF-4519-A74C-00F0C55F3411}" destId="{2A031F23-88E4-4AFF-B342-E5C575570DE7}" srcOrd="29" destOrd="0" presId="urn:microsoft.com/office/officeart/2008/layout/VerticalAccentList"/>
    <dgm:cxn modelId="{64835484-CF7C-4257-940D-CCEC16C49359}" type="presParOf" srcId="{2A42059E-CECF-4519-A74C-00F0C55F3411}" destId="{E7DC1423-79A3-4F91-A4AE-4AF892C75E50}" srcOrd="30" destOrd="0" presId="urn:microsoft.com/office/officeart/2008/layout/VerticalAccentList"/>
    <dgm:cxn modelId="{55925864-1F28-4447-90C8-E7A858556930}" type="presParOf" srcId="{E7DC1423-79A3-4F91-A4AE-4AF892C75E50}" destId="{3DE30189-B1E7-4AE5-9813-8F8E940D21E1}" srcOrd="0" destOrd="0" presId="urn:microsoft.com/office/officeart/2008/layout/VerticalAccentList"/>
    <dgm:cxn modelId="{BC1D37A3-F5E3-43C5-B03C-2BC0708858A4}" type="presParOf" srcId="{2A42059E-CECF-4519-A74C-00F0C55F3411}" destId="{1F16A1D1-B031-4786-BEEA-C6C3D38AFB61}" srcOrd="31" destOrd="0" presId="urn:microsoft.com/office/officeart/2008/layout/VerticalAccentList"/>
    <dgm:cxn modelId="{1BE4F1A6-9308-4595-BEFE-36E95EC9AB20}" type="presParOf" srcId="{1F16A1D1-B031-4786-BEEA-C6C3D38AFB61}" destId="{B20CC685-A060-425B-9AA7-9B3AE0969581}" srcOrd="0" destOrd="0" presId="urn:microsoft.com/office/officeart/2008/layout/VerticalAccentList"/>
    <dgm:cxn modelId="{648CDE87-43C7-468E-8C15-865012B7ED3F}" type="presParOf" srcId="{1F16A1D1-B031-4786-BEEA-C6C3D38AFB61}" destId="{0B356C44-18FE-458A-B0E7-93AFCF0A17E8}" srcOrd="1" destOrd="0" presId="urn:microsoft.com/office/officeart/2008/layout/VerticalAccentList"/>
    <dgm:cxn modelId="{3DDEB025-4169-4B5E-A40D-B17F0B156F38}" type="presParOf" srcId="{1F16A1D1-B031-4786-BEEA-C6C3D38AFB61}" destId="{9C533D9D-7687-429F-997E-FD73FC1A0B91}" srcOrd="2" destOrd="0" presId="urn:microsoft.com/office/officeart/2008/layout/VerticalAccentList"/>
    <dgm:cxn modelId="{3715FEEB-79B9-45E1-8D0F-F4D1CEC22F95}" type="presParOf" srcId="{1F16A1D1-B031-4786-BEEA-C6C3D38AFB61}" destId="{89EBD89C-4B35-48A0-A45C-977A4C58031B}" srcOrd="3" destOrd="0" presId="urn:microsoft.com/office/officeart/2008/layout/VerticalAccentList"/>
    <dgm:cxn modelId="{A5ED5FA0-2A90-4F78-A4D7-6DF179FBA8F9}" type="presParOf" srcId="{1F16A1D1-B031-4786-BEEA-C6C3D38AFB61}" destId="{2AC81EF1-48EC-41FE-8C35-EAB0EE6D6881}" srcOrd="4" destOrd="0" presId="urn:microsoft.com/office/officeart/2008/layout/VerticalAccentList"/>
    <dgm:cxn modelId="{85254913-6CD2-4606-8BF3-0ED9D102F474}" type="presParOf" srcId="{1F16A1D1-B031-4786-BEEA-C6C3D38AFB61}" destId="{03F4BE0B-F10C-49E5-A1A7-66F193283140}" srcOrd="5" destOrd="0" presId="urn:microsoft.com/office/officeart/2008/layout/VerticalAccentList"/>
    <dgm:cxn modelId="{A62F1A75-4AE9-4400-85FD-D733C3D8D9CF}" type="presParOf" srcId="{1F16A1D1-B031-4786-BEEA-C6C3D38AFB61}" destId="{8FC620CD-2BCC-4297-977F-69DAF6B871C6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81ACFA-ABF3-475B-9171-09611DB53F46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E3E40-9516-4BEB-ABF4-51278567E3E1}">
      <dgm:prSet/>
      <dgm:spPr/>
      <dgm:t>
        <a:bodyPr/>
        <a:lstStyle/>
        <a:p>
          <a:pPr rtl="0"/>
          <a:r>
            <a:rPr lang="en-US" dirty="0" smtClean="0"/>
            <a:t>Start Up	Amount In USD</a:t>
          </a:r>
          <a:endParaRPr lang="en-US" dirty="0"/>
        </a:p>
      </dgm:t>
    </dgm:pt>
    <dgm:pt modelId="{46F33475-3FEF-4ED0-A671-6F567BF03A79}" type="parTrans" cxnId="{D20E12ED-9CEA-4941-8718-D4ABF2721336}">
      <dgm:prSet/>
      <dgm:spPr/>
      <dgm:t>
        <a:bodyPr/>
        <a:lstStyle/>
        <a:p>
          <a:endParaRPr lang="en-US"/>
        </a:p>
      </dgm:t>
    </dgm:pt>
    <dgm:pt modelId="{BBC01E6E-08B5-4D30-B116-BE5E9208D4D0}" type="sibTrans" cxnId="{D20E12ED-9CEA-4941-8718-D4ABF2721336}">
      <dgm:prSet/>
      <dgm:spPr/>
      <dgm:t>
        <a:bodyPr/>
        <a:lstStyle/>
        <a:p>
          <a:endParaRPr lang="en-US"/>
        </a:p>
      </dgm:t>
    </dgm:pt>
    <dgm:pt modelId="{433F9F67-A1B1-4352-A3E9-7DB991E6846F}">
      <dgm:prSet/>
      <dgm:spPr/>
      <dgm:t>
        <a:bodyPr/>
        <a:lstStyle/>
        <a:p>
          <a:pPr rtl="0"/>
          <a:r>
            <a:rPr lang="en-US" dirty="0" err="1" smtClean="0"/>
            <a:t>Flipkart</a:t>
          </a:r>
          <a:r>
            <a:rPr lang="en-US" dirty="0" smtClean="0"/>
            <a:t>              4760700000.0</a:t>
          </a:r>
          <a:endParaRPr lang="en-US" dirty="0"/>
        </a:p>
      </dgm:t>
    </dgm:pt>
    <dgm:pt modelId="{3A44C01A-C4C6-4C29-B9C6-15DC7DF246C3}" type="parTrans" cxnId="{FA4EEF5C-0005-41DF-AA19-D95E031D74C8}">
      <dgm:prSet/>
      <dgm:spPr/>
      <dgm:t>
        <a:bodyPr/>
        <a:lstStyle/>
        <a:p>
          <a:endParaRPr lang="en-US"/>
        </a:p>
      </dgm:t>
    </dgm:pt>
    <dgm:pt modelId="{CC4DBFB4-6EC8-4E30-A3EA-F2024A374AE9}" type="sibTrans" cxnId="{FA4EEF5C-0005-41DF-AA19-D95E031D74C8}">
      <dgm:prSet/>
      <dgm:spPr/>
      <dgm:t>
        <a:bodyPr/>
        <a:lstStyle/>
        <a:p>
          <a:endParaRPr lang="en-US"/>
        </a:p>
      </dgm:t>
    </dgm:pt>
    <dgm:pt modelId="{77C729AD-FEB5-45C2-A2B9-952B35983570}">
      <dgm:prSet/>
      <dgm:spPr/>
      <dgm:t>
        <a:bodyPr/>
        <a:lstStyle/>
        <a:p>
          <a:pPr rtl="0"/>
          <a:r>
            <a:rPr lang="en-US" dirty="0" err="1" smtClean="0"/>
            <a:t>Rapido</a:t>
          </a:r>
          <a:r>
            <a:rPr lang="en-US" dirty="0" smtClean="0"/>
            <a:t>      	3900751230.0</a:t>
          </a:r>
          <a:endParaRPr lang="en-US" dirty="0"/>
        </a:p>
      </dgm:t>
    </dgm:pt>
    <dgm:pt modelId="{47D180B6-6A79-49A4-8659-8EFD7DC5F284}" type="parTrans" cxnId="{63D747B7-C798-4AA7-882F-0073BF68760F}">
      <dgm:prSet/>
      <dgm:spPr/>
      <dgm:t>
        <a:bodyPr/>
        <a:lstStyle/>
        <a:p>
          <a:endParaRPr lang="en-US"/>
        </a:p>
      </dgm:t>
    </dgm:pt>
    <dgm:pt modelId="{340FE6B0-B8EC-460E-9EE2-E7E1A665A3E5}" type="sibTrans" cxnId="{63D747B7-C798-4AA7-882F-0073BF68760F}">
      <dgm:prSet/>
      <dgm:spPr/>
      <dgm:t>
        <a:bodyPr/>
        <a:lstStyle/>
        <a:p>
          <a:endParaRPr lang="en-US"/>
        </a:p>
      </dgm:t>
    </dgm:pt>
    <dgm:pt modelId="{716E9B36-EC29-44D6-ABEE-834DB777EC3F}">
      <dgm:prSet/>
      <dgm:spPr/>
      <dgm:t>
        <a:bodyPr/>
        <a:lstStyle/>
        <a:p>
          <a:pPr rtl="0"/>
          <a:r>
            <a:rPr lang="en-US" dirty="0" err="1" smtClean="0"/>
            <a:t>Paytm</a:t>
          </a:r>
          <a:r>
            <a:rPr lang="en-US" dirty="0" smtClean="0"/>
            <a:t>       	3348950000.0</a:t>
          </a:r>
          <a:endParaRPr lang="en-US" dirty="0"/>
        </a:p>
      </dgm:t>
    </dgm:pt>
    <dgm:pt modelId="{B46A38F8-5872-4F7D-BE9F-60649FBEF5ED}" type="parTrans" cxnId="{6F51807F-B527-4200-8845-A47A41198D3E}">
      <dgm:prSet/>
      <dgm:spPr/>
      <dgm:t>
        <a:bodyPr/>
        <a:lstStyle/>
        <a:p>
          <a:endParaRPr lang="en-US"/>
        </a:p>
      </dgm:t>
    </dgm:pt>
    <dgm:pt modelId="{80CA7669-7921-47E8-A216-EBA220B51FA5}" type="sibTrans" cxnId="{6F51807F-B527-4200-8845-A47A41198D3E}">
      <dgm:prSet/>
      <dgm:spPr/>
      <dgm:t>
        <a:bodyPr/>
        <a:lstStyle/>
        <a:p>
          <a:endParaRPr lang="en-US"/>
        </a:p>
      </dgm:t>
    </dgm:pt>
    <dgm:pt modelId="{0B9C4FB8-AB8E-47A6-B827-4A001E870DEA}">
      <dgm:prSet/>
      <dgm:spPr/>
      <dgm:t>
        <a:bodyPr/>
        <a:lstStyle/>
        <a:p>
          <a:pPr rtl="0"/>
          <a:r>
            <a:rPr lang="en-US" dirty="0" smtClean="0"/>
            <a:t>Ola         	2107181200.0</a:t>
          </a:r>
          <a:endParaRPr lang="en-US" dirty="0"/>
        </a:p>
      </dgm:t>
    </dgm:pt>
    <dgm:pt modelId="{2F4D213B-0C4B-4770-BBA6-1471F9F38962}" type="parTrans" cxnId="{477D4CEC-C7EB-4428-A477-A3C070175B81}">
      <dgm:prSet/>
      <dgm:spPr/>
      <dgm:t>
        <a:bodyPr/>
        <a:lstStyle/>
        <a:p>
          <a:endParaRPr lang="en-US"/>
        </a:p>
      </dgm:t>
    </dgm:pt>
    <dgm:pt modelId="{7F0EB651-A6E2-4FD5-A4CF-59F77584D8EA}" type="sibTrans" cxnId="{477D4CEC-C7EB-4428-A477-A3C070175B81}">
      <dgm:prSet/>
      <dgm:spPr/>
      <dgm:t>
        <a:bodyPr/>
        <a:lstStyle/>
        <a:p>
          <a:endParaRPr lang="en-US"/>
        </a:p>
      </dgm:t>
    </dgm:pt>
    <dgm:pt modelId="{4E2D8EC6-51CB-41EC-8B1E-1AD2186E745E}">
      <dgm:prSet/>
      <dgm:spPr/>
      <dgm:t>
        <a:bodyPr/>
        <a:lstStyle/>
        <a:p>
          <a:pPr rtl="0"/>
          <a:r>
            <a:rPr lang="en-US" dirty="0" smtClean="0"/>
            <a:t>Oyo          	997000000.0</a:t>
          </a:r>
          <a:endParaRPr lang="en-US" dirty="0"/>
        </a:p>
      </dgm:t>
    </dgm:pt>
    <dgm:pt modelId="{4DAED134-3075-436C-8791-C583866B98C2}" type="parTrans" cxnId="{0EEB9EAF-DD79-4358-B70D-A8F80F70F2B2}">
      <dgm:prSet/>
      <dgm:spPr/>
      <dgm:t>
        <a:bodyPr/>
        <a:lstStyle/>
        <a:p>
          <a:endParaRPr lang="en-US"/>
        </a:p>
      </dgm:t>
    </dgm:pt>
    <dgm:pt modelId="{6FA85CBF-E12F-4BC8-BA56-5E4A887FB9B6}" type="sibTrans" cxnId="{0EEB9EAF-DD79-4358-B70D-A8F80F70F2B2}">
      <dgm:prSet/>
      <dgm:spPr/>
      <dgm:t>
        <a:bodyPr/>
        <a:lstStyle/>
        <a:p>
          <a:endParaRPr lang="en-US"/>
        </a:p>
      </dgm:t>
    </dgm:pt>
    <dgm:pt modelId="{9161F785-100F-44C2-A793-D74D01E56674}" type="pres">
      <dgm:prSet presAssocID="{1381ACFA-ABF3-475B-9171-09611DB53F46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79BD19F9-FE57-45AF-8712-191528653513}" type="pres">
      <dgm:prSet presAssocID="{0CEE3E40-9516-4BEB-ABF4-51278567E3E1}" presName="parenttextcomposite" presStyleCnt="0"/>
      <dgm:spPr/>
    </dgm:pt>
    <dgm:pt modelId="{F9E6F6ED-EE0E-4884-A2DB-36F2A45617BB}" type="pres">
      <dgm:prSet presAssocID="{0CEE3E40-9516-4BEB-ABF4-51278567E3E1}" presName="parenttext" presStyleLbl="revTx" presStyleIdx="0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67534-347F-4586-8B16-FED44305B9B3}" type="pres">
      <dgm:prSet presAssocID="{0CEE3E40-9516-4BEB-ABF4-51278567E3E1}" presName="parallelogramComposite" presStyleCnt="0"/>
      <dgm:spPr/>
    </dgm:pt>
    <dgm:pt modelId="{98202A49-0220-4B75-A12C-B9852164689A}" type="pres">
      <dgm:prSet presAssocID="{0CEE3E40-9516-4BEB-ABF4-51278567E3E1}" presName="parallelogram1" presStyleLbl="alignNode1" presStyleIdx="0" presStyleCnt="42"/>
      <dgm:spPr/>
    </dgm:pt>
    <dgm:pt modelId="{A73E797C-BCE6-4282-ABD5-02A01FB6F07A}" type="pres">
      <dgm:prSet presAssocID="{0CEE3E40-9516-4BEB-ABF4-51278567E3E1}" presName="parallelogram2" presStyleLbl="alignNode1" presStyleIdx="1" presStyleCnt="42"/>
      <dgm:spPr/>
    </dgm:pt>
    <dgm:pt modelId="{FA3FF01E-3CD4-4752-9D1F-39D36D82F015}" type="pres">
      <dgm:prSet presAssocID="{0CEE3E40-9516-4BEB-ABF4-51278567E3E1}" presName="parallelogram3" presStyleLbl="alignNode1" presStyleIdx="2" presStyleCnt="42"/>
      <dgm:spPr/>
    </dgm:pt>
    <dgm:pt modelId="{F959D885-0C50-4681-A100-A609B7F9FD3A}" type="pres">
      <dgm:prSet presAssocID="{0CEE3E40-9516-4BEB-ABF4-51278567E3E1}" presName="parallelogram4" presStyleLbl="alignNode1" presStyleIdx="3" presStyleCnt="42"/>
      <dgm:spPr/>
    </dgm:pt>
    <dgm:pt modelId="{63840F98-A063-41D8-85F5-218C741AA42A}" type="pres">
      <dgm:prSet presAssocID="{0CEE3E40-9516-4BEB-ABF4-51278567E3E1}" presName="parallelogram5" presStyleLbl="alignNode1" presStyleIdx="4" presStyleCnt="42"/>
      <dgm:spPr/>
    </dgm:pt>
    <dgm:pt modelId="{5B8CC99D-B9BC-4E42-973F-EE23CDAF78CF}" type="pres">
      <dgm:prSet presAssocID="{0CEE3E40-9516-4BEB-ABF4-51278567E3E1}" presName="parallelogram6" presStyleLbl="alignNode1" presStyleIdx="5" presStyleCnt="42"/>
      <dgm:spPr/>
    </dgm:pt>
    <dgm:pt modelId="{4825E4C6-F309-405C-929C-93C328BB9E36}" type="pres">
      <dgm:prSet presAssocID="{0CEE3E40-9516-4BEB-ABF4-51278567E3E1}" presName="parallelogram7" presStyleLbl="alignNode1" presStyleIdx="6" presStyleCnt="42"/>
      <dgm:spPr/>
    </dgm:pt>
    <dgm:pt modelId="{98C40B0D-99EB-4998-AC3F-B2CEE83B33A6}" type="pres">
      <dgm:prSet presAssocID="{BBC01E6E-08B5-4D30-B116-BE5E9208D4D0}" presName="sibTrans" presStyleCnt="0"/>
      <dgm:spPr/>
    </dgm:pt>
    <dgm:pt modelId="{87552B0C-DDF7-4EC0-BA82-5C233134ED12}" type="pres">
      <dgm:prSet presAssocID="{433F9F67-A1B1-4352-A3E9-7DB991E6846F}" presName="parenttextcomposite" presStyleCnt="0"/>
      <dgm:spPr/>
    </dgm:pt>
    <dgm:pt modelId="{F7DA1088-5E95-4408-AED8-351E731AD318}" type="pres">
      <dgm:prSet presAssocID="{433F9F67-A1B1-4352-A3E9-7DB991E6846F}" presName="parenttext" presStyleLbl="revTx" presStyleIdx="1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544C4-5C08-40A5-B919-3BDED0980D78}" type="pres">
      <dgm:prSet presAssocID="{433F9F67-A1B1-4352-A3E9-7DB991E6846F}" presName="parallelogramComposite" presStyleCnt="0"/>
      <dgm:spPr/>
    </dgm:pt>
    <dgm:pt modelId="{7EA8C9FD-4989-4A4E-9524-67FC0705C00E}" type="pres">
      <dgm:prSet presAssocID="{433F9F67-A1B1-4352-A3E9-7DB991E6846F}" presName="parallelogram1" presStyleLbl="alignNode1" presStyleIdx="7" presStyleCnt="42"/>
      <dgm:spPr/>
    </dgm:pt>
    <dgm:pt modelId="{274BEE15-3786-4BD2-9198-691FC1EBFF0A}" type="pres">
      <dgm:prSet presAssocID="{433F9F67-A1B1-4352-A3E9-7DB991E6846F}" presName="parallelogram2" presStyleLbl="alignNode1" presStyleIdx="8" presStyleCnt="42"/>
      <dgm:spPr/>
    </dgm:pt>
    <dgm:pt modelId="{8EAD9D31-539A-4518-9331-7215E259F1C8}" type="pres">
      <dgm:prSet presAssocID="{433F9F67-A1B1-4352-A3E9-7DB991E6846F}" presName="parallelogram3" presStyleLbl="alignNode1" presStyleIdx="9" presStyleCnt="42"/>
      <dgm:spPr/>
    </dgm:pt>
    <dgm:pt modelId="{7B8D576D-2738-4F5D-869A-FCC1D0D0DD5B}" type="pres">
      <dgm:prSet presAssocID="{433F9F67-A1B1-4352-A3E9-7DB991E6846F}" presName="parallelogram4" presStyleLbl="alignNode1" presStyleIdx="10" presStyleCnt="42"/>
      <dgm:spPr/>
    </dgm:pt>
    <dgm:pt modelId="{DE363E44-64C1-4C1E-9DE6-6E41B9DE3891}" type="pres">
      <dgm:prSet presAssocID="{433F9F67-A1B1-4352-A3E9-7DB991E6846F}" presName="parallelogram5" presStyleLbl="alignNode1" presStyleIdx="11" presStyleCnt="42"/>
      <dgm:spPr/>
    </dgm:pt>
    <dgm:pt modelId="{F5B20D3A-D9BF-4A63-A569-8996DD8EB4EA}" type="pres">
      <dgm:prSet presAssocID="{433F9F67-A1B1-4352-A3E9-7DB991E6846F}" presName="parallelogram6" presStyleLbl="alignNode1" presStyleIdx="12" presStyleCnt="42"/>
      <dgm:spPr/>
    </dgm:pt>
    <dgm:pt modelId="{0FC1D937-CD30-4263-A6F2-8F2FBED620E9}" type="pres">
      <dgm:prSet presAssocID="{433F9F67-A1B1-4352-A3E9-7DB991E6846F}" presName="parallelogram7" presStyleLbl="alignNode1" presStyleIdx="13" presStyleCnt="42"/>
      <dgm:spPr/>
    </dgm:pt>
    <dgm:pt modelId="{EF1F36AC-36A3-4868-9D31-3D94C4E46DEE}" type="pres">
      <dgm:prSet presAssocID="{CC4DBFB4-6EC8-4E30-A3EA-F2024A374AE9}" presName="sibTrans" presStyleCnt="0"/>
      <dgm:spPr/>
    </dgm:pt>
    <dgm:pt modelId="{6301D00B-B71E-479B-A318-B9AE5ADCACB2}" type="pres">
      <dgm:prSet presAssocID="{77C729AD-FEB5-45C2-A2B9-952B35983570}" presName="parenttextcomposite" presStyleCnt="0"/>
      <dgm:spPr/>
    </dgm:pt>
    <dgm:pt modelId="{2D82A295-1AF0-476D-9CFC-E46EC89C3167}" type="pres">
      <dgm:prSet presAssocID="{77C729AD-FEB5-45C2-A2B9-952B35983570}" presName="parenttext" presStyleLbl="revTx" presStyleIdx="2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39FFD-2E48-427C-8146-7A4B0C4B63DA}" type="pres">
      <dgm:prSet presAssocID="{77C729AD-FEB5-45C2-A2B9-952B35983570}" presName="parallelogramComposite" presStyleCnt="0"/>
      <dgm:spPr/>
    </dgm:pt>
    <dgm:pt modelId="{4DD9FB47-524D-44E5-A9DD-4BD62810203A}" type="pres">
      <dgm:prSet presAssocID="{77C729AD-FEB5-45C2-A2B9-952B35983570}" presName="parallelogram1" presStyleLbl="alignNode1" presStyleIdx="14" presStyleCnt="42"/>
      <dgm:spPr/>
    </dgm:pt>
    <dgm:pt modelId="{A49ED7F7-33D6-4145-83D9-55C3D590CE93}" type="pres">
      <dgm:prSet presAssocID="{77C729AD-FEB5-45C2-A2B9-952B35983570}" presName="parallelogram2" presStyleLbl="alignNode1" presStyleIdx="15" presStyleCnt="42"/>
      <dgm:spPr/>
    </dgm:pt>
    <dgm:pt modelId="{4FE6CB72-EAB8-4019-8A8C-EF4D61BEF9F9}" type="pres">
      <dgm:prSet presAssocID="{77C729AD-FEB5-45C2-A2B9-952B35983570}" presName="parallelogram3" presStyleLbl="alignNode1" presStyleIdx="16" presStyleCnt="42"/>
      <dgm:spPr/>
    </dgm:pt>
    <dgm:pt modelId="{36983B82-1118-40D5-8301-18B2E6370D4C}" type="pres">
      <dgm:prSet presAssocID="{77C729AD-FEB5-45C2-A2B9-952B35983570}" presName="parallelogram4" presStyleLbl="alignNode1" presStyleIdx="17" presStyleCnt="42"/>
      <dgm:spPr/>
    </dgm:pt>
    <dgm:pt modelId="{436637C8-D387-48E8-8E4C-405D778E62CF}" type="pres">
      <dgm:prSet presAssocID="{77C729AD-FEB5-45C2-A2B9-952B35983570}" presName="parallelogram5" presStyleLbl="alignNode1" presStyleIdx="18" presStyleCnt="42"/>
      <dgm:spPr/>
    </dgm:pt>
    <dgm:pt modelId="{43770575-ED6D-4F8D-A7B3-D198011F6915}" type="pres">
      <dgm:prSet presAssocID="{77C729AD-FEB5-45C2-A2B9-952B35983570}" presName="parallelogram6" presStyleLbl="alignNode1" presStyleIdx="19" presStyleCnt="42"/>
      <dgm:spPr/>
    </dgm:pt>
    <dgm:pt modelId="{148289FC-9E0C-4DED-9EF2-1B990C9C787C}" type="pres">
      <dgm:prSet presAssocID="{77C729AD-FEB5-45C2-A2B9-952B35983570}" presName="parallelogram7" presStyleLbl="alignNode1" presStyleIdx="20" presStyleCnt="42"/>
      <dgm:spPr/>
    </dgm:pt>
    <dgm:pt modelId="{0A461B3F-FA49-4482-B44D-C21C777B4701}" type="pres">
      <dgm:prSet presAssocID="{340FE6B0-B8EC-460E-9EE2-E7E1A665A3E5}" presName="sibTrans" presStyleCnt="0"/>
      <dgm:spPr/>
    </dgm:pt>
    <dgm:pt modelId="{D9C304D7-7C6F-4D33-BDA6-FD3302002F6A}" type="pres">
      <dgm:prSet presAssocID="{716E9B36-EC29-44D6-ABEE-834DB777EC3F}" presName="parenttextcomposite" presStyleCnt="0"/>
      <dgm:spPr/>
    </dgm:pt>
    <dgm:pt modelId="{5A088B8E-A379-49EF-B854-1B3E46B5691D}" type="pres">
      <dgm:prSet presAssocID="{716E9B36-EC29-44D6-ABEE-834DB777EC3F}" presName="parenttext" presStyleLbl="revTx" presStyleIdx="3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BD7545-5D35-4F19-B93B-F49876AE3F0C}" type="pres">
      <dgm:prSet presAssocID="{716E9B36-EC29-44D6-ABEE-834DB777EC3F}" presName="parallelogramComposite" presStyleCnt="0"/>
      <dgm:spPr/>
    </dgm:pt>
    <dgm:pt modelId="{E4ADAA4C-F04A-45A9-9F6F-EFF33696BBBE}" type="pres">
      <dgm:prSet presAssocID="{716E9B36-EC29-44D6-ABEE-834DB777EC3F}" presName="parallelogram1" presStyleLbl="alignNode1" presStyleIdx="21" presStyleCnt="42"/>
      <dgm:spPr/>
    </dgm:pt>
    <dgm:pt modelId="{0099377D-F402-40F8-A59E-190C3901917B}" type="pres">
      <dgm:prSet presAssocID="{716E9B36-EC29-44D6-ABEE-834DB777EC3F}" presName="parallelogram2" presStyleLbl="alignNode1" presStyleIdx="22" presStyleCnt="42"/>
      <dgm:spPr/>
    </dgm:pt>
    <dgm:pt modelId="{055405B6-8491-41F0-A72A-B05843A62532}" type="pres">
      <dgm:prSet presAssocID="{716E9B36-EC29-44D6-ABEE-834DB777EC3F}" presName="parallelogram3" presStyleLbl="alignNode1" presStyleIdx="23" presStyleCnt="42"/>
      <dgm:spPr/>
    </dgm:pt>
    <dgm:pt modelId="{55F818A7-E6BA-408E-B54C-957E620F8CAF}" type="pres">
      <dgm:prSet presAssocID="{716E9B36-EC29-44D6-ABEE-834DB777EC3F}" presName="parallelogram4" presStyleLbl="alignNode1" presStyleIdx="24" presStyleCnt="42"/>
      <dgm:spPr/>
    </dgm:pt>
    <dgm:pt modelId="{538C8F35-14C2-480B-B737-77ED076C6F1E}" type="pres">
      <dgm:prSet presAssocID="{716E9B36-EC29-44D6-ABEE-834DB777EC3F}" presName="parallelogram5" presStyleLbl="alignNode1" presStyleIdx="25" presStyleCnt="42"/>
      <dgm:spPr/>
    </dgm:pt>
    <dgm:pt modelId="{C9D4C5E9-CE28-49A3-A93F-1C1AF1683937}" type="pres">
      <dgm:prSet presAssocID="{716E9B36-EC29-44D6-ABEE-834DB777EC3F}" presName="parallelogram6" presStyleLbl="alignNode1" presStyleIdx="26" presStyleCnt="42"/>
      <dgm:spPr/>
    </dgm:pt>
    <dgm:pt modelId="{A58608BF-BDD9-4F6B-AD05-A226A5922493}" type="pres">
      <dgm:prSet presAssocID="{716E9B36-EC29-44D6-ABEE-834DB777EC3F}" presName="parallelogram7" presStyleLbl="alignNode1" presStyleIdx="27" presStyleCnt="42"/>
      <dgm:spPr/>
    </dgm:pt>
    <dgm:pt modelId="{11AB95F8-4049-444A-B26A-453F0F8F4EF3}" type="pres">
      <dgm:prSet presAssocID="{80CA7669-7921-47E8-A216-EBA220B51FA5}" presName="sibTrans" presStyleCnt="0"/>
      <dgm:spPr/>
    </dgm:pt>
    <dgm:pt modelId="{8FC1BCF0-4DB3-4596-957F-9081E71D2216}" type="pres">
      <dgm:prSet presAssocID="{0B9C4FB8-AB8E-47A6-B827-4A001E870DEA}" presName="parenttextcomposite" presStyleCnt="0"/>
      <dgm:spPr/>
    </dgm:pt>
    <dgm:pt modelId="{6F68CE16-0890-454A-9BC6-D2294ACC6D14}" type="pres">
      <dgm:prSet presAssocID="{0B9C4FB8-AB8E-47A6-B827-4A001E870DEA}" presName="parenttext" presStyleLbl="revTx" presStyleIdx="4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9E1E20-4C3E-4123-B454-C9EB7205E4D5}" type="pres">
      <dgm:prSet presAssocID="{0B9C4FB8-AB8E-47A6-B827-4A001E870DEA}" presName="parallelogramComposite" presStyleCnt="0"/>
      <dgm:spPr/>
    </dgm:pt>
    <dgm:pt modelId="{63B1E62B-ACD5-4BF3-8057-F63B15D83F78}" type="pres">
      <dgm:prSet presAssocID="{0B9C4FB8-AB8E-47A6-B827-4A001E870DEA}" presName="parallelogram1" presStyleLbl="alignNode1" presStyleIdx="28" presStyleCnt="42"/>
      <dgm:spPr/>
    </dgm:pt>
    <dgm:pt modelId="{759FFA5B-0857-4204-813C-FE6CD348D190}" type="pres">
      <dgm:prSet presAssocID="{0B9C4FB8-AB8E-47A6-B827-4A001E870DEA}" presName="parallelogram2" presStyleLbl="alignNode1" presStyleIdx="29" presStyleCnt="42"/>
      <dgm:spPr/>
    </dgm:pt>
    <dgm:pt modelId="{06182E26-B71D-4647-BACA-E1ACEEC83B93}" type="pres">
      <dgm:prSet presAssocID="{0B9C4FB8-AB8E-47A6-B827-4A001E870DEA}" presName="parallelogram3" presStyleLbl="alignNode1" presStyleIdx="30" presStyleCnt="42"/>
      <dgm:spPr/>
    </dgm:pt>
    <dgm:pt modelId="{A456CDE6-815E-4FCF-859D-A4F949C5A46D}" type="pres">
      <dgm:prSet presAssocID="{0B9C4FB8-AB8E-47A6-B827-4A001E870DEA}" presName="parallelogram4" presStyleLbl="alignNode1" presStyleIdx="31" presStyleCnt="42"/>
      <dgm:spPr/>
    </dgm:pt>
    <dgm:pt modelId="{F44BFBD1-A276-4DD9-A80F-79E216446926}" type="pres">
      <dgm:prSet presAssocID="{0B9C4FB8-AB8E-47A6-B827-4A001E870DEA}" presName="parallelogram5" presStyleLbl="alignNode1" presStyleIdx="32" presStyleCnt="42"/>
      <dgm:spPr/>
    </dgm:pt>
    <dgm:pt modelId="{D6DF5E69-2A59-451D-99BC-4424B5A61C79}" type="pres">
      <dgm:prSet presAssocID="{0B9C4FB8-AB8E-47A6-B827-4A001E870DEA}" presName="parallelogram6" presStyleLbl="alignNode1" presStyleIdx="33" presStyleCnt="42"/>
      <dgm:spPr/>
    </dgm:pt>
    <dgm:pt modelId="{85F04876-D5DF-4C6D-B83E-5C848F746F1B}" type="pres">
      <dgm:prSet presAssocID="{0B9C4FB8-AB8E-47A6-B827-4A001E870DEA}" presName="parallelogram7" presStyleLbl="alignNode1" presStyleIdx="34" presStyleCnt="42"/>
      <dgm:spPr/>
    </dgm:pt>
    <dgm:pt modelId="{F79967E3-3B80-4AA0-9887-FDA7F7CA4534}" type="pres">
      <dgm:prSet presAssocID="{7F0EB651-A6E2-4FD5-A4CF-59F77584D8EA}" presName="sibTrans" presStyleCnt="0"/>
      <dgm:spPr/>
    </dgm:pt>
    <dgm:pt modelId="{5CF0F840-A469-4C2C-94A8-2B14FA588F60}" type="pres">
      <dgm:prSet presAssocID="{4E2D8EC6-51CB-41EC-8B1E-1AD2186E745E}" presName="parenttextcomposite" presStyleCnt="0"/>
      <dgm:spPr/>
    </dgm:pt>
    <dgm:pt modelId="{7DB6B8AB-D9C7-47D3-9B41-9279831641F0}" type="pres">
      <dgm:prSet presAssocID="{4E2D8EC6-51CB-41EC-8B1E-1AD2186E745E}" presName="parenttext" presStyleLbl="revTx" presStyleIdx="5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49D96-48C3-400A-9C59-9DA2DC4D9D84}" type="pres">
      <dgm:prSet presAssocID="{4E2D8EC6-51CB-41EC-8B1E-1AD2186E745E}" presName="parallelogramComposite" presStyleCnt="0"/>
      <dgm:spPr/>
    </dgm:pt>
    <dgm:pt modelId="{24DF60DC-4500-49F9-B989-6A6E26865141}" type="pres">
      <dgm:prSet presAssocID="{4E2D8EC6-51CB-41EC-8B1E-1AD2186E745E}" presName="parallelogram1" presStyleLbl="alignNode1" presStyleIdx="35" presStyleCnt="42"/>
      <dgm:spPr/>
    </dgm:pt>
    <dgm:pt modelId="{FEA62C36-4CCE-4A98-A34D-BA5A0E902DC4}" type="pres">
      <dgm:prSet presAssocID="{4E2D8EC6-51CB-41EC-8B1E-1AD2186E745E}" presName="parallelogram2" presStyleLbl="alignNode1" presStyleIdx="36" presStyleCnt="42"/>
      <dgm:spPr/>
    </dgm:pt>
    <dgm:pt modelId="{B1E14D05-72A6-485A-93EE-91EF27CDDF1C}" type="pres">
      <dgm:prSet presAssocID="{4E2D8EC6-51CB-41EC-8B1E-1AD2186E745E}" presName="parallelogram3" presStyleLbl="alignNode1" presStyleIdx="37" presStyleCnt="42"/>
      <dgm:spPr/>
    </dgm:pt>
    <dgm:pt modelId="{473E25E2-441D-481B-B4DB-8E7BE29529DE}" type="pres">
      <dgm:prSet presAssocID="{4E2D8EC6-51CB-41EC-8B1E-1AD2186E745E}" presName="parallelogram4" presStyleLbl="alignNode1" presStyleIdx="38" presStyleCnt="42"/>
      <dgm:spPr/>
    </dgm:pt>
    <dgm:pt modelId="{42A0AD36-1738-42F4-B47B-359EF9BC9F37}" type="pres">
      <dgm:prSet presAssocID="{4E2D8EC6-51CB-41EC-8B1E-1AD2186E745E}" presName="parallelogram5" presStyleLbl="alignNode1" presStyleIdx="39" presStyleCnt="42"/>
      <dgm:spPr/>
    </dgm:pt>
    <dgm:pt modelId="{656ABCA0-3434-4C75-A39D-F62229D0D07A}" type="pres">
      <dgm:prSet presAssocID="{4E2D8EC6-51CB-41EC-8B1E-1AD2186E745E}" presName="parallelogram6" presStyleLbl="alignNode1" presStyleIdx="40" presStyleCnt="42"/>
      <dgm:spPr/>
    </dgm:pt>
    <dgm:pt modelId="{55E33346-9BC1-4F50-B38A-CE31D5D82375}" type="pres">
      <dgm:prSet presAssocID="{4E2D8EC6-51CB-41EC-8B1E-1AD2186E745E}" presName="parallelogram7" presStyleLbl="alignNode1" presStyleIdx="41" presStyleCnt="42"/>
      <dgm:spPr/>
    </dgm:pt>
  </dgm:ptLst>
  <dgm:cxnLst>
    <dgm:cxn modelId="{7ABD2DF9-A9F4-4C5E-9F15-1506ECA5FC5C}" type="presOf" srcId="{0B9C4FB8-AB8E-47A6-B827-4A001E870DEA}" destId="{6F68CE16-0890-454A-9BC6-D2294ACC6D14}" srcOrd="0" destOrd="0" presId="urn:microsoft.com/office/officeart/2008/layout/VerticalAccentList"/>
    <dgm:cxn modelId="{3B7A3EE8-5DDC-4CEA-AEA7-6C4FE0E20967}" type="presOf" srcId="{716E9B36-EC29-44D6-ABEE-834DB777EC3F}" destId="{5A088B8E-A379-49EF-B854-1B3E46B5691D}" srcOrd="0" destOrd="0" presId="urn:microsoft.com/office/officeart/2008/layout/VerticalAccentList"/>
    <dgm:cxn modelId="{2D903D44-FC80-4C04-A8F5-CE574E805AE8}" type="presOf" srcId="{433F9F67-A1B1-4352-A3E9-7DB991E6846F}" destId="{F7DA1088-5E95-4408-AED8-351E731AD318}" srcOrd="0" destOrd="0" presId="urn:microsoft.com/office/officeart/2008/layout/VerticalAccentList"/>
    <dgm:cxn modelId="{7B945532-810C-4754-BF2C-BA28771887EA}" type="presOf" srcId="{0CEE3E40-9516-4BEB-ABF4-51278567E3E1}" destId="{F9E6F6ED-EE0E-4884-A2DB-36F2A45617BB}" srcOrd="0" destOrd="0" presId="urn:microsoft.com/office/officeart/2008/layout/VerticalAccentList"/>
    <dgm:cxn modelId="{FA4EEF5C-0005-41DF-AA19-D95E031D74C8}" srcId="{1381ACFA-ABF3-475B-9171-09611DB53F46}" destId="{433F9F67-A1B1-4352-A3E9-7DB991E6846F}" srcOrd="1" destOrd="0" parTransId="{3A44C01A-C4C6-4C29-B9C6-15DC7DF246C3}" sibTransId="{CC4DBFB4-6EC8-4E30-A3EA-F2024A374AE9}"/>
    <dgm:cxn modelId="{D20E12ED-9CEA-4941-8718-D4ABF2721336}" srcId="{1381ACFA-ABF3-475B-9171-09611DB53F46}" destId="{0CEE3E40-9516-4BEB-ABF4-51278567E3E1}" srcOrd="0" destOrd="0" parTransId="{46F33475-3FEF-4ED0-A671-6F567BF03A79}" sibTransId="{BBC01E6E-08B5-4D30-B116-BE5E9208D4D0}"/>
    <dgm:cxn modelId="{6F51807F-B527-4200-8845-A47A41198D3E}" srcId="{1381ACFA-ABF3-475B-9171-09611DB53F46}" destId="{716E9B36-EC29-44D6-ABEE-834DB777EC3F}" srcOrd="3" destOrd="0" parTransId="{B46A38F8-5872-4F7D-BE9F-60649FBEF5ED}" sibTransId="{80CA7669-7921-47E8-A216-EBA220B51FA5}"/>
    <dgm:cxn modelId="{CEBB70D0-CB27-441E-98E9-D366F1301493}" type="presOf" srcId="{4E2D8EC6-51CB-41EC-8B1E-1AD2186E745E}" destId="{7DB6B8AB-D9C7-47D3-9B41-9279831641F0}" srcOrd="0" destOrd="0" presId="urn:microsoft.com/office/officeart/2008/layout/VerticalAccentList"/>
    <dgm:cxn modelId="{0AF36BF9-FD82-46DE-A7CF-8DF7EF28AFCB}" type="presOf" srcId="{77C729AD-FEB5-45C2-A2B9-952B35983570}" destId="{2D82A295-1AF0-476D-9CFC-E46EC89C3167}" srcOrd="0" destOrd="0" presId="urn:microsoft.com/office/officeart/2008/layout/VerticalAccentList"/>
    <dgm:cxn modelId="{B0719DB0-BD7C-4635-8C49-703804577523}" type="presOf" srcId="{1381ACFA-ABF3-475B-9171-09611DB53F46}" destId="{9161F785-100F-44C2-A793-D74D01E56674}" srcOrd="0" destOrd="0" presId="urn:microsoft.com/office/officeart/2008/layout/VerticalAccentList"/>
    <dgm:cxn modelId="{0EEB9EAF-DD79-4358-B70D-A8F80F70F2B2}" srcId="{1381ACFA-ABF3-475B-9171-09611DB53F46}" destId="{4E2D8EC6-51CB-41EC-8B1E-1AD2186E745E}" srcOrd="5" destOrd="0" parTransId="{4DAED134-3075-436C-8791-C583866B98C2}" sibTransId="{6FA85CBF-E12F-4BC8-BA56-5E4A887FB9B6}"/>
    <dgm:cxn modelId="{63D747B7-C798-4AA7-882F-0073BF68760F}" srcId="{1381ACFA-ABF3-475B-9171-09611DB53F46}" destId="{77C729AD-FEB5-45C2-A2B9-952B35983570}" srcOrd="2" destOrd="0" parTransId="{47D180B6-6A79-49A4-8659-8EFD7DC5F284}" sibTransId="{340FE6B0-B8EC-460E-9EE2-E7E1A665A3E5}"/>
    <dgm:cxn modelId="{477D4CEC-C7EB-4428-A477-A3C070175B81}" srcId="{1381ACFA-ABF3-475B-9171-09611DB53F46}" destId="{0B9C4FB8-AB8E-47A6-B827-4A001E870DEA}" srcOrd="4" destOrd="0" parTransId="{2F4D213B-0C4B-4770-BBA6-1471F9F38962}" sibTransId="{7F0EB651-A6E2-4FD5-A4CF-59F77584D8EA}"/>
    <dgm:cxn modelId="{32A0CAC8-F473-4596-A65B-6B91B9FF62A1}" type="presParOf" srcId="{9161F785-100F-44C2-A793-D74D01E56674}" destId="{79BD19F9-FE57-45AF-8712-191528653513}" srcOrd="0" destOrd="0" presId="urn:microsoft.com/office/officeart/2008/layout/VerticalAccentList"/>
    <dgm:cxn modelId="{7BDDF2F3-4917-4AA7-AD85-1EF2DF2324C0}" type="presParOf" srcId="{79BD19F9-FE57-45AF-8712-191528653513}" destId="{F9E6F6ED-EE0E-4884-A2DB-36F2A45617BB}" srcOrd="0" destOrd="0" presId="urn:microsoft.com/office/officeart/2008/layout/VerticalAccentList"/>
    <dgm:cxn modelId="{A05EE449-BED2-47D1-97BA-BE197ACA4AEF}" type="presParOf" srcId="{9161F785-100F-44C2-A793-D74D01E56674}" destId="{84267534-347F-4586-8B16-FED44305B9B3}" srcOrd="1" destOrd="0" presId="urn:microsoft.com/office/officeart/2008/layout/VerticalAccentList"/>
    <dgm:cxn modelId="{2765B2EB-C7D1-465F-9F56-0E0C7DD7C5DD}" type="presParOf" srcId="{84267534-347F-4586-8B16-FED44305B9B3}" destId="{98202A49-0220-4B75-A12C-B9852164689A}" srcOrd="0" destOrd="0" presId="urn:microsoft.com/office/officeart/2008/layout/VerticalAccentList"/>
    <dgm:cxn modelId="{38FF1626-E536-4ED6-930C-639F2CFE68E3}" type="presParOf" srcId="{84267534-347F-4586-8B16-FED44305B9B3}" destId="{A73E797C-BCE6-4282-ABD5-02A01FB6F07A}" srcOrd="1" destOrd="0" presId="urn:microsoft.com/office/officeart/2008/layout/VerticalAccentList"/>
    <dgm:cxn modelId="{1A45DB87-6BF0-4720-A07A-6AD2C36AEEBC}" type="presParOf" srcId="{84267534-347F-4586-8B16-FED44305B9B3}" destId="{FA3FF01E-3CD4-4752-9D1F-39D36D82F015}" srcOrd="2" destOrd="0" presId="urn:microsoft.com/office/officeart/2008/layout/VerticalAccentList"/>
    <dgm:cxn modelId="{8685F8D9-E26B-42C3-9A3B-6D70A5C693A9}" type="presParOf" srcId="{84267534-347F-4586-8B16-FED44305B9B3}" destId="{F959D885-0C50-4681-A100-A609B7F9FD3A}" srcOrd="3" destOrd="0" presId="urn:microsoft.com/office/officeart/2008/layout/VerticalAccentList"/>
    <dgm:cxn modelId="{3A404705-CBF7-4B33-8FAE-5E45C5EF82B5}" type="presParOf" srcId="{84267534-347F-4586-8B16-FED44305B9B3}" destId="{63840F98-A063-41D8-85F5-218C741AA42A}" srcOrd="4" destOrd="0" presId="urn:microsoft.com/office/officeart/2008/layout/VerticalAccentList"/>
    <dgm:cxn modelId="{64B703A9-6AE1-4DDA-9CEB-B1DA9BC91A3C}" type="presParOf" srcId="{84267534-347F-4586-8B16-FED44305B9B3}" destId="{5B8CC99D-B9BC-4E42-973F-EE23CDAF78CF}" srcOrd="5" destOrd="0" presId="urn:microsoft.com/office/officeart/2008/layout/VerticalAccentList"/>
    <dgm:cxn modelId="{EB3CD053-B9F0-419E-B2C7-283748A358FA}" type="presParOf" srcId="{84267534-347F-4586-8B16-FED44305B9B3}" destId="{4825E4C6-F309-405C-929C-93C328BB9E36}" srcOrd="6" destOrd="0" presId="urn:microsoft.com/office/officeart/2008/layout/VerticalAccentList"/>
    <dgm:cxn modelId="{FDB4F541-05A2-41F3-B035-41D34977E404}" type="presParOf" srcId="{9161F785-100F-44C2-A793-D74D01E56674}" destId="{98C40B0D-99EB-4998-AC3F-B2CEE83B33A6}" srcOrd="2" destOrd="0" presId="urn:microsoft.com/office/officeart/2008/layout/VerticalAccentList"/>
    <dgm:cxn modelId="{223369B7-7C84-46D4-9B00-2BD3F9590086}" type="presParOf" srcId="{9161F785-100F-44C2-A793-D74D01E56674}" destId="{87552B0C-DDF7-4EC0-BA82-5C233134ED12}" srcOrd="3" destOrd="0" presId="urn:microsoft.com/office/officeart/2008/layout/VerticalAccentList"/>
    <dgm:cxn modelId="{365FFC44-2F50-4443-BF09-F6015CB92093}" type="presParOf" srcId="{87552B0C-DDF7-4EC0-BA82-5C233134ED12}" destId="{F7DA1088-5E95-4408-AED8-351E731AD318}" srcOrd="0" destOrd="0" presId="urn:microsoft.com/office/officeart/2008/layout/VerticalAccentList"/>
    <dgm:cxn modelId="{654C8B28-F284-4A1C-A50F-5DE26412329C}" type="presParOf" srcId="{9161F785-100F-44C2-A793-D74D01E56674}" destId="{067544C4-5C08-40A5-B919-3BDED0980D78}" srcOrd="4" destOrd="0" presId="urn:microsoft.com/office/officeart/2008/layout/VerticalAccentList"/>
    <dgm:cxn modelId="{280CD3D8-4621-43D0-BAF4-F8BC21524547}" type="presParOf" srcId="{067544C4-5C08-40A5-B919-3BDED0980D78}" destId="{7EA8C9FD-4989-4A4E-9524-67FC0705C00E}" srcOrd="0" destOrd="0" presId="urn:microsoft.com/office/officeart/2008/layout/VerticalAccentList"/>
    <dgm:cxn modelId="{067124D2-1AA1-46B7-B87E-B3163EFC3B90}" type="presParOf" srcId="{067544C4-5C08-40A5-B919-3BDED0980D78}" destId="{274BEE15-3786-4BD2-9198-691FC1EBFF0A}" srcOrd="1" destOrd="0" presId="urn:microsoft.com/office/officeart/2008/layout/VerticalAccentList"/>
    <dgm:cxn modelId="{E2E9D9F9-C2C8-4FBB-9821-77A793B19630}" type="presParOf" srcId="{067544C4-5C08-40A5-B919-3BDED0980D78}" destId="{8EAD9D31-539A-4518-9331-7215E259F1C8}" srcOrd="2" destOrd="0" presId="urn:microsoft.com/office/officeart/2008/layout/VerticalAccentList"/>
    <dgm:cxn modelId="{C58253BB-3B41-486C-869B-74876DA9BFCD}" type="presParOf" srcId="{067544C4-5C08-40A5-B919-3BDED0980D78}" destId="{7B8D576D-2738-4F5D-869A-FCC1D0D0DD5B}" srcOrd="3" destOrd="0" presId="urn:microsoft.com/office/officeart/2008/layout/VerticalAccentList"/>
    <dgm:cxn modelId="{4E8160A4-5E30-40A7-91DC-8A3262D4A1C6}" type="presParOf" srcId="{067544C4-5C08-40A5-B919-3BDED0980D78}" destId="{DE363E44-64C1-4C1E-9DE6-6E41B9DE3891}" srcOrd="4" destOrd="0" presId="urn:microsoft.com/office/officeart/2008/layout/VerticalAccentList"/>
    <dgm:cxn modelId="{4CD4133E-B34D-4D2A-9AFF-2AE706EC31A9}" type="presParOf" srcId="{067544C4-5C08-40A5-B919-3BDED0980D78}" destId="{F5B20D3A-D9BF-4A63-A569-8996DD8EB4EA}" srcOrd="5" destOrd="0" presId="urn:microsoft.com/office/officeart/2008/layout/VerticalAccentList"/>
    <dgm:cxn modelId="{E88F5FD5-90F9-4BC3-80BE-1AC765358F2A}" type="presParOf" srcId="{067544C4-5C08-40A5-B919-3BDED0980D78}" destId="{0FC1D937-CD30-4263-A6F2-8F2FBED620E9}" srcOrd="6" destOrd="0" presId="urn:microsoft.com/office/officeart/2008/layout/VerticalAccentList"/>
    <dgm:cxn modelId="{9A23E442-C07E-4E49-A369-FDF89D7B5181}" type="presParOf" srcId="{9161F785-100F-44C2-A793-D74D01E56674}" destId="{EF1F36AC-36A3-4868-9D31-3D94C4E46DEE}" srcOrd="5" destOrd="0" presId="urn:microsoft.com/office/officeart/2008/layout/VerticalAccentList"/>
    <dgm:cxn modelId="{67B91E17-CEE0-4A80-99E0-4ED325EBBD80}" type="presParOf" srcId="{9161F785-100F-44C2-A793-D74D01E56674}" destId="{6301D00B-B71E-479B-A318-B9AE5ADCACB2}" srcOrd="6" destOrd="0" presId="urn:microsoft.com/office/officeart/2008/layout/VerticalAccentList"/>
    <dgm:cxn modelId="{100EFA61-D01D-44C2-8CFA-4FDFFAE0759E}" type="presParOf" srcId="{6301D00B-B71E-479B-A318-B9AE5ADCACB2}" destId="{2D82A295-1AF0-476D-9CFC-E46EC89C3167}" srcOrd="0" destOrd="0" presId="urn:microsoft.com/office/officeart/2008/layout/VerticalAccentList"/>
    <dgm:cxn modelId="{F40C6E39-B2A6-4013-98AE-5E9169E822B6}" type="presParOf" srcId="{9161F785-100F-44C2-A793-D74D01E56674}" destId="{08A39FFD-2E48-427C-8146-7A4B0C4B63DA}" srcOrd="7" destOrd="0" presId="urn:microsoft.com/office/officeart/2008/layout/VerticalAccentList"/>
    <dgm:cxn modelId="{1C641138-4AB1-423E-9DCB-AC7F25B6C1A7}" type="presParOf" srcId="{08A39FFD-2E48-427C-8146-7A4B0C4B63DA}" destId="{4DD9FB47-524D-44E5-A9DD-4BD62810203A}" srcOrd="0" destOrd="0" presId="urn:microsoft.com/office/officeart/2008/layout/VerticalAccentList"/>
    <dgm:cxn modelId="{9F2CA389-2323-4AC0-9582-C4942627D5C1}" type="presParOf" srcId="{08A39FFD-2E48-427C-8146-7A4B0C4B63DA}" destId="{A49ED7F7-33D6-4145-83D9-55C3D590CE93}" srcOrd="1" destOrd="0" presId="urn:microsoft.com/office/officeart/2008/layout/VerticalAccentList"/>
    <dgm:cxn modelId="{7588D26F-31AC-4E19-BBFB-E81235A5A14C}" type="presParOf" srcId="{08A39FFD-2E48-427C-8146-7A4B0C4B63DA}" destId="{4FE6CB72-EAB8-4019-8A8C-EF4D61BEF9F9}" srcOrd="2" destOrd="0" presId="urn:microsoft.com/office/officeart/2008/layout/VerticalAccentList"/>
    <dgm:cxn modelId="{5F4076F8-8FE2-4E7A-82AE-6472CE367080}" type="presParOf" srcId="{08A39FFD-2E48-427C-8146-7A4B0C4B63DA}" destId="{36983B82-1118-40D5-8301-18B2E6370D4C}" srcOrd="3" destOrd="0" presId="urn:microsoft.com/office/officeart/2008/layout/VerticalAccentList"/>
    <dgm:cxn modelId="{B0A6ECC3-203A-4AD3-8180-7A945053915B}" type="presParOf" srcId="{08A39FFD-2E48-427C-8146-7A4B0C4B63DA}" destId="{436637C8-D387-48E8-8E4C-405D778E62CF}" srcOrd="4" destOrd="0" presId="urn:microsoft.com/office/officeart/2008/layout/VerticalAccentList"/>
    <dgm:cxn modelId="{5D2C26A2-55A6-4F2C-9B17-EC950DB4394E}" type="presParOf" srcId="{08A39FFD-2E48-427C-8146-7A4B0C4B63DA}" destId="{43770575-ED6D-4F8D-A7B3-D198011F6915}" srcOrd="5" destOrd="0" presId="urn:microsoft.com/office/officeart/2008/layout/VerticalAccentList"/>
    <dgm:cxn modelId="{2BBC22BF-A949-4724-B221-9F2F34983BAE}" type="presParOf" srcId="{08A39FFD-2E48-427C-8146-7A4B0C4B63DA}" destId="{148289FC-9E0C-4DED-9EF2-1B990C9C787C}" srcOrd="6" destOrd="0" presId="urn:microsoft.com/office/officeart/2008/layout/VerticalAccentList"/>
    <dgm:cxn modelId="{00F6B77E-DBAF-4A86-95EA-0360C20B691B}" type="presParOf" srcId="{9161F785-100F-44C2-A793-D74D01E56674}" destId="{0A461B3F-FA49-4482-B44D-C21C777B4701}" srcOrd="8" destOrd="0" presId="urn:microsoft.com/office/officeart/2008/layout/VerticalAccentList"/>
    <dgm:cxn modelId="{EE09DCA9-0A62-4ADA-BB24-BDD2C48071D7}" type="presParOf" srcId="{9161F785-100F-44C2-A793-D74D01E56674}" destId="{D9C304D7-7C6F-4D33-BDA6-FD3302002F6A}" srcOrd="9" destOrd="0" presId="urn:microsoft.com/office/officeart/2008/layout/VerticalAccentList"/>
    <dgm:cxn modelId="{3F758BC6-03F7-4D47-8B14-D1181403BAF4}" type="presParOf" srcId="{D9C304D7-7C6F-4D33-BDA6-FD3302002F6A}" destId="{5A088B8E-A379-49EF-B854-1B3E46B5691D}" srcOrd="0" destOrd="0" presId="urn:microsoft.com/office/officeart/2008/layout/VerticalAccentList"/>
    <dgm:cxn modelId="{F3B273BE-6CC6-4B40-840E-67F38871E3E6}" type="presParOf" srcId="{9161F785-100F-44C2-A793-D74D01E56674}" destId="{A4BD7545-5D35-4F19-B93B-F49876AE3F0C}" srcOrd="10" destOrd="0" presId="urn:microsoft.com/office/officeart/2008/layout/VerticalAccentList"/>
    <dgm:cxn modelId="{E0D9AC2F-91DB-4343-BB89-2BED1F022549}" type="presParOf" srcId="{A4BD7545-5D35-4F19-B93B-F49876AE3F0C}" destId="{E4ADAA4C-F04A-45A9-9F6F-EFF33696BBBE}" srcOrd="0" destOrd="0" presId="urn:microsoft.com/office/officeart/2008/layout/VerticalAccentList"/>
    <dgm:cxn modelId="{EE41C60B-9990-45E7-8D0A-D77FF49B7A73}" type="presParOf" srcId="{A4BD7545-5D35-4F19-B93B-F49876AE3F0C}" destId="{0099377D-F402-40F8-A59E-190C3901917B}" srcOrd="1" destOrd="0" presId="urn:microsoft.com/office/officeart/2008/layout/VerticalAccentList"/>
    <dgm:cxn modelId="{899E82F5-2FCB-41AC-929B-AEA9E6EB21B8}" type="presParOf" srcId="{A4BD7545-5D35-4F19-B93B-F49876AE3F0C}" destId="{055405B6-8491-41F0-A72A-B05843A62532}" srcOrd="2" destOrd="0" presId="urn:microsoft.com/office/officeart/2008/layout/VerticalAccentList"/>
    <dgm:cxn modelId="{28AFBBBE-34FE-4FA3-A1C8-0C5F74E22F0B}" type="presParOf" srcId="{A4BD7545-5D35-4F19-B93B-F49876AE3F0C}" destId="{55F818A7-E6BA-408E-B54C-957E620F8CAF}" srcOrd="3" destOrd="0" presId="urn:microsoft.com/office/officeart/2008/layout/VerticalAccentList"/>
    <dgm:cxn modelId="{5033F1D1-5DE3-45A1-A9FC-4E8C0156CD92}" type="presParOf" srcId="{A4BD7545-5D35-4F19-B93B-F49876AE3F0C}" destId="{538C8F35-14C2-480B-B737-77ED076C6F1E}" srcOrd="4" destOrd="0" presId="urn:microsoft.com/office/officeart/2008/layout/VerticalAccentList"/>
    <dgm:cxn modelId="{9C476297-EC28-4DF4-BAEF-C63B712B1384}" type="presParOf" srcId="{A4BD7545-5D35-4F19-B93B-F49876AE3F0C}" destId="{C9D4C5E9-CE28-49A3-A93F-1C1AF1683937}" srcOrd="5" destOrd="0" presId="urn:microsoft.com/office/officeart/2008/layout/VerticalAccentList"/>
    <dgm:cxn modelId="{D3DF6A15-59D0-4D3E-94E1-6BAE643B02AE}" type="presParOf" srcId="{A4BD7545-5D35-4F19-B93B-F49876AE3F0C}" destId="{A58608BF-BDD9-4F6B-AD05-A226A5922493}" srcOrd="6" destOrd="0" presId="urn:microsoft.com/office/officeart/2008/layout/VerticalAccentList"/>
    <dgm:cxn modelId="{47CB3EAD-18A9-4D8B-A8AD-35BDAD73168F}" type="presParOf" srcId="{9161F785-100F-44C2-A793-D74D01E56674}" destId="{11AB95F8-4049-444A-B26A-453F0F8F4EF3}" srcOrd="11" destOrd="0" presId="urn:microsoft.com/office/officeart/2008/layout/VerticalAccentList"/>
    <dgm:cxn modelId="{3A532F88-402C-43C7-AC91-1301EEE778C5}" type="presParOf" srcId="{9161F785-100F-44C2-A793-D74D01E56674}" destId="{8FC1BCF0-4DB3-4596-957F-9081E71D2216}" srcOrd="12" destOrd="0" presId="urn:microsoft.com/office/officeart/2008/layout/VerticalAccentList"/>
    <dgm:cxn modelId="{9F9DFCB8-A22B-45C6-B018-64889D0EFA0F}" type="presParOf" srcId="{8FC1BCF0-4DB3-4596-957F-9081E71D2216}" destId="{6F68CE16-0890-454A-9BC6-D2294ACC6D14}" srcOrd="0" destOrd="0" presId="urn:microsoft.com/office/officeart/2008/layout/VerticalAccentList"/>
    <dgm:cxn modelId="{627CDB54-4BCA-4430-8A36-903A3580A581}" type="presParOf" srcId="{9161F785-100F-44C2-A793-D74D01E56674}" destId="{AB9E1E20-4C3E-4123-B454-C9EB7205E4D5}" srcOrd="13" destOrd="0" presId="urn:microsoft.com/office/officeart/2008/layout/VerticalAccentList"/>
    <dgm:cxn modelId="{F38AF69A-5350-4DCD-9E2B-B1569D835651}" type="presParOf" srcId="{AB9E1E20-4C3E-4123-B454-C9EB7205E4D5}" destId="{63B1E62B-ACD5-4BF3-8057-F63B15D83F78}" srcOrd="0" destOrd="0" presId="urn:microsoft.com/office/officeart/2008/layout/VerticalAccentList"/>
    <dgm:cxn modelId="{19A33761-C8D1-4F6D-908C-36015CF76E9E}" type="presParOf" srcId="{AB9E1E20-4C3E-4123-B454-C9EB7205E4D5}" destId="{759FFA5B-0857-4204-813C-FE6CD348D190}" srcOrd="1" destOrd="0" presId="urn:microsoft.com/office/officeart/2008/layout/VerticalAccentList"/>
    <dgm:cxn modelId="{C4830938-4721-4709-ABC7-9F50A773AC73}" type="presParOf" srcId="{AB9E1E20-4C3E-4123-B454-C9EB7205E4D5}" destId="{06182E26-B71D-4647-BACA-E1ACEEC83B93}" srcOrd="2" destOrd="0" presId="urn:microsoft.com/office/officeart/2008/layout/VerticalAccentList"/>
    <dgm:cxn modelId="{E356F3F4-3775-4632-86DF-277927AC6121}" type="presParOf" srcId="{AB9E1E20-4C3E-4123-B454-C9EB7205E4D5}" destId="{A456CDE6-815E-4FCF-859D-A4F949C5A46D}" srcOrd="3" destOrd="0" presId="urn:microsoft.com/office/officeart/2008/layout/VerticalAccentList"/>
    <dgm:cxn modelId="{8131C9B8-BF42-4726-95A6-17EF2534EE63}" type="presParOf" srcId="{AB9E1E20-4C3E-4123-B454-C9EB7205E4D5}" destId="{F44BFBD1-A276-4DD9-A80F-79E216446926}" srcOrd="4" destOrd="0" presId="urn:microsoft.com/office/officeart/2008/layout/VerticalAccentList"/>
    <dgm:cxn modelId="{BD736963-E4DE-4EBB-8F84-A629825287A3}" type="presParOf" srcId="{AB9E1E20-4C3E-4123-B454-C9EB7205E4D5}" destId="{D6DF5E69-2A59-451D-99BC-4424B5A61C79}" srcOrd="5" destOrd="0" presId="urn:microsoft.com/office/officeart/2008/layout/VerticalAccentList"/>
    <dgm:cxn modelId="{7ED42F13-9C62-4A2E-8568-21E620B3CD47}" type="presParOf" srcId="{AB9E1E20-4C3E-4123-B454-C9EB7205E4D5}" destId="{85F04876-D5DF-4C6D-B83E-5C848F746F1B}" srcOrd="6" destOrd="0" presId="urn:microsoft.com/office/officeart/2008/layout/VerticalAccentList"/>
    <dgm:cxn modelId="{8A41A602-F7FC-4DA2-99CC-03DF3786B6AC}" type="presParOf" srcId="{9161F785-100F-44C2-A793-D74D01E56674}" destId="{F79967E3-3B80-4AA0-9887-FDA7F7CA4534}" srcOrd="14" destOrd="0" presId="urn:microsoft.com/office/officeart/2008/layout/VerticalAccentList"/>
    <dgm:cxn modelId="{016204CC-49CA-499D-9E9B-CCF00B8A56B1}" type="presParOf" srcId="{9161F785-100F-44C2-A793-D74D01E56674}" destId="{5CF0F840-A469-4C2C-94A8-2B14FA588F60}" srcOrd="15" destOrd="0" presId="urn:microsoft.com/office/officeart/2008/layout/VerticalAccentList"/>
    <dgm:cxn modelId="{5F6234CC-4532-4C23-8FF3-CF8CC2930825}" type="presParOf" srcId="{5CF0F840-A469-4C2C-94A8-2B14FA588F60}" destId="{7DB6B8AB-D9C7-47D3-9B41-9279831641F0}" srcOrd="0" destOrd="0" presId="urn:microsoft.com/office/officeart/2008/layout/VerticalAccentList"/>
    <dgm:cxn modelId="{679DB713-8FED-42BE-8921-C8A36B840962}" type="presParOf" srcId="{9161F785-100F-44C2-A793-D74D01E56674}" destId="{AFA49D96-48C3-400A-9C59-9DA2DC4D9D84}" srcOrd="16" destOrd="0" presId="urn:microsoft.com/office/officeart/2008/layout/VerticalAccentList"/>
    <dgm:cxn modelId="{FE60D02E-D090-4896-947B-183E21002265}" type="presParOf" srcId="{AFA49D96-48C3-400A-9C59-9DA2DC4D9D84}" destId="{24DF60DC-4500-49F9-B989-6A6E26865141}" srcOrd="0" destOrd="0" presId="urn:microsoft.com/office/officeart/2008/layout/VerticalAccentList"/>
    <dgm:cxn modelId="{DEF413CC-1F70-46C0-AC69-B6FA99E2D082}" type="presParOf" srcId="{AFA49D96-48C3-400A-9C59-9DA2DC4D9D84}" destId="{FEA62C36-4CCE-4A98-A34D-BA5A0E902DC4}" srcOrd="1" destOrd="0" presId="urn:microsoft.com/office/officeart/2008/layout/VerticalAccentList"/>
    <dgm:cxn modelId="{7DA20A67-E962-4710-A332-651F6085DDF0}" type="presParOf" srcId="{AFA49D96-48C3-400A-9C59-9DA2DC4D9D84}" destId="{B1E14D05-72A6-485A-93EE-91EF27CDDF1C}" srcOrd="2" destOrd="0" presId="urn:microsoft.com/office/officeart/2008/layout/VerticalAccentList"/>
    <dgm:cxn modelId="{B934E0A6-97D1-4088-B553-1BBB1145A599}" type="presParOf" srcId="{AFA49D96-48C3-400A-9C59-9DA2DC4D9D84}" destId="{473E25E2-441D-481B-B4DB-8E7BE29529DE}" srcOrd="3" destOrd="0" presId="urn:microsoft.com/office/officeart/2008/layout/VerticalAccentList"/>
    <dgm:cxn modelId="{2015607D-35F4-4900-B58A-2F2017D000FA}" type="presParOf" srcId="{AFA49D96-48C3-400A-9C59-9DA2DC4D9D84}" destId="{42A0AD36-1738-42F4-B47B-359EF9BC9F37}" srcOrd="4" destOrd="0" presId="urn:microsoft.com/office/officeart/2008/layout/VerticalAccentList"/>
    <dgm:cxn modelId="{8F037082-53C2-4383-AEB4-7B1E17C5CA3B}" type="presParOf" srcId="{AFA49D96-48C3-400A-9C59-9DA2DC4D9D84}" destId="{656ABCA0-3434-4C75-A39D-F62229D0D07A}" srcOrd="5" destOrd="0" presId="urn:microsoft.com/office/officeart/2008/layout/VerticalAccentList"/>
    <dgm:cxn modelId="{00874984-983A-46CA-910F-5FC81540E1F3}" type="presParOf" srcId="{AFA49D96-48C3-400A-9C59-9DA2DC4D9D84}" destId="{55E33346-9BC1-4F50-B38A-CE31D5D82375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79AC28-A759-442A-8105-0DB70E65EE0C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CE7585-2E44-4645-AAC7-F91439D4529E}">
      <dgm:prSet/>
      <dgm:spPr/>
      <dgm:t>
        <a:bodyPr/>
        <a:lstStyle/>
        <a:p>
          <a:pPr rtl="0"/>
          <a:r>
            <a:rPr lang="en-US" dirty="0" err="1" smtClean="0"/>
            <a:t>Flipkart</a:t>
          </a:r>
          <a:r>
            <a:rPr lang="en-US" dirty="0" smtClean="0"/>
            <a:t>    4760700000.0</a:t>
          </a:r>
          <a:endParaRPr lang="en-US" dirty="0"/>
        </a:p>
      </dgm:t>
    </dgm:pt>
    <dgm:pt modelId="{8C6DF67A-440D-4D30-8635-9875F8C949AC}" type="parTrans" cxnId="{ADB86679-93BA-48AE-BD44-0D172305E4F1}">
      <dgm:prSet/>
      <dgm:spPr/>
      <dgm:t>
        <a:bodyPr/>
        <a:lstStyle/>
        <a:p>
          <a:endParaRPr lang="en-US"/>
        </a:p>
      </dgm:t>
    </dgm:pt>
    <dgm:pt modelId="{A2FA4D84-487A-4A6D-A4E3-7F15CD04B39B}" type="sibTrans" cxnId="{ADB86679-93BA-48AE-BD44-0D172305E4F1}">
      <dgm:prSet/>
      <dgm:spPr/>
      <dgm:t>
        <a:bodyPr/>
        <a:lstStyle/>
        <a:p>
          <a:endParaRPr lang="en-US"/>
        </a:p>
      </dgm:t>
    </dgm:pt>
    <dgm:pt modelId="{7342A2D5-A042-48DD-9209-DA2B83F1F635}">
      <dgm:prSet/>
      <dgm:spPr/>
      <dgm:t>
        <a:bodyPr/>
        <a:lstStyle/>
        <a:p>
          <a:pPr rtl="0"/>
          <a:r>
            <a:rPr lang="en-US" smtClean="0"/>
            <a:t>Rapido      3900751230.0</a:t>
          </a:r>
          <a:endParaRPr lang="en-US"/>
        </a:p>
      </dgm:t>
    </dgm:pt>
    <dgm:pt modelId="{EAA966D5-FAFC-4152-9EFE-8D61A9111F4C}" type="parTrans" cxnId="{C067E023-CE44-4670-B8A8-157C29FF2161}">
      <dgm:prSet/>
      <dgm:spPr/>
      <dgm:t>
        <a:bodyPr/>
        <a:lstStyle/>
        <a:p>
          <a:endParaRPr lang="en-US"/>
        </a:p>
      </dgm:t>
    </dgm:pt>
    <dgm:pt modelId="{71B0192D-49AB-42A3-8D02-8749117D7DF6}" type="sibTrans" cxnId="{C067E023-CE44-4670-B8A8-157C29FF2161}">
      <dgm:prSet/>
      <dgm:spPr/>
      <dgm:t>
        <a:bodyPr/>
        <a:lstStyle/>
        <a:p>
          <a:endParaRPr lang="en-US"/>
        </a:p>
      </dgm:t>
    </dgm:pt>
    <dgm:pt modelId="{852D6C48-ADA2-42A4-BDFE-31AFFDAC545D}">
      <dgm:prSet/>
      <dgm:spPr/>
      <dgm:t>
        <a:bodyPr/>
        <a:lstStyle/>
        <a:p>
          <a:pPr rtl="0"/>
          <a:r>
            <a:rPr lang="en-US" smtClean="0"/>
            <a:t>Paytm       3348950000.0</a:t>
          </a:r>
          <a:endParaRPr lang="en-US"/>
        </a:p>
      </dgm:t>
    </dgm:pt>
    <dgm:pt modelId="{FFF37C58-1DB4-4B94-A6B2-F2FB200FD9B6}" type="parTrans" cxnId="{1215FFD8-2C87-42EE-89DA-020F2E480D28}">
      <dgm:prSet/>
      <dgm:spPr/>
      <dgm:t>
        <a:bodyPr/>
        <a:lstStyle/>
        <a:p>
          <a:endParaRPr lang="en-US"/>
        </a:p>
      </dgm:t>
    </dgm:pt>
    <dgm:pt modelId="{C12EFED3-57BE-4262-80F2-BF89F24B3374}" type="sibTrans" cxnId="{1215FFD8-2C87-42EE-89DA-020F2E480D28}">
      <dgm:prSet/>
      <dgm:spPr/>
      <dgm:t>
        <a:bodyPr/>
        <a:lstStyle/>
        <a:p>
          <a:endParaRPr lang="en-US"/>
        </a:p>
      </dgm:t>
    </dgm:pt>
    <dgm:pt modelId="{83F9867F-7B06-47E3-BDE0-C31B1844E88B}">
      <dgm:prSet/>
      <dgm:spPr/>
      <dgm:t>
        <a:bodyPr/>
        <a:lstStyle/>
        <a:p>
          <a:pPr rtl="0"/>
          <a:r>
            <a:rPr lang="en-US" smtClean="0"/>
            <a:t>Ola         2107181200.0</a:t>
          </a:r>
          <a:endParaRPr lang="en-US"/>
        </a:p>
      </dgm:t>
    </dgm:pt>
    <dgm:pt modelId="{8F05F56F-45C5-4B6A-9C5F-964ED98E63A5}" type="parTrans" cxnId="{C51483D0-70A5-413A-9FED-A3AE1D3789F8}">
      <dgm:prSet/>
      <dgm:spPr/>
      <dgm:t>
        <a:bodyPr/>
        <a:lstStyle/>
        <a:p>
          <a:endParaRPr lang="en-US"/>
        </a:p>
      </dgm:t>
    </dgm:pt>
    <dgm:pt modelId="{109447CB-3FA3-4CC4-B4E0-EEE62A2DE1FB}" type="sibTrans" cxnId="{C51483D0-70A5-413A-9FED-A3AE1D3789F8}">
      <dgm:prSet/>
      <dgm:spPr/>
      <dgm:t>
        <a:bodyPr/>
        <a:lstStyle/>
        <a:p>
          <a:endParaRPr lang="en-US"/>
        </a:p>
      </dgm:t>
    </dgm:pt>
    <dgm:pt modelId="{387C252E-CDFC-47CC-83E3-A22EF089C6AA}">
      <dgm:prSet/>
      <dgm:spPr/>
      <dgm:t>
        <a:bodyPr/>
        <a:lstStyle/>
        <a:p>
          <a:pPr rtl="0"/>
          <a:r>
            <a:rPr lang="en-US" smtClean="0"/>
            <a:t>Oyo          997000000.0</a:t>
          </a:r>
          <a:endParaRPr lang="en-US"/>
        </a:p>
      </dgm:t>
    </dgm:pt>
    <dgm:pt modelId="{1C4CA5AD-B4F1-4C18-B18F-1CD15BF0459E}" type="parTrans" cxnId="{C4793E8E-1FD3-478C-B90B-42E73222CBB5}">
      <dgm:prSet/>
      <dgm:spPr/>
      <dgm:t>
        <a:bodyPr/>
        <a:lstStyle/>
        <a:p>
          <a:endParaRPr lang="en-US"/>
        </a:p>
      </dgm:t>
    </dgm:pt>
    <dgm:pt modelId="{9C36F290-3DA7-4CD7-96B6-4914321117CA}" type="sibTrans" cxnId="{C4793E8E-1FD3-478C-B90B-42E73222CBB5}">
      <dgm:prSet/>
      <dgm:spPr/>
      <dgm:t>
        <a:bodyPr/>
        <a:lstStyle/>
        <a:p>
          <a:endParaRPr lang="en-US"/>
        </a:p>
      </dgm:t>
    </dgm:pt>
    <dgm:pt modelId="{5A371C03-B84F-4D63-8DDA-2ECDA6313847}">
      <dgm:prSet/>
      <dgm:spPr/>
      <dgm:t>
        <a:bodyPr/>
        <a:lstStyle/>
        <a:p>
          <a:pPr rtl="0"/>
          <a:r>
            <a:rPr lang="en-US" dirty="0" smtClean="0"/>
            <a:t>Start Up    Amount in USD</a:t>
          </a:r>
          <a:endParaRPr lang="en-US" dirty="0"/>
        </a:p>
      </dgm:t>
    </dgm:pt>
    <dgm:pt modelId="{85B43CB7-662A-4D13-9132-300329B69F8D}" type="parTrans" cxnId="{E1656539-750C-410E-9FB3-84552D96D037}">
      <dgm:prSet/>
      <dgm:spPr/>
      <dgm:t>
        <a:bodyPr/>
        <a:lstStyle/>
        <a:p>
          <a:endParaRPr lang="en-US"/>
        </a:p>
      </dgm:t>
    </dgm:pt>
    <dgm:pt modelId="{58EACBB1-6AEF-4BF5-B09B-DB99928F467D}" type="sibTrans" cxnId="{E1656539-750C-410E-9FB3-84552D96D037}">
      <dgm:prSet/>
      <dgm:spPr/>
      <dgm:t>
        <a:bodyPr/>
        <a:lstStyle/>
        <a:p>
          <a:endParaRPr lang="en-US"/>
        </a:p>
      </dgm:t>
    </dgm:pt>
    <dgm:pt modelId="{1444A95D-DF36-44EE-AC70-BB88A5D3A891}" type="pres">
      <dgm:prSet presAssocID="{DC79AC28-A759-442A-8105-0DB70E65EE0C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04502218-6279-4A3E-A306-822779833510}" type="pres">
      <dgm:prSet presAssocID="{5A371C03-B84F-4D63-8DDA-2ECDA6313847}" presName="parenttextcomposite" presStyleCnt="0"/>
      <dgm:spPr/>
    </dgm:pt>
    <dgm:pt modelId="{89FBF03D-6EAD-4975-8BCB-BC9581789395}" type="pres">
      <dgm:prSet presAssocID="{5A371C03-B84F-4D63-8DDA-2ECDA6313847}" presName="parenttext" presStyleLbl="revTx" presStyleIdx="0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95CDC-105C-4AA7-A0C7-D175AB6FA55C}" type="pres">
      <dgm:prSet presAssocID="{5A371C03-B84F-4D63-8DDA-2ECDA6313847}" presName="parallelogramComposite" presStyleCnt="0"/>
      <dgm:spPr/>
    </dgm:pt>
    <dgm:pt modelId="{94D52F8A-B05C-4AB4-9E80-FFC106731F4F}" type="pres">
      <dgm:prSet presAssocID="{5A371C03-B84F-4D63-8DDA-2ECDA6313847}" presName="parallelogram1" presStyleLbl="alignNode1" presStyleIdx="0" presStyleCnt="42"/>
      <dgm:spPr/>
    </dgm:pt>
    <dgm:pt modelId="{03A34A94-6BBC-4A98-A48E-ADB8A92463A0}" type="pres">
      <dgm:prSet presAssocID="{5A371C03-B84F-4D63-8DDA-2ECDA6313847}" presName="parallelogram2" presStyleLbl="alignNode1" presStyleIdx="1" presStyleCnt="42"/>
      <dgm:spPr/>
    </dgm:pt>
    <dgm:pt modelId="{6C090338-BD2A-426E-A6C0-3211D35605AB}" type="pres">
      <dgm:prSet presAssocID="{5A371C03-B84F-4D63-8DDA-2ECDA6313847}" presName="parallelogram3" presStyleLbl="alignNode1" presStyleIdx="2" presStyleCnt="42"/>
      <dgm:spPr/>
    </dgm:pt>
    <dgm:pt modelId="{84C916D5-053E-4DA2-B91B-EE3D89C1F4C4}" type="pres">
      <dgm:prSet presAssocID="{5A371C03-B84F-4D63-8DDA-2ECDA6313847}" presName="parallelogram4" presStyleLbl="alignNode1" presStyleIdx="3" presStyleCnt="42"/>
      <dgm:spPr/>
    </dgm:pt>
    <dgm:pt modelId="{846FF637-5B5A-46E2-9485-50CF5C2D7053}" type="pres">
      <dgm:prSet presAssocID="{5A371C03-B84F-4D63-8DDA-2ECDA6313847}" presName="parallelogram5" presStyleLbl="alignNode1" presStyleIdx="4" presStyleCnt="42"/>
      <dgm:spPr/>
    </dgm:pt>
    <dgm:pt modelId="{78551B0D-AA52-4282-9992-5B626787AFA3}" type="pres">
      <dgm:prSet presAssocID="{5A371C03-B84F-4D63-8DDA-2ECDA6313847}" presName="parallelogram6" presStyleLbl="alignNode1" presStyleIdx="5" presStyleCnt="42"/>
      <dgm:spPr/>
    </dgm:pt>
    <dgm:pt modelId="{A36F4A5D-9F4E-49FB-A9F4-BA61BAB49648}" type="pres">
      <dgm:prSet presAssocID="{5A371C03-B84F-4D63-8DDA-2ECDA6313847}" presName="parallelogram7" presStyleLbl="alignNode1" presStyleIdx="6" presStyleCnt="42"/>
      <dgm:spPr/>
    </dgm:pt>
    <dgm:pt modelId="{BB14BA4E-37B1-4F76-B5C7-EDAE19399F92}" type="pres">
      <dgm:prSet presAssocID="{58EACBB1-6AEF-4BF5-B09B-DB99928F467D}" presName="sibTrans" presStyleCnt="0"/>
      <dgm:spPr/>
    </dgm:pt>
    <dgm:pt modelId="{4FFEB054-7C91-4624-A12C-92C8AB0C63B6}" type="pres">
      <dgm:prSet presAssocID="{D5CE7585-2E44-4645-AAC7-F91439D4529E}" presName="parenttextcomposite" presStyleCnt="0"/>
      <dgm:spPr/>
    </dgm:pt>
    <dgm:pt modelId="{CDE4D247-4CA7-47DC-BB23-5823AB3C1942}" type="pres">
      <dgm:prSet presAssocID="{D5CE7585-2E44-4645-AAC7-F91439D4529E}" presName="parenttext" presStyleLbl="revTx" presStyleIdx="1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074516-E240-46D4-BC1E-5D8B75F99135}" type="pres">
      <dgm:prSet presAssocID="{D5CE7585-2E44-4645-AAC7-F91439D4529E}" presName="parallelogramComposite" presStyleCnt="0"/>
      <dgm:spPr/>
    </dgm:pt>
    <dgm:pt modelId="{A9EAF28E-DA24-4889-9B5A-B82BD527A80E}" type="pres">
      <dgm:prSet presAssocID="{D5CE7585-2E44-4645-AAC7-F91439D4529E}" presName="parallelogram1" presStyleLbl="alignNode1" presStyleIdx="7" presStyleCnt="42"/>
      <dgm:spPr/>
    </dgm:pt>
    <dgm:pt modelId="{BD577355-D1D4-4721-ACE1-4F71E8B8FFC9}" type="pres">
      <dgm:prSet presAssocID="{D5CE7585-2E44-4645-AAC7-F91439D4529E}" presName="parallelogram2" presStyleLbl="alignNode1" presStyleIdx="8" presStyleCnt="42"/>
      <dgm:spPr/>
    </dgm:pt>
    <dgm:pt modelId="{DC007207-A531-4B3F-AFA2-66C121423294}" type="pres">
      <dgm:prSet presAssocID="{D5CE7585-2E44-4645-AAC7-F91439D4529E}" presName="parallelogram3" presStyleLbl="alignNode1" presStyleIdx="9" presStyleCnt="42"/>
      <dgm:spPr/>
    </dgm:pt>
    <dgm:pt modelId="{FD111EB2-4897-452D-AAEC-6CD2539B30B7}" type="pres">
      <dgm:prSet presAssocID="{D5CE7585-2E44-4645-AAC7-F91439D4529E}" presName="parallelogram4" presStyleLbl="alignNode1" presStyleIdx="10" presStyleCnt="42"/>
      <dgm:spPr/>
    </dgm:pt>
    <dgm:pt modelId="{05020FCE-8E5F-419A-9822-2C6277FBC32D}" type="pres">
      <dgm:prSet presAssocID="{D5CE7585-2E44-4645-AAC7-F91439D4529E}" presName="parallelogram5" presStyleLbl="alignNode1" presStyleIdx="11" presStyleCnt="42"/>
      <dgm:spPr/>
    </dgm:pt>
    <dgm:pt modelId="{9CF74FF0-D3CD-4BE8-B2CE-BCA3607C7E42}" type="pres">
      <dgm:prSet presAssocID="{D5CE7585-2E44-4645-AAC7-F91439D4529E}" presName="parallelogram6" presStyleLbl="alignNode1" presStyleIdx="12" presStyleCnt="42"/>
      <dgm:spPr/>
    </dgm:pt>
    <dgm:pt modelId="{AABCAEBD-A1FD-4F2E-80B8-12860E0F5DCD}" type="pres">
      <dgm:prSet presAssocID="{D5CE7585-2E44-4645-AAC7-F91439D4529E}" presName="parallelogram7" presStyleLbl="alignNode1" presStyleIdx="13" presStyleCnt="42"/>
      <dgm:spPr/>
    </dgm:pt>
    <dgm:pt modelId="{E9D1EA3A-240E-4DF3-8447-86DE36211283}" type="pres">
      <dgm:prSet presAssocID="{A2FA4D84-487A-4A6D-A4E3-7F15CD04B39B}" presName="sibTrans" presStyleCnt="0"/>
      <dgm:spPr/>
    </dgm:pt>
    <dgm:pt modelId="{025CAA92-1ABC-4643-BD94-F177B73FF3D1}" type="pres">
      <dgm:prSet presAssocID="{7342A2D5-A042-48DD-9209-DA2B83F1F635}" presName="parenttextcomposite" presStyleCnt="0"/>
      <dgm:spPr/>
    </dgm:pt>
    <dgm:pt modelId="{873DFECE-DB02-4178-9D46-A6068D155919}" type="pres">
      <dgm:prSet presAssocID="{7342A2D5-A042-48DD-9209-DA2B83F1F635}" presName="parenttext" presStyleLbl="revTx" presStyleIdx="2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395C3-9167-4AD2-A0EA-C5993C26590A}" type="pres">
      <dgm:prSet presAssocID="{7342A2D5-A042-48DD-9209-DA2B83F1F635}" presName="parallelogramComposite" presStyleCnt="0"/>
      <dgm:spPr/>
    </dgm:pt>
    <dgm:pt modelId="{5261A6DF-2C3C-4D3E-B4D5-9C58FFA62EFD}" type="pres">
      <dgm:prSet presAssocID="{7342A2D5-A042-48DD-9209-DA2B83F1F635}" presName="parallelogram1" presStyleLbl="alignNode1" presStyleIdx="14" presStyleCnt="42"/>
      <dgm:spPr/>
    </dgm:pt>
    <dgm:pt modelId="{B04E4890-60CC-4BBC-B1D7-9D1F89FF4E6F}" type="pres">
      <dgm:prSet presAssocID="{7342A2D5-A042-48DD-9209-DA2B83F1F635}" presName="parallelogram2" presStyleLbl="alignNode1" presStyleIdx="15" presStyleCnt="42"/>
      <dgm:spPr/>
    </dgm:pt>
    <dgm:pt modelId="{77C766C8-D448-445C-9A16-55289B3D5E3B}" type="pres">
      <dgm:prSet presAssocID="{7342A2D5-A042-48DD-9209-DA2B83F1F635}" presName="parallelogram3" presStyleLbl="alignNode1" presStyleIdx="16" presStyleCnt="42"/>
      <dgm:spPr/>
    </dgm:pt>
    <dgm:pt modelId="{E753B9DF-C053-45C5-8F2A-F32E78D2BBF7}" type="pres">
      <dgm:prSet presAssocID="{7342A2D5-A042-48DD-9209-DA2B83F1F635}" presName="parallelogram4" presStyleLbl="alignNode1" presStyleIdx="17" presStyleCnt="42"/>
      <dgm:spPr/>
    </dgm:pt>
    <dgm:pt modelId="{6647D3A5-A58C-41D6-AA2D-E2E88FF83A9D}" type="pres">
      <dgm:prSet presAssocID="{7342A2D5-A042-48DD-9209-DA2B83F1F635}" presName="parallelogram5" presStyleLbl="alignNode1" presStyleIdx="18" presStyleCnt="42"/>
      <dgm:spPr/>
    </dgm:pt>
    <dgm:pt modelId="{D41FA8D4-08EE-40DB-9883-0519EA58E246}" type="pres">
      <dgm:prSet presAssocID="{7342A2D5-A042-48DD-9209-DA2B83F1F635}" presName="parallelogram6" presStyleLbl="alignNode1" presStyleIdx="19" presStyleCnt="42"/>
      <dgm:spPr/>
    </dgm:pt>
    <dgm:pt modelId="{3D406401-4BC9-4533-A118-F22CBB95583C}" type="pres">
      <dgm:prSet presAssocID="{7342A2D5-A042-48DD-9209-DA2B83F1F635}" presName="parallelogram7" presStyleLbl="alignNode1" presStyleIdx="20" presStyleCnt="42"/>
      <dgm:spPr/>
    </dgm:pt>
    <dgm:pt modelId="{2D658F79-9221-4679-BC1B-0F61ABB91C46}" type="pres">
      <dgm:prSet presAssocID="{71B0192D-49AB-42A3-8D02-8749117D7DF6}" presName="sibTrans" presStyleCnt="0"/>
      <dgm:spPr/>
    </dgm:pt>
    <dgm:pt modelId="{5BD008DE-B049-4CBD-81C3-798E61BDF29E}" type="pres">
      <dgm:prSet presAssocID="{852D6C48-ADA2-42A4-BDFE-31AFFDAC545D}" presName="parenttextcomposite" presStyleCnt="0"/>
      <dgm:spPr/>
    </dgm:pt>
    <dgm:pt modelId="{7C3E7E94-CA69-485F-A7B7-C75812C4F8B0}" type="pres">
      <dgm:prSet presAssocID="{852D6C48-ADA2-42A4-BDFE-31AFFDAC545D}" presName="parenttext" presStyleLbl="revTx" presStyleIdx="3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284EF5-1FDD-4270-9230-3C189D706963}" type="pres">
      <dgm:prSet presAssocID="{852D6C48-ADA2-42A4-BDFE-31AFFDAC545D}" presName="parallelogramComposite" presStyleCnt="0"/>
      <dgm:spPr/>
    </dgm:pt>
    <dgm:pt modelId="{BD65C45B-AFF3-4215-A511-B10A0D1DC75D}" type="pres">
      <dgm:prSet presAssocID="{852D6C48-ADA2-42A4-BDFE-31AFFDAC545D}" presName="parallelogram1" presStyleLbl="alignNode1" presStyleIdx="21" presStyleCnt="42"/>
      <dgm:spPr/>
    </dgm:pt>
    <dgm:pt modelId="{F32F36D4-0BB2-4340-BCCE-117699DE53EA}" type="pres">
      <dgm:prSet presAssocID="{852D6C48-ADA2-42A4-BDFE-31AFFDAC545D}" presName="parallelogram2" presStyleLbl="alignNode1" presStyleIdx="22" presStyleCnt="42"/>
      <dgm:spPr/>
    </dgm:pt>
    <dgm:pt modelId="{8860123F-1413-4922-ABD6-81F5FCC73465}" type="pres">
      <dgm:prSet presAssocID="{852D6C48-ADA2-42A4-BDFE-31AFFDAC545D}" presName="parallelogram3" presStyleLbl="alignNode1" presStyleIdx="23" presStyleCnt="42"/>
      <dgm:spPr/>
    </dgm:pt>
    <dgm:pt modelId="{DD90DE97-4A02-4E86-A921-5AC104FB6A74}" type="pres">
      <dgm:prSet presAssocID="{852D6C48-ADA2-42A4-BDFE-31AFFDAC545D}" presName="parallelogram4" presStyleLbl="alignNode1" presStyleIdx="24" presStyleCnt="42"/>
      <dgm:spPr/>
    </dgm:pt>
    <dgm:pt modelId="{8DDCE788-CD6E-4D2C-A03A-45D4EEBAFF96}" type="pres">
      <dgm:prSet presAssocID="{852D6C48-ADA2-42A4-BDFE-31AFFDAC545D}" presName="parallelogram5" presStyleLbl="alignNode1" presStyleIdx="25" presStyleCnt="42"/>
      <dgm:spPr/>
    </dgm:pt>
    <dgm:pt modelId="{2E2168CD-D417-4E13-B148-D0808B512C9B}" type="pres">
      <dgm:prSet presAssocID="{852D6C48-ADA2-42A4-BDFE-31AFFDAC545D}" presName="parallelogram6" presStyleLbl="alignNode1" presStyleIdx="26" presStyleCnt="42"/>
      <dgm:spPr/>
    </dgm:pt>
    <dgm:pt modelId="{932DC57A-EFE7-4FCA-B96A-CED1C4D3D692}" type="pres">
      <dgm:prSet presAssocID="{852D6C48-ADA2-42A4-BDFE-31AFFDAC545D}" presName="parallelogram7" presStyleLbl="alignNode1" presStyleIdx="27" presStyleCnt="42"/>
      <dgm:spPr/>
    </dgm:pt>
    <dgm:pt modelId="{494006FB-0CEF-4BFD-8C57-7BE1E1D26831}" type="pres">
      <dgm:prSet presAssocID="{C12EFED3-57BE-4262-80F2-BF89F24B3374}" presName="sibTrans" presStyleCnt="0"/>
      <dgm:spPr/>
    </dgm:pt>
    <dgm:pt modelId="{B2CC3F19-5012-40C6-9D33-394C996A0D19}" type="pres">
      <dgm:prSet presAssocID="{83F9867F-7B06-47E3-BDE0-C31B1844E88B}" presName="parenttextcomposite" presStyleCnt="0"/>
      <dgm:spPr/>
    </dgm:pt>
    <dgm:pt modelId="{851D7176-5636-4CE1-84F4-89CBB8117D90}" type="pres">
      <dgm:prSet presAssocID="{83F9867F-7B06-47E3-BDE0-C31B1844E88B}" presName="parenttext" presStyleLbl="revTx" presStyleIdx="4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9D592B-5655-4F5F-914A-919E3DE2CA44}" type="pres">
      <dgm:prSet presAssocID="{83F9867F-7B06-47E3-BDE0-C31B1844E88B}" presName="parallelogramComposite" presStyleCnt="0"/>
      <dgm:spPr/>
    </dgm:pt>
    <dgm:pt modelId="{AAFF8772-132B-4C93-BAA4-DE30C85405A8}" type="pres">
      <dgm:prSet presAssocID="{83F9867F-7B06-47E3-BDE0-C31B1844E88B}" presName="parallelogram1" presStyleLbl="alignNode1" presStyleIdx="28" presStyleCnt="42"/>
      <dgm:spPr/>
    </dgm:pt>
    <dgm:pt modelId="{7AB03FAF-10EC-4412-9183-519466590EFE}" type="pres">
      <dgm:prSet presAssocID="{83F9867F-7B06-47E3-BDE0-C31B1844E88B}" presName="parallelogram2" presStyleLbl="alignNode1" presStyleIdx="29" presStyleCnt="42"/>
      <dgm:spPr/>
    </dgm:pt>
    <dgm:pt modelId="{E671CE0D-8698-44B5-81C5-45796441F36A}" type="pres">
      <dgm:prSet presAssocID="{83F9867F-7B06-47E3-BDE0-C31B1844E88B}" presName="parallelogram3" presStyleLbl="alignNode1" presStyleIdx="30" presStyleCnt="42"/>
      <dgm:spPr/>
    </dgm:pt>
    <dgm:pt modelId="{202A3EE3-530F-432A-BAA1-D385F1EB2FAC}" type="pres">
      <dgm:prSet presAssocID="{83F9867F-7B06-47E3-BDE0-C31B1844E88B}" presName="parallelogram4" presStyleLbl="alignNode1" presStyleIdx="31" presStyleCnt="42"/>
      <dgm:spPr/>
    </dgm:pt>
    <dgm:pt modelId="{83CA2221-A92D-4A00-8859-4391A69DD0DF}" type="pres">
      <dgm:prSet presAssocID="{83F9867F-7B06-47E3-BDE0-C31B1844E88B}" presName="parallelogram5" presStyleLbl="alignNode1" presStyleIdx="32" presStyleCnt="42"/>
      <dgm:spPr/>
    </dgm:pt>
    <dgm:pt modelId="{5D0165F3-3B36-4306-B780-30DD23C5FFB2}" type="pres">
      <dgm:prSet presAssocID="{83F9867F-7B06-47E3-BDE0-C31B1844E88B}" presName="parallelogram6" presStyleLbl="alignNode1" presStyleIdx="33" presStyleCnt="42"/>
      <dgm:spPr/>
    </dgm:pt>
    <dgm:pt modelId="{D2722E38-28B9-43EE-B502-E84C185BC642}" type="pres">
      <dgm:prSet presAssocID="{83F9867F-7B06-47E3-BDE0-C31B1844E88B}" presName="parallelogram7" presStyleLbl="alignNode1" presStyleIdx="34" presStyleCnt="42"/>
      <dgm:spPr/>
    </dgm:pt>
    <dgm:pt modelId="{CCE25BD0-16BC-41D1-9F03-D0B50A624161}" type="pres">
      <dgm:prSet presAssocID="{109447CB-3FA3-4CC4-B4E0-EEE62A2DE1FB}" presName="sibTrans" presStyleCnt="0"/>
      <dgm:spPr/>
    </dgm:pt>
    <dgm:pt modelId="{2CA1B751-CE38-4223-ADAA-4D12AEBE9E9B}" type="pres">
      <dgm:prSet presAssocID="{387C252E-CDFC-47CC-83E3-A22EF089C6AA}" presName="parenttextcomposite" presStyleCnt="0"/>
      <dgm:spPr/>
    </dgm:pt>
    <dgm:pt modelId="{8E10C058-272E-472E-ABEC-BE4CAF1D755F}" type="pres">
      <dgm:prSet presAssocID="{387C252E-CDFC-47CC-83E3-A22EF089C6AA}" presName="parenttext" presStyleLbl="revTx" presStyleIdx="5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01B993-1B44-4C78-A25B-485086299616}" type="pres">
      <dgm:prSet presAssocID="{387C252E-CDFC-47CC-83E3-A22EF089C6AA}" presName="parallelogramComposite" presStyleCnt="0"/>
      <dgm:spPr/>
    </dgm:pt>
    <dgm:pt modelId="{85E9CF11-560B-40E9-BD9A-5E97C061247E}" type="pres">
      <dgm:prSet presAssocID="{387C252E-CDFC-47CC-83E3-A22EF089C6AA}" presName="parallelogram1" presStyleLbl="alignNode1" presStyleIdx="35" presStyleCnt="42"/>
      <dgm:spPr/>
    </dgm:pt>
    <dgm:pt modelId="{2A10D694-7778-4992-A317-D41834CEC04E}" type="pres">
      <dgm:prSet presAssocID="{387C252E-CDFC-47CC-83E3-A22EF089C6AA}" presName="parallelogram2" presStyleLbl="alignNode1" presStyleIdx="36" presStyleCnt="42"/>
      <dgm:spPr/>
    </dgm:pt>
    <dgm:pt modelId="{A4F15F4D-B654-434A-96CA-10DAC9DB293C}" type="pres">
      <dgm:prSet presAssocID="{387C252E-CDFC-47CC-83E3-A22EF089C6AA}" presName="parallelogram3" presStyleLbl="alignNode1" presStyleIdx="37" presStyleCnt="42"/>
      <dgm:spPr/>
    </dgm:pt>
    <dgm:pt modelId="{D8C5F261-25F3-4308-8E94-DDD7CF98A1F7}" type="pres">
      <dgm:prSet presAssocID="{387C252E-CDFC-47CC-83E3-A22EF089C6AA}" presName="parallelogram4" presStyleLbl="alignNode1" presStyleIdx="38" presStyleCnt="42"/>
      <dgm:spPr/>
    </dgm:pt>
    <dgm:pt modelId="{903735B7-B812-41F4-82D3-BA335EBDFE80}" type="pres">
      <dgm:prSet presAssocID="{387C252E-CDFC-47CC-83E3-A22EF089C6AA}" presName="parallelogram5" presStyleLbl="alignNode1" presStyleIdx="39" presStyleCnt="42"/>
      <dgm:spPr/>
    </dgm:pt>
    <dgm:pt modelId="{6772CC4B-B292-481F-BCBD-73B06D8AD380}" type="pres">
      <dgm:prSet presAssocID="{387C252E-CDFC-47CC-83E3-A22EF089C6AA}" presName="parallelogram6" presStyleLbl="alignNode1" presStyleIdx="40" presStyleCnt="42"/>
      <dgm:spPr/>
    </dgm:pt>
    <dgm:pt modelId="{CA589A32-7E89-43AB-B208-323A19AA9232}" type="pres">
      <dgm:prSet presAssocID="{387C252E-CDFC-47CC-83E3-A22EF089C6AA}" presName="parallelogram7" presStyleLbl="alignNode1" presStyleIdx="41" presStyleCnt="42"/>
      <dgm:spPr/>
    </dgm:pt>
  </dgm:ptLst>
  <dgm:cxnLst>
    <dgm:cxn modelId="{CE7473A7-A836-418A-A0A6-4FEA623BB45A}" type="presOf" srcId="{387C252E-CDFC-47CC-83E3-A22EF089C6AA}" destId="{8E10C058-272E-472E-ABEC-BE4CAF1D755F}" srcOrd="0" destOrd="0" presId="urn:microsoft.com/office/officeart/2008/layout/VerticalAccentList"/>
    <dgm:cxn modelId="{C067E023-CE44-4670-B8A8-157C29FF2161}" srcId="{DC79AC28-A759-442A-8105-0DB70E65EE0C}" destId="{7342A2D5-A042-48DD-9209-DA2B83F1F635}" srcOrd="2" destOrd="0" parTransId="{EAA966D5-FAFC-4152-9EFE-8D61A9111F4C}" sibTransId="{71B0192D-49AB-42A3-8D02-8749117D7DF6}"/>
    <dgm:cxn modelId="{C4793E8E-1FD3-478C-B90B-42E73222CBB5}" srcId="{DC79AC28-A759-442A-8105-0DB70E65EE0C}" destId="{387C252E-CDFC-47CC-83E3-A22EF089C6AA}" srcOrd="5" destOrd="0" parTransId="{1C4CA5AD-B4F1-4C18-B18F-1CD15BF0459E}" sibTransId="{9C36F290-3DA7-4CD7-96B6-4914321117CA}"/>
    <dgm:cxn modelId="{1F259EB6-471F-4109-9C3C-06A7AEE0A182}" type="presOf" srcId="{D5CE7585-2E44-4645-AAC7-F91439D4529E}" destId="{CDE4D247-4CA7-47DC-BB23-5823AB3C1942}" srcOrd="0" destOrd="0" presId="urn:microsoft.com/office/officeart/2008/layout/VerticalAccentList"/>
    <dgm:cxn modelId="{D6C0A862-FE27-46AF-BEAA-ECCDB77ED378}" type="presOf" srcId="{5A371C03-B84F-4D63-8DDA-2ECDA6313847}" destId="{89FBF03D-6EAD-4975-8BCB-BC9581789395}" srcOrd="0" destOrd="0" presId="urn:microsoft.com/office/officeart/2008/layout/VerticalAccentList"/>
    <dgm:cxn modelId="{208AF43C-46AE-4B0E-9E3F-ED1EA57F617F}" type="presOf" srcId="{852D6C48-ADA2-42A4-BDFE-31AFFDAC545D}" destId="{7C3E7E94-CA69-485F-A7B7-C75812C4F8B0}" srcOrd="0" destOrd="0" presId="urn:microsoft.com/office/officeart/2008/layout/VerticalAccentList"/>
    <dgm:cxn modelId="{07B46937-57AB-4DE2-ACE1-30D881AE02ED}" type="presOf" srcId="{83F9867F-7B06-47E3-BDE0-C31B1844E88B}" destId="{851D7176-5636-4CE1-84F4-89CBB8117D90}" srcOrd="0" destOrd="0" presId="urn:microsoft.com/office/officeart/2008/layout/VerticalAccentList"/>
    <dgm:cxn modelId="{C51483D0-70A5-413A-9FED-A3AE1D3789F8}" srcId="{DC79AC28-A759-442A-8105-0DB70E65EE0C}" destId="{83F9867F-7B06-47E3-BDE0-C31B1844E88B}" srcOrd="4" destOrd="0" parTransId="{8F05F56F-45C5-4B6A-9C5F-964ED98E63A5}" sibTransId="{109447CB-3FA3-4CC4-B4E0-EEE62A2DE1FB}"/>
    <dgm:cxn modelId="{1215FFD8-2C87-42EE-89DA-020F2E480D28}" srcId="{DC79AC28-A759-442A-8105-0DB70E65EE0C}" destId="{852D6C48-ADA2-42A4-BDFE-31AFFDAC545D}" srcOrd="3" destOrd="0" parTransId="{FFF37C58-1DB4-4B94-A6B2-F2FB200FD9B6}" sibTransId="{C12EFED3-57BE-4262-80F2-BF89F24B3374}"/>
    <dgm:cxn modelId="{E1656539-750C-410E-9FB3-84552D96D037}" srcId="{DC79AC28-A759-442A-8105-0DB70E65EE0C}" destId="{5A371C03-B84F-4D63-8DDA-2ECDA6313847}" srcOrd="0" destOrd="0" parTransId="{85B43CB7-662A-4D13-9132-300329B69F8D}" sibTransId="{58EACBB1-6AEF-4BF5-B09B-DB99928F467D}"/>
    <dgm:cxn modelId="{01558468-FDB8-47DA-8397-2FA4F99D339E}" type="presOf" srcId="{DC79AC28-A759-442A-8105-0DB70E65EE0C}" destId="{1444A95D-DF36-44EE-AC70-BB88A5D3A891}" srcOrd="0" destOrd="0" presId="urn:microsoft.com/office/officeart/2008/layout/VerticalAccentList"/>
    <dgm:cxn modelId="{ADB86679-93BA-48AE-BD44-0D172305E4F1}" srcId="{DC79AC28-A759-442A-8105-0DB70E65EE0C}" destId="{D5CE7585-2E44-4645-AAC7-F91439D4529E}" srcOrd="1" destOrd="0" parTransId="{8C6DF67A-440D-4D30-8635-9875F8C949AC}" sibTransId="{A2FA4D84-487A-4A6D-A4E3-7F15CD04B39B}"/>
    <dgm:cxn modelId="{97B3EFF9-F969-4B26-8C0C-3D715CD0D129}" type="presOf" srcId="{7342A2D5-A042-48DD-9209-DA2B83F1F635}" destId="{873DFECE-DB02-4178-9D46-A6068D155919}" srcOrd="0" destOrd="0" presId="urn:microsoft.com/office/officeart/2008/layout/VerticalAccentList"/>
    <dgm:cxn modelId="{E688C1E5-B221-4913-B5CD-3E5C95EBA89F}" type="presParOf" srcId="{1444A95D-DF36-44EE-AC70-BB88A5D3A891}" destId="{04502218-6279-4A3E-A306-822779833510}" srcOrd="0" destOrd="0" presId="urn:microsoft.com/office/officeart/2008/layout/VerticalAccentList"/>
    <dgm:cxn modelId="{46C1121E-2687-4109-B140-ABF559239879}" type="presParOf" srcId="{04502218-6279-4A3E-A306-822779833510}" destId="{89FBF03D-6EAD-4975-8BCB-BC9581789395}" srcOrd="0" destOrd="0" presId="urn:microsoft.com/office/officeart/2008/layout/VerticalAccentList"/>
    <dgm:cxn modelId="{A84B65FA-ADA1-41AA-83E3-C6CD350F0DD2}" type="presParOf" srcId="{1444A95D-DF36-44EE-AC70-BB88A5D3A891}" destId="{BBC95CDC-105C-4AA7-A0C7-D175AB6FA55C}" srcOrd="1" destOrd="0" presId="urn:microsoft.com/office/officeart/2008/layout/VerticalAccentList"/>
    <dgm:cxn modelId="{D14E456F-9CB3-4BF6-A047-B0A6C97D929B}" type="presParOf" srcId="{BBC95CDC-105C-4AA7-A0C7-D175AB6FA55C}" destId="{94D52F8A-B05C-4AB4-9E80-FFC106731F4F}" srcOrd="0" destOrd="0" presId="urn:microsoft.com/office/officeart/2008/layout/VerticalAccentList"/>
    <dgm:cxn modelId="{63941052-E25B-41FB-A2A7-846AABEE25AB}" type="presParOf" srcId="{BBC95CDC-105C-4AA7-A0C7-D175AB6FA55C}" destId="{03A34A94-6BBC-4A98-A48E-ADB8A92463A0}" srcOrd="1" destOrd="0" presId="urn:microsoft.com/office/officeart/2008/layout/VerticalAccentList"/>
    <dgm:cxn modelId="{015D441F-2B71-4F44-9CCC-22CA6FE003C1}" type="presParOf" srcId="{BBC95CDC-105C-4AA7-A0C7-D175AB6FA55C}" destId="{6C090338-BD2A-426E-A6C0-3211D35605AB}" srcOrd="2" destOrd="0" presId="urn:microsoft.com/office/officeart/2008/layout/VerticalAccentList"/>
    <dgm:cxn modelId="{8D350084-FCC3-4954-BB3A-1D8598546712}" type="presParOf" srcId="{BBC95CDC-105C-4AA7-A0C7-D175AB6FA55C}" destId="{84C916D5-053E-4DA2-B91B-EE3D89C1F4C4}" srcOrd="3" destOrd="0" presId="urn:microsoft.com/office/officeart/2008/layout/VerticalAccentList"/>
    <dgm:cxn modelId="{A1C75CCD-C175-4748-B9C9-92D1AC28C418}" type="presParOf" srcId="{BBC95CDC-105C-4AA7-A0C7-D175AB6FA55C}" destId="{846FF637-5B5A-46E2-9485-50CF5C2D7053}" srcOrd="4" destOrd="0" presId="urn:microsoft.com/office/officeart/2008/layout/VerticalAccentList"/>
    <dgm:cxn modelId="{CD38723C-D627-4EEB-AC9F-ECABE4B0EFDA}" type="presParOf" srcId="{BBC95CDC-105C-4AA7-A0C7-D175AB6FA55C}" destId="{78551B0D-AA52-4282-9992-5B626787AFA3}" srcOrd="5" destOrd="0" presId="urn:microsoft.com/office/officeart/2008/layout/VerticalAccentList"/>
    <dgm:cxn modelId="{C3039525-F44F-426B-AF21-79DDB08347DC}" type="presParOf" srcId="{BBC95CDC-105C-4AA7-A0C7-D175AB6FA55C}" destId="{A36F4A5D-9F4E-49FB-A9F4-BA61BAB49648}" srcOrd="6" destOrd="0" presId="urn:microsoft.com/office/officeart/2008/layout/VerticalAccentList"/>
    <dgm:cxn modelId="{FD67661E-0785-4D1B-8541-FF95B69FC84A}" type="presParOf" srcId="{1444A95D-DF36-44EE-AC70-BB88A5D3A891}" destId="{BB14BA4E-37B1-4F76-B5C7-EDAE19399F92}" srcOrd="2" destOrd="0" presId="urn:microsoft.com/office/officeart/2008/layout/VerticalAccentList"/>
    <dgm:cxn modelId="{7142076C-D36A-4273-8065-7C4AC12EDA03}" type="presParOf" srcId="{1444A95D-DF36-44EE-AC70-BB88A5D3A891}" destId="{4FFEB054-7C91-4624-A12C-92C8AB0C63B6}" srcOrd="3" destOrd="0" presId="urn:microsoft.com/office/officeart/2008/layout/VerticalAccentList"/>
    <dgm:cxn modelId="{F597141E-A663-495C-B3F3-021853A72936}" type="presParOf" srcId="{4FFEB054-7C91-4624-A12C-92C8AB0C63B6}" destId="{CDE4D247-4CA7-47DC-BB23-5823AB3C1942}" srcOrd="0" destOrd="0" presId="urn:microsoft.com/office/officeart/2008/layout/VerticalAccentList"/>
    <dgm:cxn modelId="{B3F2E8FA-0BD2-4284-8256-AC13EBBB959E}" type="presParOf" srcId="{1444A95D-DF36-44EE-AC70-BB88A5D3A891}" destId="{67074516-E240-46D4-BC1E-5D8B75F99135}" srcOrd="4" destOrd="0" presId="urn:microsoft.com/office/officeart/2008/layout/VerticalAccentList"/>
    <dgm:cxn modelId="{BBC9162D-44B0-49AA-A3FB-1490F5C1ADE9}" type="presParOf" srcId="{67074516-E240-46D4-BC1E-5D8B75F99135}" destId="{A9EAF28E-DA24-4889-9B5A-B82BD527A80E}" srcOrd="0" destOrd="0" presId="urn:microsoft.com/office/officeart/2008/layout/VerticalAccentList"/>
    <dgm:cxn modelId="{664E76F6-361C-4929-95D0-AA426E744E41}" type="presParOf" srcId="{67074516-E240-46D4-BC1E-5D8B75F99135}" destId="{BD577355-D1D4-4721-ACE1-4F71E8B8FFC9}" srcOrd="1" destOrd="0" presId="urn:microsoft.com/office/officeart/2008/layout/VerticalAccentList"/>
    <dgm:cxn modelId="{167AFF96-71C2-47CB-BF58-35133549A957}" type="presParOf" srcId="{67074516-E240-46D4-BC1E-5D8B75F99135}" destId="{DC007207-A531-4B3F-AFA2-66C121423294}" srcOrd="2" destOrd="0" presId="urn:microsoft.com/office/officeart/2008/layout/VerticalAccentList"/>
    <dgm:cxn modelId="{B854F453-EB6C-4960-ABF7-7ABEA5309430}" type="presParOf" srcId="{67074516-E240-46D4-BC1E-5D8B75F99135}" destId="{FD111EB2-4897-452D-AAEC-6CD2539B30B7}" srcOrd="3" destOrd="0" presId="urn:microsoft.com/office/officeart/2008/layout/VerticalAccentList"/>
    <dgm:cxn modelId="{E22079D9-9193-4CD3-862F-FD877E795D9F}" type="presParOf" srcId="{67074516-E240-46D4-BC1E-5D8B75F99135}" destId="{05020FCE-8E5F-419A-9822-2C6277FBC32D}" srcOrd="4" destOrd="0" presId="urn:microsoft.com/office/officeart/2008/layout/VerticalAccentList"/>
    <dgm:cxn modelId="{299F9819-7EEC-4CD1-A4FC-76EF8B361AD9}" type="presParOf" srcId="{67074516-E240-46D4-BC1E-5D8B75F99135}" destId="{9CF74FF0-D3CD-4BE8-B2CE-BCA3607C7E42}" srcOrd="5" destOrd="0" presId="urn:microsoft.com/office/officeart/2008/layout/VerticalAccentList"/>
    <dgm:cxn modelId="{F0790301-A8E5-405A-84DC-47AE5240BC93}" type="presParOf" srcId="{67074516-E240-46D4-BC1E-5D8B75F99135}" destId="{AABCAEBD-A1FD-4F2E-80B8-12860E0F5DCD}" srcOrd="6" destOrd="0" presId="urn:microsoft.com/office/officeart/2008/layout/VerticalAccentList"/>
    <dgm:cxn modelId="{9A8EB970-B189-4921-B87D-20AC3C99B7E9}" type="presParOf" srcId="{1444A95D-DF36-44EE-AC70-BB88A5D3A891}" destId="{E9D1EA3A-240E-4DF3-8447-86DE36211283}" srcOrd="5" destOrd="0" presId="urn:microsoft.com/office/officeart/2008/layout/VerticalAccentList"/>
    <dgm:cxn modelId="{97EDDED0-CBEC-4480-B27B-AD6E5659758C}" type="presParOf" srcId="{1444A95D-DF36-44EE-AC70-BB88A5D3A891}" destId="{025CAA92-1ABC-4643-BD94-F177B73FF3D1}" srcOrd="6" destOrd="0" presId="urn:microsoft.com/office/officeart/2008/layout/VerticalAccentList"/>
    <dgm:cxn modelId="{C8AA17BE-5E1E-444A-9A37-EF5FF67891A0}" type="presParOf" srcId="{025CAA92-1ABC-4643-BD94-F177B73FF3D1}" destId="{873DFECE-DB02-4178-9D46-A6068D155919}" srcOrd="0" destOrd="0" presId="urn:microsoft.com/office/officeart/2008/layout/VerticalAccentList"/>
    <dgm:cxn modelId="{7F7323B2-4713-443F-A873-218ED53173CB}" type="presParOf" srcId="{1444A95D-DF36-44EE-AC70-BB88A5D3A891}" destId="{8A7395C3-9167-4AD2-A0EA-C5993C26590A}" srcOrd="7" destOrd="0" presId="urn:microsoft.com/office/officeart/2008/layout/VerticalAccentList"/>
    <dgm:cxn modelId="{2DCE3B96-1A00-4246-AEFC-22A103FDECD5}" type="presParOf" srcId="{8A7395C3-9167-4AD2-A0EA-C5993C26590A}" destId="{5261A6DF-2C3C-4D3E-B4D5-9C58FFA62EFD}" srcOrd="0" destOrd="0" presId="urn:microsoft.com/office/officeart/2008/layout/VerticalAccentList"/>
    <dgm:cxn modelId="{2FDB5C3F-4084-45D0-8569-E6A7CF76D3FA}" type="presParOf" srcId="{8A7395C3-9167-4AD2-A0EA-C5993C26590A}" destId="{B04E4890-60CC-4BBC-B1D7-9D1F89FF4E6F}" srcOrd="1" destOrd="0" presId="urn:microsoft.com/office/officeart/2008/layout/VerticalAccentList"/>
    <dgm:cxn modelId="{EB7EE3CF-C456-4C97-A62D-3F34CB1FA644}" type="presParOf" srcId="{8A7395C3-9167-4AD2-A0EA-C5993C26590A}" destId="{77C766C8-D448-445C-9A16-55289B3D5E3B}" srcOrd="2" destOrd="0" presId="urn:microsoft.com/office/officeart/2008/layout/VerticalAccentList"/>
    <dgm:cxn modelId="{0B6A24D3-EA49-4622-A767-4367090B045D}" type="presParOf" srcId="{8A7395C3-9167-4AD2-A0EA-C5993C26590A}" destId="{E753B9DF-C053-45C5-8F2A-F32E78D2BBF7}" srcOrd="3" destOrd="0" presId="urn:microsoft.com/office/officeart/2008/layout/VerticalAccentList"/>
    <dgm:cxn modelId="{D6E917B0-1A08-419D-92D7-1E57EC222D78}" type="presParOf" srcId="{8A7395C3-9167-4AD2-A0EA-C5993C26590A}" destId="{6647D3A5-A58C-41D6-AA2D-E2E88FF83A9D}" srcOrd="4" destOrd="0" presId="urn:microsoft.com/office/officeart/2008/layout/VerticalAccentList"/>
    <dgm:cxn modelId="{435FA2B4-30D2-4CC9-AB8A-06FC3DD38992}" type="presParOf" srcId="{8A7395C3-9167-4AD2-A0EA-C5993C26590A}" destId="{D41FA8D4-08EE-40DB-9883-0519EA58E246}" srcOrd="5" destOrd="0" presId="urn:microsoft.com/office/officeart/2008/layout/VerticalAccentList"/>
    <dgm:cxn modelId="{9A08B38B-1FDC-4CF0-9C33-244379CCEBB9}" type="presParOf" srcId="{8A7395C3-9167-4AD2-A0EA-C5993C26590A}" destId="{3D406401-4BC9-4533-A118-F22CBB95583C}" srcOrd="6" destOrd="0" presId="urn:microsoft.com/office/officeart/2008/layout/VerticalAccentList"/>
    <dgm:cxn modelId="{B6B535CE-8534-41C5-8489-E5A6769ED80B}" type="presParOf" srcId="{1444A95D-DF36-44EE-AC70-BB88A5D3A891}" destId="{2D658F79-9221-4679-BC1B-0F61ABB91C46}" srcOrd="8" destOrd="0" presId="urn:microsoft.com/office/officeart/2008/layout/VerticalAccentList"/>
    <dgm:cxn modelId="{9497F8A1-1E79-4003-A135-51E0B4E06E34}" type="presParOf" srcId="{1444A95D-DF36-44EE-AC70-BB88A5D3A891}" destId="{5BD008DE-B049-4CBD-81C3-798E61BDF29E}" srcOrd="9" destOrd="0" presId="urn:microsoft.com/office/officeart/2008/layout/VerticalAccentList"/>
    <dgm:cxn modelId="{0CA31AE6-A45D-457C-8133-0164D334DC2F}" type="presParOf" srcId="{5BD008DE-B049-4CBD-81C3-798E61BDF29E}" destId="{7C3E7E94-CA69-485F-A7B7-C75812C4F8B0}" srcOrd="0" destOrd="0" presId="urn:microsoft.com/office/officeart/2008/layout/VerticalAccentList"/>
    <dgm:cxn modelId="{2A85FC95-1AC3-4526-98FF-6CA477D69C3D}" type="presParOf" srcId="{1444A95D-DF36-44EE-AC70-BB88A5D3A891}" destId="{6B284EF5-1FDD-4270-9230-3C189D706963}" srcOrd="10" destOrd="0" presId="urn:microsoft.com/office/officeart/2008/layout/VerticalAccentList"/>
    <dgm:cxn modelId="{3111AE4E-2344-41EB-A256-546E5B91B30C}" type="presParOf" srcId="{6B284EF5-1FDD-4270-9230-3C189D706963}" destId="{BD65C45B-AFF3-4215-A511-B10A0D1DC75D}" srcOrd="0" destOrd="0" presId="urn:microsoft.com/office/officeart/2008/layout/VerticalAccentList"/>
    <dgm:cxn modelId="{19A185FD-97DB-48E5-889B-17CD6675D7F3}" type="presParOf" srcId="{6B284EF5-1FDD-4270-9230-3C189D706963}" destId="{F32F36D4-0BB2-4340-BCCE-117699DE53EA}" srcOrd="1" destOrd="0" presId="urn:microsoft.com/office/officeart/2008/layout/VerticalAccentList"/>
    <dgm:cxn modelId="{F7D380AE-6D44-49ED-91C6-EF680D7B6912}" type="presParOf" srcId="{6B284EF5-1FDD-4270-9230-3C189D706963}" destId="{8860123F-1413-4922-ABD6-81F5FCC73465}" srcOrd="2" destOrd="0" presId="urn:microsoft.com/office/officeart/2008/layout/VerticalAccentList"/>
    <dgm:cxn modelId="{CAD6A6E8-361C-4FA4-93E1-869BA6D0336E}" type="presParOf" srcId="{6B284EF5-1FDD-4270-9230-3C189D706963}" destId="{DD90DE97-4A02-4E86-A921-5AC104FB6A74}" srcOrd="3" destOrd="0" presId="urn:microsoft.com/office/officeart/2008/layout/VerticalAccentList"/>
    <dgm:cxn modelId="{28A0A213-C508-46C8-9AE0-CEC8640457B4}" type="presParOf" srcId="{6B284EF5-1FDD-4270-9230-3C189D706963}" destId="{8DDCE788-CD6E-4D2C-A03A-45D4EEBAFF96}" srcOrd="4" destOrd="0" presId="urn:microsoft.com/office/officeart/2008/layout/VerticalAccentList"/>
    <dgm:cxn modelId="{DF872615-7B32-4316-A71C-480B5DE30826}" type="presParOf" srcId="{6B284EF5-1FDD-4270-9230-3C189D706963}" destId="{2E2168CD-D417-4E13-B148-D0808B512C9B}" srcOrd="5" destOrd="0" presId="urn:microsoft.com/office/officeart/2008/layout/VerticalAccentList"/>
    <dgm:cxn modelId="{67A75EF6-B515-4718-8EC0-365F0A5E3260}" type="presParOf" srcId="{6B284EF5-1FDD-4270-9230-3C189D706963}" destId="{932DC57A-EFE7-4FCA-B96A-CED1C4D3D692}" srcOrd="6" destOrd="0" presId="urn:microsoft.com/office/officeart/2008/layout/VerticalAccentList"/>
    <dgm:cxn modelId="{6803C1C4-FA6F-4709-9C34-50DE9309DEE2}" type="presParOf" srcId="{1444A95D-DF36-44EE-AC70-BB88A5D3A891}" destId="{494006FB-0CEF-4BFD-8C57-7BE1E1D26831}" srcOrd="11" destOrd="0" presId="urn:microsoft.com/office/officeart/2008/layout/VerticalAccentList"/>
    <dgm:cxn modelId="{BB0E3615-532D-4A4F-BF04-DEB1FCA591C3}" type="presParOf" srcId="{1444A95D-DF36-44EE-AC70-BB88A5D3A891}" destId="{B2CC3F19-5012-40C6-9D33-394C996A0D19}" srcOrd="12" destOrd="0" presId="urn:microsoft.com/office/officeart/2008/layout/VerticalAccentList"/>
    <dgm:cxn modelId="{3F7881CD-DC2E-4087-AEB8-EE0932B52319}" type="presParOf" srcId="{B2CC3F19-5012-40C6-9D33-394C996A0D19}" destId="{851D7176-5636-4CE1-84F4-89CBB8117D90}" srcOrd="0" destOrd="0" presId="urn:microsoft.com/office/officeart/2008/layout/VerticalAccentList"/>
    <dgm:cxn modelId="{DB707A07-0954-4B52-9AFD-DE30434171AD}" type="presParOf" srcId="{1444A95D-DF36-44EE-AC70-BB88A5D3A891}" destId="{7B9D592B-5655-4F5F-914A-919E3DE2CA44}" srcOrd="13" destOrd="0" presId="urn:microsoft.com/office/officeart/2008/layout/VerticalAccentList"/>
    <dgm:cxn modelId="{84337BAB-FBC9-40E3-BC6C-9B610CEEF5C3}" type="presParOf" srcId="{7B9D592B-5655-4F5F-914A-919E3DE2CA44}" destId="{AAFF8772-132B-4C93-BAA4-DE30C85405A8}" srcOrd="0" destOrd="0" presId="urn:microsoft.com/office/officeart/2008/layout/VerticalAccentList"/>
    <dgm:cxn modelId="{F61088E7-1F4E-4354-84A5-117F69351B35}" type="presParOf" srcId="{7B9D592B-5655-4F5F-914A-919E3DE2CA44}" destId="{7AB03FAF-10EC-4412-9183-519466590EFE}" srcOrd="1" destOrd="0" presId="urn:microsoft.com/office/officeart/2008/layout/VerticalAccentList"/>
    <dgm:cxn modelId="{54CF5181-C7BA-4A77-8245-D72DC18508C4}" type="presParOf" srcId="{7B9D592B-5655-4F5F-914A-919E3DE2CA44}" destId="{E671CE0D-8698-44B5-81C5-45796441F36A}" srcOrd="2" destOrd="0" presId="urn:microsoft.com/office/officeart/2008/layout/VerticalAccentList"/>
    <dgm:cxn modelId="{335A8A60-E9B1-406D-94BA-658957FC0EF1}" type="presParOf" srcId="{7B9D592B-5655-4F5F-914A-919E3DE2CA44}" destId="{202A3EE3-530F-432A-BAA1-D385F1EB2FAC}" srcOrd="3" destOrd="0" presId="urn:microsoft.com/office/officeart/2008/layout/VerticalAccentList"/>
    <dgm:cxn modelId="{673D76F8-7102-4DB6-ADFA-C905D8F4CB0B}" type="presParOf" srcId="{7B9D592B-5655-4F5F-914A-919E3DE2CA44}" destId="{83CA2221-A92D-4A00-8859-4391A69DD0DF}" srcOrd="4" destOrd="0" presId="urn:microsoft.com/office/officeart/2008/layout/VerticalAccentList"/>
    <dgm:cxn modelId="{779509F5-B0C3-4FFD-99EF-1483FD89D354}" type="presParOf" srcId="{7B9D592B-5655-4F5F-914A-919E3DE2CA44}" destId="{5D0165F3-3B36-4306-B780-30DD23C5FFB2}" srcOrd="5" destOrd="0" presId="urn:microsoft.com/office/officeart/2008/layout/VerticalAccentList"/>
    <dgm:cxn modelId="{4F06A053-36BF-45DB-91F3-CBBA6A36FC4F}" type="presParOf" srcId="{7B9D592B-5655-4F5F-914A-919E3DE2CA44}" destId="{D2722E38-28B9-43EE-B502-E84C185BC642}" srcOrd="6" destOrd="0" presId="urn:microsoft.com/office/officeart/2008/layout/VerticalAccentList"/>
    <dgm:cxn modelId="{B40E3399-2A3D-4F34-A4E0-88AAD2CAC6FC}" type="presParOf" srcId="{1444A95D-DF36-44EE-AC70-BB88A5D3A891}" destId="{CCE25BD0-16BC-41D1-9F03-D0B50A624161}" srcOrd="14" destOrd="0" presId="urn:microsoft.com/office/officeart/2008/layout/VerticalAccentList"/>
    <dgm:cxn modelId="{5D7EC90D-1A58-4CA5-9A70-A0255CF9490F}" type="presParOf" srcId="{1444A95D-DF36-44EE-AC70-BB88A5D3A891}" destId="{2CA1B751-CE38-4223-ADAA-4D12AEBE9E9B}" srcOrd="15" destOrd="0" presId="urn:microsoft.com/office/officeart/2008/layout/VerticalAccentList"/>
    <dgm:cxn modelId="{F6C99707-DE82-4A13-9BC7-E2A0BE16DF53}" type="presParOf" srcId="{2CA1B751-CE38-4223-ADAA-4D12AEBE9E9B}" destId="{8E10C058-272E-472E-ABEC-BE4CAF1D755F}" srcOrd="0" destOrd="0" presId="urn:microsoft.com/office/officeart/2008/layout/VerticalAccentList"/>
    <dgm:cxn modelId="{2B44C980-E933-4C10-A4DF-C3DE3A0B93CC}" type="presParOf" srcId="{1444A95D-DF36-44EE-AC70-BB88A5D3A891}" destId="{A701B993-1B44-4C78-A25B-485086299616}" srcOrd="16" destOrd="0" presId="urn:microsoft.com/office/officeart/2008/layout/VerticalAccentList"/>
    <dgm:cxn modelId="{339AFB5D-A74C-4944-9971-A85E3237F81C}" type="presParOf" srcId="{A701B993-1B44-4C78-A25B-485086299616}" destId="{85E9CF11-560B-40E9-BD9A-5E97C061247E}" srcOrd="0" destOrd="0" presId="urn:microsoft.com/office/officeart/2008/layout/VerticalAccentList"/>
    <dgm:cxn modelId="{8C5520E1-2C7D-44D4-A134-96CE9107191F}" type="presParOf" srcId="{A701B993-1B44-4C78-A25B-485086299616}" destId="{2A10D694-7778-4992-A317-D41834CEC04E}" srcOrd="1" destOrd="0" presId="urn:microsoft.com/office/officeart/2008/layout/VerticalAccentList"/>
    <dgm:cxn modelId="{F6A387BB-EF3C-4EF6-A2BF-8D0B2E229B2F}" type="presParOf" srcId="{A701B993-1B44-4C78-A25B-485086299616}" destId="{A4F15F4D-B654-434A-96CA-10DAC9DB293C}" srcOrd="2" destOrd="0" presId="urn:microsoft.com/office/officeart/2008/layout/VerticalAccentList"/>
    <dgm:cxn modelId="{9A134259-6DAD-4278-9A30-1D92CC1B1BC2}" type="presParOf" srcId="{A701B993-1B44-4C78-A25B-485086299616}" destId="{D8C5F261-25F3-4308-8E94-DDD7CF98A1F7}" srcOrd="3" destOrd="0" presId="urn:microsoft.com/office/officeart/2008/layout/VerticalAccentList"/>
    <dgm:cxn modelId="{E6819886-1D5E-4607-9185-7CADA5928869}" type="presParOf" srcId="{A701B993-1B44-4C78-A25B-485086299616}" destId="{903735B7-B812-41F4-82D3-BA335EBDFE80}" srcOrd="4" destOrd="0" presId="urn:microsoft.com/office/officeart/2008/layout/VerticalAccentList"/>
    <dgm:cxn modelId="{006F6B07-64F7-4BE0-AD1F-8A2D6E6B5EEF}" type="presParOf" srcId="{A701B993-1B44-4C78-A25B-485086299616}" destId="{6772CC4B-B292-481F-BCBD-73B06D8AD380}" srcOrd="5" destOrd="0" presId="urn:microsoft.com/office/officeart/2008/layout/VerticalAccentList"/>
    <dgm:cxn modelId="{43B22845-698F-4624-B0D0-0B04BFC1EE7E}" type="presParOf" srcId="{A701B993-1B44-4C78-A25B-485086299616}" destId="{CA589A32-7E89-43AB-B208-323A19AA9232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7ABC51-F9DB-4EF2-9D3B-1076A775FE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DED314-F716-4224-A57A-658485193A34}">
      <dgm:prSet/>
      <dgm:spPr/>
      <dgm:t>
        <a:bodyPr/>
        <a:lstStyle/>
        <a:p>
          <a:pPr rtl="0"/>
          <a:r>
            <a:rPr lang="en-US" dirty="0" smtClean="0"/>
            <a:t>Startup   Number of </a:t>
          </a:r>
          <a:r>
            <a:rPr lang="en-US" dirty="0" err="1" smtClean="0"/>
            <a:t>Fundings</a:t>
          </a:r>
          <a:endParaRPr lang="en-US" dirty="0"/>
        </a:p>
      </dgm:t>
    </dgm:pt>
    <dgm:pt modelId="{36A37059-77D1-4E1C-903F-51A4381223F2}" type="parTrans" cxnId="{192A27CE-184D-49FA-B0D0-FF691E0B9D40}">
      <dgm:prSet/>
      <dgm:spPr/>
      <dgm:t>
        <a:bodyPr/>
        <a:lstStyle/>
        <a:p>
          <a:endParaRPr lang="en-US"/>
        </a:p>
      </dgm:t>
    </dgm:pt>
    <dgm:pt modelId="{DA26AC62-1CB9-4D69-B1E0-416B8CB8AE4A}" type="sibTrans" cxnId="{192A27CE-184D-49FA-B0D0-FF691E0B9D40}">
      <dgm:prSet/>
      <dgm:spPr/>
      <dgm:t>
        <a:bodyPr/>
        <a:lstStyle/>
        <a:p>
          <a:endParaRPr lang="en-US"/>
        </a:p>
      </dgm:t>
    </dgm:pt>
    <dgm:pt modelId="{FCB30DDB-D02A-4FBC-955F-BEE7E90255CB}">
      <dgm:prSet/>
      <dgm:spPr/>
      <dgm:t>
        <a:bodyPr/>
        <a:lstStyle/>
        <a:p>
          <a:pPr rtl="0"/>
          <a:r>
            <a:rPr lang="en-US" dirty="0" smtClean="0"/>
            <a:t>Ola       	  	22</a:t>
          </a:r>
          <a:endParaRPr lang="en-US" dirty="0"/>
        </a:p>
      </dgm:t>
    </dgm:pt>
    <dgm:pt modelId="{EC4EF0C6-C9BD-4A9A-8F61-CDA53A9F5550}" type="parTrans" cxnId="{3749B55E-A397-407F-9679-FC91479FB335}">
      <dgm:prSet/>
      <dgm:spPr/>
      <dgm:t>
        <a:bodyPr/>
        <a:lstStyle/>
        <a:p>
          <a:endParaRPr lang="en-US"/>
        </a:p>
      </dgm:t>
    </dgm:pt>
    <dgm:pt modelId="{E3417F1C-FBF9-44FF-8FCC-C6121B018D09}" type="sibTrans" cxnId="{3749B55E-A397-407F-9679-FC91479FB335}">
      <dgm:prSet/>
      <dgm:spPr/>
      <dgm:t>
        <a:bodyPr/>
        <a:lstStyle/>
        <a:p>
          <a:endParaRPr lang="en-US"/>
        </a:p>
      </dgm:t>
    </dgm:pt>
    <dgm:pt modelId="{5DAD4F5D-7D85-410A-B52D-7D39DC5F3D3A}">
      <dgm:prSet/>
      <dgm:spPr/>
      <dgm:t>
        <a:bodyPr/>
        <a:lstStyle/>
        <a:p>
          <a:pPr rtl="0"/>
          <a:r>
            <a:rPr lang="en-US" dirty="0" smtClean="0"/>
            <a:t>Oyo        	  	9</a:t>
          </a:r>
          <a:endParaRPr lang="en-US" dirty="0"/>
        </a:p>
      </dgm:t>
    </dgm:pt>
    <dgm:pt modelId="{639F64C8-E06D-48DF-8C65-CA0B6DAC37BF}" type="parTrans" cxnId="{40F14420-88E0-45B6-B4DE-061D4EF204E9}">
      <dgm:prSet/>
      <dgm:spPr/>
      <dgm:t>
        <a:bodyPr/>
        <a:lstStyle/>
        <a:p>
          <a:endParaRPr lang="en-US"/>
        </a:p>
      </dgm:t>
    </dgm:pt>
    <dgm:pt modelId="{C34440BC-81D2-46B6-9707-2F50E03FC34D}" type="sibTrans" cxnId="{40F14420-88E0-45B6-B4DE-061D4EF204E9}">
      <dgm:prSet/>
      <dgm:spPr/>
      <dgm:t>
        <a:bodyPr/>
        <a:lstStyle/>
        <a:p>
          <a:endParaRPr lang="en-US"/>
        </a:p>
      </dgm:t>
    </dgm:pt>
    <dgm:pt modelId="{1BF55603-89FC-43C0-B4FF-4332B0AA25F5}">
      <dgm:prSet/>
      <dgm:spPr/>
      <dgm:t>
        <a:bodyPr/>
        <a:lstStyle/>
        <a:p>
          <a:pPr rtl="0"/>
          <a:r>
            <a:rPr lang="en-US" dirty="0" err="1" smtClean="0"/>
            <a:t>Swiggy</a:t>
          </a:r>
          <a:r>
            <a:rPr lang="en-US" dirty="0" smtClean="0"/>
            <a:t>       		8</a:t>
          </a:r>
          <a:endParaRPr lang="en-US" dirty="0"/>
        </a:p>
      </dgm:t>
    </dgm:pt>
    <dgm:pt modelId="{D0AEC774-62A9-4E10-99C3-1484F8487D4E}" type="parTrans" cxnId="{A091C831-D4B0-4A70-8098-7447564770E4}">
      <dgm:prSet/>
      <dgm:spPr/>
      <dgm:t>
        <a:bodyPr/>
        <a:lstStyle/>
        <a:p>
          <a:endParaRPr lang="en-US"/>
        </a:p>
      </dgm:t>
    </dgm:pt>
    <dgm:pt modelId="{8F6E62A5-B0A5-4C68-B13A-CC1CFAA186D4}" type="sibTrans" cxnId="{A091C831-D4B0-4A70-8098-7447564770E4}">
      <dgm:prSet/>
      <dgm:spPr/>
      <dgm:t>
        <a:bodyPr/>
        <a:lstStyle/>
        <a:p>
          <a:endParaRPr lang="en-US"/>
        </a:p>
      </dgm:t>
    </dgm:pt>
    <dgm:pt modelId="{71343F37-BE40-446C-99E8-3E32C7AFE1B6}">
      <dgm:prSet/>
      <dgm:spPr/>
      <dgm:t>
        <a:bodyPr/>
        <a:lstStyle/>
        <a:p>
          <a:pPr rtl="0"/>
          <a:r>
            <a:rPr lang="en-US" dirty="0" err="1" smtClean="0"/>
            <a:t>Flipkart</a:t>
          </a:r>
          <a:r>
            <a:rPr lang="en-US" dirty="0" smtClean="0"/>
            <a:t>     		7</a:t>
          </a:r>
          <a:endParaRPr lang="en-US" dirty="0"/>
        </a:p>
      </dgm:t>
    </dgm:pt>
    <dgm:pt modelId="{01E7130A-8CFC-4BB4-8697-0D197F5009A8}" type="parTrans" cxnId="{ED0BB588-6EDA-4AB9-9113-022B5A21D983}">
      <dgm:prSet/>
      <dgm:spPr/>
      <dgm:t>
        <a:bodyPr/>
        <a:lstStyle/>
        <a:p>
          <a:endParaRPr lang="en-US"/>
        </a:p>
      </dgm:t>
    </dgm:pt>
    <dgm:pt modelId="{742066B6-3FA7-4BFE-8049-6F533F889965}" type="sibTrans" cxnId="{ED0BB588-6EDA-4AB9-9113-022B5A21D983}">
      <dgm:prSet/>
      <dgm:spPr/>
      <dgm:t>
        <a:bodyPr/>
        <a:lstStyle/>
        <a:p>
          <a:endParaRPr lang="en-US"/>
        </a:p>
      </dgm:t>
    </dgm:pt>
    <dgm:pt modelId="{8913F7EE-B600-4217-9CDD-65015C2F3C6C}">
      <dgm:prSet/>
      <dgm:spPr/>
      <dgm:t>
        <a:bodyPr/>
        <a:lstStyle/>
        <a:p>
          <a:pPr rtl="0"/>
          <a:r>
            <a:rPr lang="en-US" dirty="0" err="1" smtClean="0"/>
            <a:t>Paytm</a:t>
          </a:r>
          <a:r>
            <a:rPr lang="en-US" dirty="0" smtClean="0"/>
            <a:t>        		6</a:t>
          </a:r>
          <a:endParaRPr lang="en-US" dirty="0"/>
        </a:p>
      </dgm:t>
    </dgm:pt>
    <dgm:pt modelId="{11CD226A-3338-4EDD-A1C4-92CCCC7D9903}" type="parTrans" cxnId="{54A5C344-DB0A-4581-84C2-0239B57D27A9}">
      <dgm:prSet/>
      <dgm:spPr/>
      <dgm:t>
        <a:bodyPr/>
        <a:lstStyle/>
        <a:p>
          <a:endParaRPr lang="en-US"/>
        </a:p>
      </dgm:t>
    </dgm:pt>
    <dgm:pt modelId="{A276D4C7-EAC2-4757-9FA2-AB3AC6BB6928}" type="sibTrans" cxnId="{54A5C344-DB0A-4581-84C2-0239B57D27A9}">
      <dgm:prSet/>
      <dgm:spPr/>
      <dgm:t>
        <a:bodyPr/>
        <a:lstStyle/>
        <a:p>
          <a:endParaRPr lang="en-US"/>
        </a:p>
      </dgm:t>
    </dgm:pt>
    <dgm:pt modelId="{720EFE7E-D2F0-4A77-9ABC-1F41B5DD47FD}" type="pres">
      <dgm:prSet presAssocID="{1F7ABC51-F9DB-4EF2-9D3B-1076A775FE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E21453-E2BA-49E3-AACC-4AEF0E3B9602}" type="pres">
      <dgm:prSet presAssocID="{D7DED314-F716-4224-A57A-658485193A3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D5B10-9185-4167-BBEC-7D82F99DC130}" type="pres">
      <dgm:prSet presAssocID="{DA26AC62-1CB9-4D69-B1E0-416B8CB8AE4A}" presName="spacer" presStyleCnt="0"/>
      <dgm:spPr/>
    </dgm:pt>
    <dgm:pt modelId="{626EFD2B-9EDD-4E9B-872A-7A269A85779E}" type="pres">
      <dgm:prSet presAssocID="{FCB30DDB-D02A-4FBC-955F-BEE7E90255C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02529-E02E-4EE4-A122-5945C4052367}" type="pres">
      <dgm:prSet presAssocID="{E3417F1C-FBF9-44FF-8FCC-C6121B018D09}" presName="spacer" presStyleCnt="0"/>
      <dgm:spPr/>
    </dgm:pt>
    <dgm:pt modelId="{B12DE1DE-FBA7-4A6E-8A19-4386FCA3AC78}" type="pres">
      <dgm:prSet presAssocID="{5DAD4F5D-7D85-410A-B52D-7D39DC5F3D3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F90570-022D-43B2-9BCE-59C7222BE099}" type="pres">
      <dgm:prSet presAssocID="{C34440BC-81D2-46B6-9707-2F50E03FC34D}" presName="spacer" presStyleCnt="0"/>
      <dgm:spPr/>
    </dgm:pt>
    <dgm:pt modelId="{576C9A3E-4DB2-40B4-9CD5-4A56244AED27}" type="pres">
      <dgm:prSet presAssocID="{1BF55603-89FC-43C0-B4FF-4332B0AA25F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0A734-D1B6-45EC-ABF1-13B7FEDDA030}" type="pres">
      <dgm:prSet presAssocID="{8F6E62A5-B0A5-4C68-B13A-CC1CFAA186D4}" presName="spacer" presStyleCnt="0"/>
      <dgm:spPr/>
    </dgm:pt>
    <dgm:pt modelId="{34E8583D-3E00-481A-B484-E088BD2BFF43}" type="pres">
      <dgm:prSet presAssocID="{71343F37-BE40-446C-99E8-3E32C7AFE1B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93B60C-2A18-4380-B043-46E7AE8F8285}" type="pres">
      <dgm:prSet presAssocID="{742066B6-3FA7-4BFE-8049-6F533F889965}" presName="spacer" presStyleCnt="0"/>
      <dgm:spPr/>
    </dgm:pt>
    <dgm:pt modelId="{11C4A98E-E6F0-4585-AC90-F649F7A6C31B}" type="pres">
      <dgm:prSet presAssocID="{8913F7EE-B600-4217-9CDD-65015C2F3C6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87267C-9A99-4E46-8A72-F7387E67EB08}" type="presOf" srcId="{FCB30DDB-D02A-4FBC-955F-BEE7E90255CB}" destId="{626EFD2B-9EDD-4E9B-872A-7A269A85779E}" srcOrd="0" destOrd="0" presId="urn:microsoft.com/office/officeart/2005/8/layout/vList2"/>
    <dgm:cxn modelId="{40F14420-88E0-45B6-B4DE-061D4EF204E9}" srcId="{1F7ABC51-F9DB-4EF2-9D3B-1076A775FEF7}" destId="{5DAD4F5D-7D85-410A-B52D-7D39DC5F3D3A}" srcOrd="2" destOrd="0" parTransId="{639F64C8-E06D-48DF-8C65-CA0B6DAC37BF}" sibTransId="{C34440BC-81D2-46B6-9707-2F50E03FC34D}"/>
    <dgm:cxn modelId="{6063C225-DCAE-4E74-A291-906A53278DC8}" type="presOf" srcId="{1F7ABC51-F9DB-4EF2-9D3B-1076A775FEF7}" destId="{720EFE7E-D2F0-4A77-9ABC-1F41B5DD47FD}" srcOrd="0" destOrd="0" presId="urn:microsoft.com/office/officeart/2005/8/layout/vList2"/>
    <dgm:cxn modelId="{192A27CE-184D-49FA-B0D0-FF691E0B9D40}" srcId="{1F7ABC51-F9DB-4EF2-9D3B-1076A775FEF7}" destId="{D7DED314-F716-4224-A57A-658485193A34}" srcOrd="0" destOrd="0" parTransId="{36A37059-77D1-4E1C-903F-51A4381223F2}" sibTransId="{DA26AC62-1CB9-4D69-B1E0-416B8CB8AE4A}"/>
    <dgm:cxn modelId="{54A5C344-DB0A-4581-84C2-0239B57D27A9}" srcId="{1F7ABC51-F9DB-4EF2-9D3B-1076A775FEF7}" destId="{8913F7EE-B600-4217-9CDD-65015C2F3C6C}" srcOrd="5" destOrd="0" parTransId="{11CD226A-3338-4EDD-A1C4-92CCCC7D9903}" sibTransId="{A276D4C7-EAC2-4757-9FA2-AB3AC6BB6928}"/>
    <dgm:cxn modelId="{3749B55E-A397-407F-9679-FC91479FB335}" srcId="{1F7ABC51-F9DB-4EF2-9D3B-1076A775FEF7}" destId="{FCB30DDB-D02A-4FBC-955F-BEE7E90255CB}" srcOrd="1" destOrd="0" parTransId="{EC4EF0C6-C9BD-4A9A-8F61-CDA53A9F5550}" sibTransId="{E3417F1C-FBF9-44FF-8FCC-C6121B018D09}"/>
    <dgm:cxn modelId="{AD70DE96-A0E6-403C-8222-D23D671BC0D4}" type="presOf" srcId="{71343F37-BE40-446C-99E8-3E32C7AFE1B6}" destId="{34E8583D-3E00-481A-B484-E088BD2BFF43}" srcOrd="0" destOrd="0" presId="urn:microsoft.com/office/officeart/2005/8/layout/vList2"/>
    <dgm:cxn modelId="{A091C831-D4B0-4A70-8098-7447564770E4}" srcId="{1F7ABC51-F9DB-4EF2-9D3B-1076A775FEF7}" destId="{1BF55603-89FC-43C0-B4FF-4332B0AA25F5}" srcOrd="3" destOrd="0" parTransId="{D0AEC774-62A9-4E10-99C3-1484F8487D4E}" sibTransId="{8F6E62A5-B0A5-4C68-B13A-CC1CFAA186D4}"/>
    <dgm:cxn modelId="{ED0BB588-6EDA-4AB9-9113-022B5A21D983}" srcId="{1F7ABC51-F9DB-4EF2-9D3B-1076A775FEF7}" destId="{71343F37-BE40-446C-99E8-3E32C7AFE1B6}" srcOrd="4" destOrd="0" parTransId="{01E7130A-8CFC-4BB4-8697-0D197F5009A8}" sibTransId="{742066B6-3FA7-4BFE-8049-6F533F889965}"/>
    <dgm:cxn modelId="{D25E2576-09C9-466D-9B16-7871A5EC5167}" type="presOf" srcId="{8913F7EE-B600-4217-9CDD-65015C2F3C6C}" destId="{11C4A98E-E6F0-4585-AC90-F649F7A6C31B}" srcOrd="0" destOrd="0" presId="urn:microsoft.com/office/officeart/2005/8/layout/vList2"/>
    <dgm:cxn modelId="{DE70E0AD-D75F-468F-BFC9-05643EDD673F}" type="presOf" srcId="{D7DED314-F716-4224-A57A-658485193A34}" destId="{21E21453-E2BA-49E3-AACC-4AEF0E3B9602}" srcOrd="0" destOrd="0" presId="urn:microsoft.com/office/officeart/2005/8/layout/vList2"/>
    <dgm:cxn modelId="{8186BAD3-1B81-4506-938A-7341D4803307}" type="presOf" srcId="{1BF55603-89FC-43C0-B4FF-4332B0AA25F5}" destId="{576C9A3E-4DB2-40B4-9CD5-4A56244AED27}" srcOrd="0" destOrd="0" presId="urn:microsoft.com/office/officeart/2005/8/layout/vList2"/>
    <dgm:cxn modelId="{5893D94A-F411-49CE-A5F1-9E7A527B8516}" type="presOf" srcId="{5DAD4F5D-7D85-410A-B52D-7D39DC5F3D3A}" destId="{B12DE1DE-FBA7-4A6E-8A19-4386FCA3AC78}" srcOrd="0" destOrd="0" presId="urn:microsoft.com/office/officeart/2005/8/layout/vList2"/>
    <dgm:cxn modelId="{FB6E685A-BECA-4BEE-8C1C-251846A97EEB}" type="presParOf" srcId="{720EFE7E-D2F0-4A77-9ABC-1F41B5DD47FD}" destId="{21E21453-E2BA-49E3-AACC-4AEF0E3B9602}" srcOrd="0" destOrd="0" presId="urn:microsoft.com/office/officeart/2005/8/layout/vList2"/>
    <dgm:cxn modelId="{DB48CB36-4D24-43F4-B0B0-26EE3F3A2B98}" type="presParOf" srcId="{720EFE7E-D2F0-4A77-9ABC-1F41B5DD47FD}" destId="{EFFD5B10-9185-4167-BBEC-7D82F99DC130}" srcOrd="1" destOrd="0" presId="urn:microsoft.com/office/officeart/2005/8/layout/vList2"/>
    <dgm:cxn modelId="{4545C63E-B00B-4E6C-833A-CB2FAA1D676F}" type="presParOf" srcId="{720EFE7E-D2F0-4A77-9ABC-1F41B5DD47FD}" destId="{626EFD2B-9EDD-4E9B-872A-7A269A85779E}" srcOrd="2" destOrd="0" presId="urn:microsoft.com/office/officeart/2005/8/layout/vList2"/>
    <dgm:cxn modelId="{7F8146EE-9345-4901-94DD-526537F1D668}" type="presParOf" srcId="{720EFE7E-D2F0-4A77-9ABC-1F41B5DD47FD}" destId="{46F02529-E02E-4EE4-A122-5945C4052367}" srcOrd="3" destOrd="0" presId="urn:microsoft.com/office/officeart/2005/8/layout/vList2"/>
    <dgm:cxn modelId="{A6E04C3C-47AC-4BAC-946B-A9A7D9A57E43}" type="presParOf" srcId="{720EFE7E-D2F0-4A77-9ABC-1F41B5DD47FD}" destId="{B12DE1DE-FBA7-4A6E-8A19-4386FCA3AC78}" srcOrd="4" destOrd="0" presId="urn:microsoft.com/office/officeart/2005/8/layout/vList2"/>
    <dgm:cxn modelId="{AD76D73A-680C-434A-BE8C-0E0337248BCC}" type="presParOf" srcId="{720EFE7E-D2F0-4A77-9ABC-1F41B5DD47FD}" destId="{C0F90570-022D-43B2-9BCE-59C7222BE099}" srcOrd="5" destOrd="0" presId="urn:microsoft.com/office/officeart/2005/8/layout/vList2"/>
    <dgm:cxn modelId="{F212796E-FBF4-4EFE-BB76-7D6B5E51F41C}" type="presParOf" srcId="{720EFE7E-D2F0-4A77-9ABC-1F41B5DD47FD}" destId="{576C9A3E-4DB2-40B4-9CD5-4A56244AED27}" srcOrd="6" destOrd="0" presId="urn:microsoft.com/office/officeart/2005/8/layout/vList2"/>
    <dgm:cxn modelId="{4BD0582C-9625-49C5-BD03-87E3CD57CC34}" type="presParOf" srcId="{720EFE7E-D2F0-4A77-9ABC-1F41B5DD47FD}" destId="{93B0A734-D1B6-45EC-ABF1-13B7FEDDA030}" srcOrd="7" destOrd="0" presId="urn:microsoft.com/office/officeart/2005/8/layout/vList2"/>
    <dgm:cxn modelId="{D06C77F9-2ADA-44EB-A1B4-E689984E7721}" type="presParOf" srcId="{720EFE7E-D2F0-4A77-9ABC-1F41B5DD47FD}" destId="{34E8583D-3E00-481A-B484-E088BD2BFF43}" srcOrd="8" destOrd="0" presId="urn:microsoft.com/office/officeart/2005/8/layout/vList2"/>
    <dgm:cxn modelId="{E4F8C0D9-559F-4CD7-9352-2BCAD6015FE7}" type="presParOf" srcId="{720EFE7E-D2F0-4A77-9ABC-1F41B5DD47FD}" destId="{FE93B60C-2A18-4380-B043-46E7AE8F8285}" srcOrd="9" destOrd="0" presId="urn:microsoft.com/office/officeart/2005/8/layout/vList2"/>
    <dgm:cxn modelId="{DFB465B6-5724-4740-9A0B-64602C081D7F}" type="presParOf" srcId="{720EFE7E-D2F0-4A77-9ABC-1F41B5DD47FD}" destId="{11C4A98E-E6F0-4585-AC90-F649F7A6C31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6BC5ED-D111-42B5-9A64-FD0D34D560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2757CB-F03D-4C22-884C-14FD43FBEAE3}">
      <dgm:prSet/>
      <dgm:spPr/>
      <dgm:t>
        <a:bodyPr/>
        <a:lstStyle/>
        <a:p>
          <a:pPr rtl="0"/>
          <a:r>
            <a:rPr lang="en-US" smtClean="0"/>
            <a:t>Investors Name				Amount In USD</a:t>
          </a:r>
          <a:endParaRPr lang="en-US"/>
        </a:p>
      </dgm:t>
    </dgm:pt>
    <dgm:pt modelId="{377FF1E8-8C9E-4E42-B8C5-3DBDE19F4B4A}" type="parTrans" cxnId="{22FBE8FC-968D-44AD-AC18-E90AB3DB0336}">
      <dgm:prSet/>
      <dgm:spPr/>
      <dgm:t>
        <a:bodyPr/>
        <a:lstStyle/>
        <a:p>
          <a:endParaRPr lang="en-US"/>
        </a:p>
      </dgm:t>
    </dgm:pt>
    <dgm:pt modelId="{B0BB6568-C84C-445C-81DC-BE5E2D7CBA7F}" type="sibTrans" cxnId="{22FBE8FC-968D-44AD-AC18-E90AB3DB0336}">
      <dgm:prSet/>
      <dgm:spPr/>
      <dgm:t>
        <a:bodyPr/>
        <a:lstStyle/>
        <a:p>
          <a:endParaRPr lang="en-US"/>
        </a:p>
      </dgm:t>
    </dgm:pt>
    <dgm:pt modelId="{C9659695-FB0B-488F-BD08-41C4FCD477BA}">
      <dgm:prSet/>
      <dgm:spPr/>
      <dgm:t>
        <a:bodyPr/>
        <a:lstStyle/>
        <a:p>
          <a:pPr rtl="0"/>
          <a:r>
            <a:rPr lang="en-US" dirty="0" smtClean="0"/>
            <a:t>Softbank                                    		3962000000.0</a:t>
          </a:r>
          <a:endParaRPr lang="en-US" dirty="0"/>
        </a:p>
      </dgm:t>
    </dgm:pt>
    <dgm:pt modelId="{0E00E991-5A73-4FD2-9BF6-605BA1BBBC89}" type="parTrans" cxnId="{B74D7826-1A0D-4E58-B9AC-118926C33D63}">
      <dgm:prSet/>
      <dgm:spPr/>
      <dgm:t>
        <a:bodyPr/>
        <a:lstStyle/>
        <a:p>
          <a:endParaRPr lang="en-US"/>
        </a:p>
      </dgm:t>
    </dgm:pt>
    <dgm:pt modelId="{62EB6220-E3A6-4201-8E3D-56B770526B9B}" type="sibTrans" cxnId="{B74D7826-1A0D-4E58-B9AC-118926C33D63}">
      <dgm:prSet/>
      <dgm:spPr/>
      <dgm:t>
        <a:bodyPr/>
        <a:lstStyle/>
        <a:p>
          <a:endParaRPr lang="en-US"/>
        </a:p>
      </dgm:t>
    </dgm:pt>
    <dgm:pt modelId="{172215C1-B2D1-4A45-AFE8-18925B52955F}">
      <dgm:prSet/>
      <dgm:spPr/>
      <dgm:t>
        <a:bodyPr/>
        <a:lstStyle/>
        <a:p>
          <a:pPr rtl="0"/>
          <a:r>
            <a:rPr lang="en-US" dirty="0" err="1" smtClean="0"/>
            <a:t>Westbridge</a:t>
          </a:r>
          <a:r>
            <a:rPr lang="en-US" dirty="0" smtClean="0"/>
            <a:t> Capital                         	 	3915600000.0</a:t>
          </a:r>
          <a:endParaRPr lang="en-US" dirty="0"/>
        </a:p>
      </dgm:t>
    </dgm:pt>
    <dgm:pt modelId="{5885286B-C704-4D5B-8597-A841B5EA9855}" type="parTrans" cxnId="{A12A5C42-B73F-4947-9C33-0599A8BE41BA}">
      <dgm:prSet/>
      <dgm:spPr/>
      <dgm:t>
        <a:bodyPr/>
        <a:lstStyle/>
        <a:p>
          <a:endParaRPr lang="en-US"/>
        </a:p>
      </dgm:t>
    </dgm:pt>
    <dgm:pt modelId="{30E1DFA2-9D87-4264-B28A-20F150E65958}" type="sibTrans" cxnId="{A12A5C42-B73F-4947-9C33-0599A8BE41BA}">
      <dgm:prSet/>
      <dgm:spPr/>
      <dgm:t>
        <a:bodyPr/>
        <a:lstStyle/>
        <a:p>
          <a:endParaRPr lang="en-US"/>
        </a:p>
      </dgm:t>
    </dgm:pt>
    <dgm:pt modelId="{44373FBB-9A99-4686-AFEF-260FADC6EFF7}">
      <dgm:prSet/>
      <dgm:spPr/>
      <dgm:t>
        <a:bodyPr/>
        <a:lstStyle/>
        <a:p>
          <a:pPr rtl="0"/>
          <a:r>
            <a:rPr lang="en-US" dirty="0" smtClean="0"/>
            <a:t>Microsoft, eBay, </a:t>
          </a:r>
          <a:r>
            <a:rPr lang="en-US" dirty="0" err="1" smtClean="0"/>
            <a:t>Tencent</a:t>
          </a:r>
          <a:r>
            <a:rPr lang="en-US" dirty="0" smtClean="0"/>
            <a:t> Holdings          	 1400000000.0</a:t>
          </a:r>
          <a:endParaRPr lang="en-US" dirty="0"/>
        </a:p>
      </dgm:t>
    </dgm:pt>
    <dgm:pt modelId="{A94BDC0A-A880-4DBA-920D-AB9834A22992}" type="parTrans" cxnId="{EF966072-6F75-4D57-B7A9-02EACEDD8543}">
      <dgm:prSet/>
      <dgm:spPr/>
      <dgm:t>
        <a:bodyPr/>
        <a:lstStyle/>
        <a:p>
          <a:endParaRPr lang="en-US"/>
        </a:p>
      </dgm:t>
    </dgm:pt>
    <dgm:pt modelId="{B7BF1C49-E994-45FB-B595-A22AFFF87226}" type="sibTrans" cxnId="{EF966072-6F75-4D57-B7A9-02EACEDD8543}">
      <dgm:prSet/>
      <dgm:spPr/>
      <dgm:t>
        <a:bodyPr/>
        <a:lstStyle/>
        <a:p>
          <a:endParaRPr lang="en-US"/>
        </a:p>
      </dgm:t>
    </dgm:pt>
    <dgm:pt modelId="{E28B17D7-D486-4004-9BEF-32BFD9EDBA58}">
      <dgm:prSet/>
      <dgm:spPr/>
      <dgm:t>
        <a:bodyPr/>
        <a:lstStyle/>
        <a:p>
          <a:pPr rtl="0"/>
          <a:r>
            <a:rPr lang="en-US" dirty="0" smtClean="0"/>
            <a:t>Vijay </a:t>
          </a:r>
          <a:r>
            <a:rPr lang="en-US" dirty="0" err="1" smtClean="0"/>
            <a:t>Shekhar</a:t>
          </a:r>
          <a:r>
            <a:rPr lang="en-US" dirty="0" smtClean="0"/>
            <a:t> Sharma                        		1000150000.0</a:t>
          </a:r>
          <a:endParaRPr lang="en-US" dirty="0"/>
        </a:p>
      </dgm:t>
    </dgm:pt>
    <dgm:pt modelId="{8D4AF0DB-0BF7-45FF-9AF9-6C48C6B60AFD}" type="parTrans" cxnId="{9462E74B-A689-434D-9206-885A90B04971}">
      <dgm:prSet/>
      <dgm:spPr/>
      <dgm:t>
        <a:bodyPr/>
        <a:lstStyle/>
        <a:p>
          <a:endParaRPr lang="en-US"/>
        </a:p>
      </dgm:t>
    </dgm:pt>
    <dgm:pt modelId="{1508E824-2462-4744-8981-EA8E53BDF0A4}" type="sibTrans" cxnId="{9462E74B-A689-434D-9206-885A90B04971}">
      <dgm:prSet/>
      <dgm:spPr/>
      <dgm:t>
        <a:bodyPr/>
        <a:lstStyle/>
        <a:p>
          <a:endParaRPr lang="en-US"/>
        </a:p>
      </dgm:t>
    </dgm:pt>
    <dgm:pt modelId="{2F9C1FBA-7769-4BCD-87C0-FBDF1F8280F9}">
      <dgm:prSet/>
      <dgm:spPr/>
      <dgm:t>
        <a:bodyPr/>
        <a:lstStyle/>
        <a:p>
          <a:pPr rtl="0"/>
          <a:r>
            <a:rPr lang="en-US" dirty="0" err="1" smtClean="0"/>
            <a:t>Steadview</a:t>
          </a:r>
          <a:r>
            <a:rPr lang="en-US" dirty="0" smtClean="0"/>
            <a:t> Capital and existing investors     	700000000.0</a:t>
          </a:r>
          <a:endParaRPr lang="en-US" dirty="0"/>
        </a:p>
      </dgm:t>
    </dgm:pt>
    <dgm:pt modelId="{F2E4B8AC-AAF1-4FC8-A4B0-82013A864E5C}" type="parTrans" cxnId="{17D6658F-AA08-4EBE-B62F-EF3FA13ACE81}">
      <dgm:prSet/>
      <dgm:spPr/>
      <dgm:t>
        <a:bodyPr/>
        <a:lstStyle/>
        <a:p>
          <a:endParaRPr lang="en-US"/>
        </a:p>
      </dgm:t>
    </dgm:pt>
    <dgm:pt modelId="{EA44AEFF-0AB1-49A6-B1AF-9425CD93E9CD}" type="sibTrans" cxnId="{17D6658F-AA08-4EBE-B62F-EF3FA13ACE81}">
      <dgm:prSet/>
      <dgm:spPr/>
      <dgm:t>
        <a:bodyPr/>
        <a:lstStyle/>
        <a:p>
          <a:endParaRPr lang="en-US"/>
        </a:p>
      </dgm:t>
    </dgm:pt>
    <dgm:pt modelId="{99C52CA7-1006-49F1-BF37-08A26E608FDB}" type="pres">
      <dgm:prSet presAssocID="{AB6BC5ED-D111-42B5-9A64-FD0D34D560E3}" presName="linear" presStyleCnt="0">
        <dgm:presLayoutVars>
          <dgm:animLvl val="lvl"/>
          <dgm:resizeHandles val="exact"/>
        </dgm:presLayoutVars>
      </dgm:prSet>
      <dgm:spPr/>
    </dgm:pt>
    <dgm:pt modelId="{C148BFDC-D84E-4434-84B0-BDCD0EFED54D}" type="pres">
      <dgm:prSet presAssocID="{C72757CB-F03D-4C22-884C-14FD43FBEAE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F179DFE-1BA6-4366-A87C-05A8189A66B3}" type="pres">
      <dgm:prSet presAssocID="{B0BB6568-C84C-445C-81DC-BE5E2D7CBA7F}" presName="spacer" presStyleCnt="0"/>
      <dgm:spPr/>
    </dgm:pt>
    <dgm:pt modelId="{3B9776AD-2895-4DF0-A67B-33112EBEF6F3}" type="pres">
      <dgm:prSet presAssocID="{C9659695-FB0B-488F-BD08-41C4FCD477B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C1F8349-B8B7-406F-9772-5BB2C0420281}" type="pres">
      <dgm:prSet presAssocID="{62EB6220-E3A6-4201-8E3D-56B770526B9B}" presName="spacer" presStyleCnt="0"/>
      <dgm:spPr/>
    </dgm:pt>
    <dgm:pt modelId="{124C6A72-467A-4434-AB3A-8D5FC3FDB10C}" type="pres">
      <dgm:prSet presAssocID="{172215C1-B2D1-4A45-AFE8-18925B52955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C63CF62-7377-4333-8E9A-46E0662778C9}" type="pres">
      <dgm:prSet presAssocID="{30E1DFA2-9D87-4264-B28A-20F150E65958}" presName="spacer" presStyleCnt="0"/>
      <dgm:spPr/>
    </dgm:pt>
    <dgm:pt modelId="{9A9EE783-FF22-4BEB-BFD9-390CF59C26AE}" type="pres">
      <dgm:prSet presAssocID="{44373FBB-9A99-4686-AFEF-260FADC6EFF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46038DC-C898-4944-8EDB-A0F880915F34}" type="pres">
      <dgm:prSet presAssocID="{B7BF1C49-E994-45FB-B595-A22AFFF87226}" presName="spacer" presStyleCnt="0"/>
      <dgm:spPr/>
    </dgm:pt>
    <dgm:pt modelId="{1FD08BFC-739E-40E5-BF3D-3372F63CE0AB}" type="pres">
      <dgm:prSet presAssocID="{E28B17D7-D486-4004-9BEF-32BFD9EDBA5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138247E-4424-4221-9926-C5BF3A27DC73}" type="pres">
      <dgm:prSet presAssocID="{1508E824-2462-4744-8981-EA8E53BDF0A4}" presName="spacer" presStyleCnt="0"/>
      <dgm:spPr/>
    </dgm:pt>
    <dgm:pt modelId="{D18EB38D-A8AD-41C5-90BF-7A13BCA9D5EC}" type="pres">
      <dgm:prSet presAssocID="{2F9C1FBA-7769-4BCD-87C0-FBDF1F8280F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497B90B-C071-4D4A-BCB2-2BFC24891E98}" type="presOf" srcId="{E28B17D7-D486-4004-9BEF-32BFD9EDBA58}" destId="{1FD08BFC-739E-40E5-BF3D-3372F63CE0AB}" srcOrd="0" destOrd="0" presId="urn:microsoft.com/office/officeart/2005/8/layout/vList2"/>
    <dgm:cxn modelId="{E6DFE016-41D2-4B7D-BE10-3EE01E4C8746}" type="presOf" srcId="{2F9C1FBA-7769-4BCD-87C0-FBDF1F8280F9}" destId="{D18EB38D-A8AD-41C5-90BF-7A13BCA9D5EC}" srcOrd="0" destOrd="0" presId="urn:microsoft.com/office/officeart/2005/8/layout/vList2"/>
    <dgm:cxn modelId="{22FBE8FC-968D-44AD-AC18-E90AB3DB0336}" srcId="{AB6BC5ED-D111-42B5-9A64-FD0D34D560E3}" destId="{C72757CB-F03D-4C22-884C-14FD43FBEAE3}" srcOrd="0" destOrd="0" parTransId="{377FF1E8-8C9E-4E42-B8C5-3DBDE19F4B4A}" sibTransId="{B0BB6568-C84C-445C-81DC-BE5E2D7CBA7F}"/>
    <dgm:cxn modelId="{68E4FF86-4BE0-4F7F-8C74-D2B664EECD6D}" type="presOf" srcId="{C9659695-FB0B-488F-BD08-41C4FCD477BA}" destId="{3B9776AD-2895-4DF0-A67B-33112EBEF6F3}" srcOrd="0" destOrd="0" presId="urn:microsoft.com/office/officeart/2005/8/layout/vList2"/>
    <dgm:cxn modelId="{A12A5C42-B73F-4947-9C33-0599A8BE41BA}" srcId="{AB6BC5ED-D111-42B5-9A64-FD0D34D560E3}" destId="{172215C1-B2D1-4A45-AFE8-18925B52955F}" srcOrd="2" destOrd="0" parTransId="{5885286B-C704-4D5B-8597-A841B5EA9855}" sibTransId="{30E1DFA2-9D87-4264-B28A-20F150E65958}"/>
    <dgm:cxn modelId="{0A0A8DF5-D07F-43BE-8325-5555A5680C09}" type="presOf" srcId="{AB6BC5ED-D111-42B5-9A64-FD0D34D560E3}" destId="{99C52CA7-1006-49F1-BF37-08A26E608FDB}" srcOrd="0" destOrd="0" presId="urn:microsoft.com/office/officeart/2005/8/layout/vList2"/>
    <dgm:cxn modelId="{31CED382-057D-41EE-B8B7-2BD448F903D3}" type="presOf" srcId="{172215C1-B2D1-4A45-AFE8-18925B52955F}" destId="{124C6A72-467A-4434-AB3A-8D5FC3FDB10C}" srcOrd="0" destOrd="0" presId="urn:microsoft.com/office/officeart/2005/8/layout/vList2"/>
    <dgm:cxn modelId="{17D6658F-AA08-4EBE-B62F-EF3FA13ACE81}" srcId="{AB6BC5ED-D111-42B5-9A64-FD0D34D560E3}" destId="{2F9C1FBA-7769-4BCD-87C0-FBDF1F8280F9}" srcOrd="5" destOrd="0" parTransId="{F2E4B8AC-AAF1-4FC8-A4B0-82013A864E5C}" sibTransId="{EA44AEFF-0AB1-49A6-B1AF-9425CD93E9CD}"/>
    <dgm:cxn modelId="{B74D7826-1A0D-4E58-B9AC-118926C33D63}" srcId="{AB6BC5ED-D111-42B5-9A64-FD0D34D560E3}" destId="{C9659695-FB0B-488F-BD08-41C4FCD477BA}" srcOrd="1" destOrd="0" parTransId="{0E00E991-5A73-4FD2-9BF6-605BA1BBBC89}" sibTransId="{62EB6220-E3A6-4201-8E3D-56B770526B9B}"/>
    <dgm:cxn modelId="{9462E74B-A689-434D-9206-885A90B04971}" srcId="{AB6BC5ED-D111-42B5-9A64-FD0D34D560E3}" destId="{E28B17D7-D486-4004-9BEF-32BFD9EDBA58}" srcOrd="4" destOrd="0" parTransId="{8D4AF0DB-0BF7-45FF-9AF9-6C48C6B60AFD}" sibTransId="{1508E824-2462-4744-8981-EA8E53BDF0A4}"/>
    <dgm:cxn modelId="{98BBBF12-37C8-46AA-93E3-2CEB04AC29ED}" type="presOf" srcId="{44373FBB-9A99-4686-AFEF-260FADC6EFF7}" destId="{9A9EE783-FF22-4BEB-BFD9-390CF59C26AE}" srcOrd="0" destOrd="0" presId="urn:microsoft.com/office/officeart/2005/8/layout/vList2"/>
    <dgm:cxn modelId="{EF966072-6F75-4D57-B7A9-02EACEDD8543}" srcId="{AB6BC5ED-D111-42B5-9A64-FD0D34D560E3}" destId="{44373FBB-9A99-4686-AFEF-260FADC6EFF7}" srcOrd="3" destOrd="0" parTransId="{A94BDC0A-A880-4DBA-920D-AB9834A22992}" sibTransId="{B7BF1C49-E994-45FB-B595-A22AFFF87226}"/>
    <dgm:cxn modelId="{A15FA81A-54A8-4769-9A4A-696244E3035F}" type="presOf" srcId="{C72757CB-F03D-4C22-884C-14FD43FBEAE3}" destId="{C148BFDC-D84E-4434-84B0-BDCD0EFED54D}" srcOrd="0" destOrd="0" presId="urn:microsoft.com/office/officeart/2005/8/layout/vList2"/>
    <dgm:cxn modelId="{B86C7CF8-664D-4444-9432-80F052D3BF18}" type="presParOf" srcId="{99C52CA7-1006-49F1-BF37-08A26E608FDB}" destId="{C148BFDC-D84E-4434-84B0-BDCD0EFED54D}" srcOrd="0" destOrd="0" presId="urn:microsoft.com/office/officeart/2005/8/layout/vList2"/>
    <dgm:cxn modelId="{28E2E9A1-FDE1-4A2E-B58C-D95C0AC99DE5}" type="presParOf" srcId="{99C52CA7-1006-49F1-BF37-08A26E608FDB}" destId="{6F179DFE-1BA6-4366-A87C-05A8189A66B3}" srcOrd="1" destOrd="0" presId="urn:microsoft.com/office/officeart/2005/8/layout/vList2"/>
    <dgm:cxn modelId="{9CFEC078-DD0B-42DB-BE26-BE4599624BAF}" type="presParOf" srcId="{99C52CA7-1006-49F1-BF37-08A26E608FDB}" destId="{3B9776AD-2895-4DF0-A67B-33112EBEF6F3}" srcOrd="2" destOrd="0" presId="urn:microsoft.com/office/officeart/2005/8/layout/vList2"/>
    <dgm:cxn modelId="{89E5D1A1-8C8E-43E1-9A30-816EFB17099F}" type="presParOf" srcId="{99C52CA7-1006-49F1-BF37-08A26E608FDB}" destId="{CC1F8349-B8B7-406F-9772-5BB2C0420281}" srcOrd="3" destOrd="0" presId="urn:microsoft.com/office/officeart/2005/8/layout/vList2"/>
    <dgm:cxn modelId="{2DA86845-89BF-4115-ABC9-1AABE8774161}" type="presParOf" srcId="{99C52CA7-1006-49F1-BF37-08A26E608FDB}" destId="{124C6A72-467A-4434-AB3A-8D5FC3FDB10C}" srcOrd="4" destOrd="0" presId="urn:microsoft.com/office/officeart/2005/8/layout/vList2"/>
    <dgm:cxn modelId="{0C9CFD53-989B-48EE-9241-1701924E15E6}" type="presParOf" srcId="{99C52CA7-1006-49F1-BF37-08A26E608FDB}" destId="{2C63CF62-7377-4333-8E9A-46E0662778C9}" srcOrd="5" destOrd="0" presId="urn:microsoft.com/office/officeart/2005/8/layout/vList2"/>
    <dgm:cxn modelId="{2D2FA0C0-2297-44D2-B405-6BEE0C6B3338}" type="presParOf" srcId="{99C52CA7-1006-49F1-BF37-08A26E608FDB}" destId="{9A9EE783-FF22-4BEB-BFD9-390CF59C26AE}" srcOrd="6" destOrd="0" presId="urn:microsoft.com/office/officeart/2005/8/layout/vList2"/>
    <dgm:cxn modelId="{BA4F17F4-31D9-418D-8CC7-B679A582ED43}" type="presParOf" srcId="{99C52CA7-1006-49F1-BF37-08A26E608FDB}" destId="{B46038DC-C898-4944-8EDB-A0F880915F34}" srcOrd="7" destOrd="0" presId="urn:microsoft.com/office/officeart/2005/8/layout/vList2"/>
    <dgm:cxn modelId="{EFE3CF41-7C74-474B-B04E-DDD8B7E78F50}" type="presParOf" srcId="{99C52CA7-1006-49F1-BF37-08A26E608FDB}" destId="{1FD08BFC-739E-40E5-BF3D-3372F63CE0AB}" srcOrd="8" destOrd="0" presId="urn:microsoft.com/office/officeart/2005/8/layout/vList2"/>
    <dgm:cxn modelId="{88D8856D-2E06-4E1C-A8FA-377CDAA1A328}" type="presParOf" srcId="{99C52CA7-1006-49F1-BF37-08A26E608FDB}" destId="{D138247E-4424-4221-9926-C5BF3A27DC73}" srcOrd="9" destOrd="0" presId="urn:microsoft.com/office/officeart/2005/8/layout/vList2"/>
    <dgm:cxn modelId="{9937F7EA-2B9A-4F7B-A89B-B1CB98CE95D7}" type="presParOf" srcId="{99C52CA7-1006-49F1-BF37-08A26E608FDB}" destId="{D18EB38D-A8AD-41C5-90BF-7A13BCA9D5E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ACDFD-97C0-42DA-8BF0-B578C6716D39}">
      <dsp:nvSpPr>
        <dsp:cNvPr id="0" name=""/>
        <dsp:cNvSpPr/>
      </dsp:nvSpPr>
      <dsp:spPr>
        <a:xfrm>
          <a:off x="1149176" y="658"/>
          <a:ext cx="6317612" cy="32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top 10 Indian cities which have most number of startups are: </a:t>
          </a:r>
          <a:endParaRPr lang="en-US" sz="1800" kern="1200" dirty="0"/>
        </a:p>
      </dsp:txBody>
      <dsp:txXfrm>
        <a:off x="1149176" y="658"/>
        <a:ext cx="6317612" cy="325278"/>
      </dsp:txXfrm>
    </dsp:sp>
    <dsp:sp modelId="{A66BE4E0-D356-453D-BAC0-2FE055508B22}">
      <dsp:nvSpPr>
        <dsp:cNvPr id="0" name=""/>
        <dsp:cNvSpPr/>
      </dsp:nvSpPr>
      <dsp:spPr>
        <a:xfrm>
          <a:off x="1149176" y="325937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0090E-2B15-424E-A509-7F06EFA0F5B1}">
      <dsp:nvSpPr>
        <dsp:cNvPr id="0" name=""/>
        <dsp:cNvSpPr/>
      </dsp:nvSpPr>
      <dsp:spPr>
        <a:xfrm>
          <a:off x="1654081" y="325937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4A1DF-DED9-4BAD-B35A-144F5D6544FE}">
      <dsp:nvSpPr>
        <dsp:cNvPr id="0" name=""/>
        <dsp:cNvSpPr/>
      </dsp:nvSpPr>
      <dsp:spPr>
        <a:xfrm>
          <a:off x="2158986" y="325937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AC9B7-C285-4398-B05B-90B6BD06BA36}">
      <dsp:nvSpPr>
        <dsp:cNvPr id="0" name=""/>
        <dsp:cNvSpPr/>
      </dsp:nvSpPr>
      <dsp:spPr>
        <a:xfrm>
          <a:off x="2663891" y="325937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0CFA9-C656-4223-9D0E-974F4A5DF8F1}">
      <dsp:nvSpPr>
        <dsp:cNvPr id="0" name=""/>
        <dsp:cNvSpPr/>
      </dsp:nvSpPr>
      <dsp:spPr>
        <a:xfrm>
          <a:off x="3168796" y="325937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A0170-F229-48A2-8B85-9AC17814050D}">
      <dsp:nvSpPr>
        <dsp:cNvPr id="0" name=""/>
        <dsp:cNvSpPr/>
      </dsp:nvSpPr>
      <dsp:spPr>
        <a:xfrm>
          <a:off x="3673701" y="325937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BEEB0-3487-492B-A11E-20C946F984E3}">
      <dsp:nvSpPr>
        <dsp:cNvPr id="0" name=""/>
        <dsp:cNvSpPr/>
      </dsp:nvSpPr>
      <dsp:spPr>
        <a:xfrm>
          <a:off x="4178606" y="325937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6589A-9B81-43AD-90E5-1CEF1FA9B82E}">
      <dsp:nvSpPr>
        <dsp:cNvPr id="0" name=""/>
        <dsp:cNvSpPr/>
      </dsp:nvSpPr>
      <dsp:spPr>
        <a:xfrm>
          <a:off x="1149176" y="450732"/>
          <a:ext cx="3578065" cy="32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Bangalore       850</a:t>
          </a:r>
          <a:endParaRPr lang="en-US" sz="1800" kern="1200" dirty="0"/>
        </a:p>
      </dsp:txBody>
      <dsp:txXfrm>
        <a:off x="1149176" y="450732"/>
        <a:ext cx="3578065" cy="325278"/>
      </dsp:txXfrm>
    </dsp:sp>
    <dsp:sp modelId="{33D7AA9E-E15E-4F18-AE63-2E947FBB3AE3}">
      <dsp:nvSpPr>
        <dsp:cNvPr id="0" name=""/>
        <dsp:cNvSpPr/>
      </dsp:nvSpPr>
      <dsp:spPr>
        <a:xfrm>
          <a:off x="1149176" y="776011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27C18-748F-4563-851B-9C03B8C1D47B}">
      <dsp:nvSpPr>
        <dsp:cNvPr id="0" name=""/>
        <dsp:cNvSpPr/>
      </dsp:nvSpPr>
      <dsp:spPr>
        <a:xfrm>
          <a:off x="1654081" y="776011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18322-5027-4BF2-BFDF-6569DF6175D1}">
      <dsp:nvSpPr>
        <dsp:cNvPr id="0" name=""/>
        <dsp:cNvSpPr/>
      </dsp:nvSpPr>
      <dsp:spPr>
        <a:xfrm>
          <a:off x="2158986" y="776011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4858C-139D-4656-81C2-1B6E8EFD3946}">
      <dsp:nvSpPr>
        <dsp:cNvPr id="0" name=""/>
        <dsp:cNvSpPr/>
      </dsp:nvSpPr>
      <dsp:spPr>
        <a:xfrm>
          <a:off x="2663891" y="776011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0968D-3999-44D5-B869-7F6993E852C3}">
      <dsp:nvSpPr>
        <dsp:cNvPr id="0" name=""/>
        <dsp:cNvSpPr/>
      </dsp:nvSpPr>
      <dsp:spPr>
        <a:xfrm>
          <a:off x="3168796" y="776011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12F81-EAAD-468F-91EC-FE377E03FE92}">
      <dsp:nvSpPr>
        <dsp:cNvPr id="0" name=""/>
        <dsp:cNvSpPr/>
      </dsp:nvSpPr>
      <dsp:spPr>
        <a:xfrm>
          <a:off x="3673701" y="776011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A4582-B0D3-471E-8F28-D1D483172516}">
      <dsp:nvSpPr>
        <dsp:cNvPr id="0" name=""/>
        <dsp:cNvSpPr/>
      </dsp:nvSpPr>
      <dsp:spPr>
        <a:xfrm>
          <a:off x="4178606" y="776011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C2C97-C610-4AC3-B663-E55075356A6E}">
      <dsp:nvSpPr>
        <dsp:cNvPr id="0" name=""/>
        <dsp:cNvSpPr/>
      </dsp:nvSpPr>
      <dsp:spPr>
        <a:xfrm>
          <a:off x="1149176" y="900807"/>
          <a:ext cx="3578065" cy="32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Mumbai          573</a:t>
          </a:r>
          <a:endParaRPr lang="en-US" sz="1800" kern="1200"/>
        </a:p>
      </dsp:txBody>
      <dsp:txXfrm>
        <a:off x="1149176" y="900807"/>
        <a:ext cx="3578065" cy="325278"/>
      </dsp:txXfrm>
    </dsp:sp>
    <dsp:sp modelId="{ED759785-E463-42CF-903C-BB4682469F95}">
      <dsp:nvSpPr>
        <dsp:cNvPr id="0" name=""/>
        <dsp:cNvSpPr/>
      </dsp:nvSpPr>
      <dsp:spPr>
        <a:xfrm>
          <a:off x="1149176" y="1226085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63DEE-A828-4DDF-94AF-DA59C0AA9F20}">
      <dsp:nvSpPr>
        <dsp:cNvPr id="0" name=""/>
        <dsp:cNvSpPr/>
      </dsp:nvSpPr>
      <dsp:spPr>
        <a:xfrm>
          <a:off x="1654081" y="1226085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66DAB-B572-437D-B169-2C8D1DC56DE7}">
      <dsp:nvSpPr>
        <dsp:cNvPr id="0" name=""/>
        <dsp:cNvSpPr/>
      </dsp:nvSpPr>
      <dsp:spPr>
        <a:xfrm>
          <a:off x="2158986" y="1226085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DC60B-5B1B-4873-A82A-4BFCCB4AC5C0}">
      <dsp:nvSpPr>
        <dsp:cNvPr id="0" name=""/>
        <dsp:cNvSpPr/>
      </dsp:nvSpPr>
      <dsp:spPr>
        <a:xfrm>
          <a:off x="2663891" y="1226085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AD3C0-FDFD-46ED-BD9C-2A6E38304F94}">
      <dsp:nvSpPr>
        <dsp:cNvPr id="0" name=""/>
        <dsp:cNvSpPr/>
      </dsp:nvSpPr>
      <dsp:spPr>
        <a:xfrm>
          <a:off x="3168796" y="1226085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D0A68-6E7E-4489-AD2C-444F51A104C7}">
      <dsp:nvSpPr>
        <dsp:cNvPr id="0" name=""/>
        <dsp:cNvSpPr/>
      </dsp:nvSpPr>
      <dsp:spPr>
        <a:xfrm>
          <a:off x="3673701" y="1226085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9688C-7200-4CF9-BED0-B123C3499A78}">
      <dsp:nvSpPr>
        <dsp:cNvPr id="0" name=""/>
        <dsp:cNvSpPr/>
      </dsp:nvSpPr>
      <dsp:spPr>
        <a:xfrm>
          <a:off x="4178606" y="1226085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15AD3-19FB-4420-AC33-B3538F311F8C}">
      <dsp:nvSpPr>
        <dsp:cNvPr id="0" name=""/>
        <dsp:cNvSpPr/>
      </dsp:nvSpPr>
      <dsp:spPr>
        <a:xfrm>
          <a:off x="1149176" y="1350881"/>
          <a:ext cx="3578065" cy="32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New Delhi       463</a:t>
          </a:r>
          <a:endParaRPr lang="en-US" sz="1800" kern="1200" dirty="0"/>
        </a:p>
      </dsp:txBody>
      <dsp:txXfrm>
        <a:off x="1149176" y="1350881"/>
        <a:ext cx="3578065" cy="325278"/>
      </dsp:txXfrm>
    </dsp:sp>
    <dsp:sp modelId="{AEC69749-CE5A-49B0-AB32-80125BFAC1A3}">
      <dsp:nvSpPr>
        <dsp:cNvPr id="0" name=""/>
        <dsp:cNvSpPr/>
      </dsp:nvSpPr>
      <dsp:spPr>
        <a:xfrm>
          <a:off x="1149176" y="1676160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D1096-6E0E-4FE7-A965-96CD4539AAC6}">
      <dsp:nvSpPr>
        <dsp:cNvPr id="0" name=""/>
        <dsp:cNvSpPr/>
      </dsp:nvSpPr>
      <dsp:spPr>
        <a:xfrm>
          <a:off x="1654081" y="1676160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7D5D2-E8C2-45BC-A8E0-E8C5F6EF1548}">
      <dsp:nvSpPr>
        <dsp:cNvPr id="0" name=""/>
        <dsp:cNvSpPr/>
      </dsp:nvSpPr>
      <dsp:spPr>
        <a:xfrm>
          <a:off x="2158986" y="1676160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3D4F5-0502-48FF-BA9B-8D11660C2D0A}">
      <dsp:nvSpPr>
        <dsp:cNvPr id="0" name=""/>
        <dsp:cNvSpPr/>
      </dsp:nvSpPr>
      <dsp:spPr>
        <a:xfrm>
          <a:off x="2663891" y="1676160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50DDD-C0DC-4A82-8378-DC7693BA8339}">
      <dsp:nvSpPr>
        <dsp:cNvPr id="0" name=""/>
        <dsp:cNvSpPr/>
      </dsp:nvSpPr>
      <dsp:spPr>
        <a:xfrm>
          <a:off x="3168796" y="1676160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7506F-B80C-4ABB-B559-F453ED6EA577}">
      <dsp:nvSpPr>
        <dsp:cNvPr id="0" name=""/>
        <dsp:cNvSpPr/>
      </dsp:nvSpPr>
      <dsp:spPr>
        <a:xfrm>
          <a:off x="3673701" y="1676160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4A305-E37F-4008-AD91-37084686AB3C}">
      <dsp:nvSpPr>
        <dsp:cNvPr id="0" name=""/>
        <dsp:cNvSpPr/>
      </dsp:nvSpPr>
      <dsp:spPr>
        <a:xfrm>
          <a:off x="4178606" y="1676160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7A005-0CC5-4E20-929A-E5744199D946}">
      <dsp:nvSpPr>
        <dsp:cNvPr id="0" name=""/>
        <dsp:cNvSpPr/>
      </dsp:nvSpPr>
      <dsp:spPr>
        <a:xfrm>
          <a:off x="1149176" y="1800955"/>
          <a:ext cx="3578065" cy="32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Gurgaon        292</a:t>
          </a:r>
          <a:endParaRPr lang="en-US" sz="1800" kern="1200"/>
        </a:p>
      </dsp:txBody>
      <dsp:txXfrm>
        <a:off x="1149176" y="1800955"/>
        <a:ext cx="3578065" cy="325278"/>
      </dsp:txXfrm>
    </dsp:sp>
    <dsp:sp modelId="{02CEF7C5-8A84-4005-86A9-457DB84875E4}">
      <dsp:nvSpPr>
        <dsp:cNvPr id="0" name=""/>
        <dsp:cNvSpPr/>
      </dsp:nvSpPr>
      <dsp:spPr>
        <a:xfrm>
          <a:off x="1149176" y="2126234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13066-8F7C-45F1-88E6-593E2AFA8A45}">
      <dsp:nvSpPr>
        <dsp:cNvPr id="0" name=""/>
        <dsp:cNvSpPr/>
      </dsp:nvSpPr>
      <dsp:spPr>
        <a:xfrm>
          <a:off x="1654081" y="2126234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D9549-4B02-47E9-98A5-2029675F875A}">
      <dsp:nvSpPr>
        <dsp:cNvPr id="0" name=""/>
        <dsp:cNvSpPr/>
      </dsp:nvSpPr>
      <dsp:spPr>
        <a:xfrm>
          <a:off x="2158986" y="2126234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A9E29-A688-4E0C-AAD8-14043B950A1D}">
      <dsp:nvSpPr>
        <dsp:cNvPr id="0" name=""/>
        <dsp:cNvSpPr/>
      </dsp:nvSpPr>
      <dsp:spPr>
        <a:xfrm>
          <a:off x="2663891" y="2126234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D8F45-7577-447E-B062-47C50BC0BF3D}">
      <dsp:nvSpPr>
        <dsp:cNvPr id="0" name=""/>
        <dsp:cNvSpPr/>
      </dsp:nvSpPr>
      <dsp:spPr>
        <a:xfrm>
          <a:off x="3168796" y="2126234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CB20F-FF5D-4780-8E1F-E98E2BD920E3}">
      <dsp:nvSpPr>
        <dsp:cNvPr id="0" name=""/>
        <dsp:cNvSpPr/>
      </dsp:nvSpPr>
      <dsp:spPr>
        <a:xfrm>
          <a:off x="3673701" y="2126234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8CA5C-F908-4F7F-B9C1-11312B73877F}">
      <dsp:nvSpPr>
        <dsp:cNvPr id="0" name=""/>
        <dsp:cNvSpPr/>
      </dsp:nvSpPr>
      <dsp:spPr>
        <a:xfrm>
          <a:off x="4178606" y="2126234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87BCD-A9C1-4890-99DC-CB257812AAFB}">
      <dsp:nvSpPr>
        <dsp:cNvPr id="0" name=""/>
        <dsp:cNvSpPr/>
      </dsp:nvSpPr>
      <dsp:spPr>
        <a:xfrm>
          <a:off x="1149176" y="2251029"/>
          <a:ext cx="3578065" cy="32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Pune              112</a:t>
          </a:r>
          <a:endParaRPr lang="en-US" sz="1800" kern="1200" dirty="0"/>
        </a:p>
      </dsp:txBody>
      <dsp:txXfrm>
        <a:off x="1149176" y="2251029"/>
        <a:ext cx="3578065" cy="325278"/>
      </dsp:txXfrm>
    </dsp:sp>
    <dsp:sp modelId="{662D7103-FAEB-42AF-A20A-C6EE2FB36F1B}">
      <dsp:nvSpPr>
        <dsp:cNvPr id="0" name=""/>
        <dsp:cNvSpPr/>
      </dsp:nvSpPr>
      <dsp:spPr>
        <a:xfrm>
          <a:off x="1149176" y="2576308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1595C-8991-423A-BC3D-026EA68E53F5}">
      <dsp:nvSpPr>
        <dsp:cNvPr id="0" name=""/>
        <dsp:cNvSpPr/>
      </dsp:nvSpPr>
      <dsp:spPr>
        <a:xfrm>
          <a:off x="1654081" y="2576308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879A5-CA23-483F-901D-14BAEF794FAB}">
      <dsp:nvSpPr>
        <dsp:cNvPr id="0" name=""/>
        <dsp:cNvSpPr/>
      </dsp:nvSpPr>
      <dsp:spPr>
        <a:xfrm>
          <a:off x="2158986" y="2576308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EEDEA-41B4-4CF3-B600-AA1CA5335757}">
      <dsp:nvSpPr>
        <dsp:cNvPr id="0" name=""/>
        <dsp:cNvSpPr/>
      </dsp:nvSpPr>
      <dsp:spPr>
        <a:xfrm>
          <a:off x="2663891" y="2576308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C972C-361A-41E1-9D85-5EE0911C504E}">
      <dsp:nvSpPr>
        <dsp:cNvPr id="0" name=""/>
        <dsp:cNvSpPr/>
      </dsp:nvSpPr>
      <dsp:spPr>
        <a:xfrm>
          <a:off x="3168796" y="2576308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F0E6A-0832-468A-A1D5-63ACFA5A2782}">
      <dsp:nvSpPr>
        <dsp:cNvPr id="0" name=""/>
        <dsp:cNvSpPr/>
      </dsp:nvSpPr>
      <dsp:spPr>
        <a:xfrm>
          <a:off x="3673701" y="2576308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122D8-8AE4-484B-85CA-F4F259FD38E6}">
      <dsp:nvSpPr>
        <dsp:cNvPr id="0" name=""/>
        <dsp:cNvSpPr/>
      </dsp:nvSpPr>
      <dsp:spPr>
        <a:xfrm>
          <a:off x="4178606" y="2576308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74E0A-8B51-4AC8-ACFF-D6A70CFC5A7E}">
      <dsp:nvSpPr>
        <dsp:cNvPr id="0" name=""/>
        <dsp:cNvSpPr/>
      </dsp:nvSpPr>
      <dsp:spPr>
        <a:xfrm>
          <a:off x="1149176" y="2701104"/>
          <a:ext cx="3578065" cy="32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Hyderabad   100</a:t>
          </a:r>
          <a:endParaRPr lang="en-US" sz="1800" kern="1200"/>
        </a:p>
      </dsp:txBody>
      <dsp:txXfrm>
        <a:off x="1149176" y="2701104"/>
        <a:ext cx="3578065" cy="325278"/>
      </dsp:txXfrm>
    </dsp:sp>
    <dsp:sp modelId="{087F09E4-4613-4600-A21D-68705E1C4510}">
      <dsp:nvSpPr>
        <dsp:cNvPr id="0" name=""/>
        <dsp:cNvSpPr/>
      </dsp:nvSpPr>
      <dsp:spPr>
        <a:xfrm>
          <a:off x="1149176" y="3026382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B699E-49BD-4B4A-B0B5-A6CAA0CCA5E7}">
      <dsp:nvSpPr>
        <dsp:cNvPr id="0" name=""/>
        <dsp:cNvSpPr/>
      </dsp:nvSpPr>
      <dsp:spPr>
        <a:xfrm>
          <a:off x="1654081" y="3026382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B83A8-06FE-47A5-B4B6-C8270BC4BBFB}">
      <dsp:nvSpPr>
        <dsp:cNvPr id="0" name=""/>
        <dsp:cNvSpPr/>
      </dsp:nvSpPr>
      <dsp:spPr>
        <a:xfrm>
          <a:off x="2158986" y="3026382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D734B-0FD2-4259-A298-5CD3B441F861}">
      <dsp:nvSpPr>
        <dsp:cNvPr id="0" name=""/>
        <dsp:cNvSpPr/>
      </dsp:nvSpPr>
      <dsp:spPr>
        <a:xfrm>
          <a:off x="2663891" y="3026382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3739D-FECD-4AAB-B4F6-56747BCE5D73}">
      <dsp:nvSpPr>
        <dsp:cNvPr id="0" name=""/>
        <dsp:cNvSpPr/>
      </dsp:nvSpPr>
      <dsp:spPr>
        <a:xfrm>
          <a:off x="3168796" y="3026382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3F72A-F15F-44D9-B32D-7FA3CAD876DB}">
      <dsp:nvSpPr>
        <dsp:cNvPr id="0" name=""/>
        <dsp:cNvSpPr/>
      </dsp:nvSpPr>
      <dsp:spPr>
        <a:xfrm>
          <a:off x="3673701" y="3026382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4576F-FC02-472A-8B34-3866A94B43F1}">
      <dsp:nvSpPr>
        <dsp:cNvPr id="0" name=""/>
        <dsp:cNvSpPr/>
      </dsp:nvSpPr>
      <dsp:spPr>
        <a:xfrm>
          <a:off x="4178606" y="3026382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18A97-C64E-4A08-B574-F965E870A947}">
      <dsp:nvSpPr>
        <dsp:cNvPr id="0" name=""/>
        <dsp:cNvSpPr/>
      </dsp:nvSpPr>
      <dsp:spPr>
        <a:xfrm>
          <a:off x="1149176" y="3151178"/>
          <a:ext cx="3578065" cy="32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Chennai           98</a:t>
          </a:r>
          <a:endParaRPr lang="en-US" sz="1800" kern="1200"/>
        </a:p>
      </dsp:txBody>
      <dsp:txXfrm>
        <a:off x="1149176" y="3151178"/>
        <a:ext cx="3578065" cy="325278"/>
      </dsp:txXfrm>
    </dsp:sp>
    <dsp:sp modelId="{43B93D12-39BE-4C27-8FED-9D3855527980}">
      <dsp:nvSpPr>
        <dsp:cNvPr id="0" name=""/>
        <dsp:cNvSpPr/>
      </dsp:nvSpPr>
      <dsp:spPr>
        <a:xfrm>
          <a:off x="1149176" y="3476457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72067-C536-4124-865E-1EB0F47D5F0D}">
      <dsp:nvSpPr>
        <dsp:cNvPr id="0" name=""/>
        <dsp:cNvSpPr/>
      </dsp:nvSpPr>
      <dsp:spPr>
        <a:xfrm>
          <a:off x="1654081" y="3476457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ADB37-7F21-46D8-BD22-1D0CA2F35903}">
      <dsp:nvSpPr>
        <dsp:cNvPr id="0" name=""/>
        <dsp:cNvSpPr/>
      </dsp:nvSpPr>
      <dsp:spPr>
        <a:xfrm>
          <a:off x="2158986" y="3476457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34494-A06B-400B-857F-72F23191E4A6}">
      <dsp:nvSpPr>
        <dsp:cNvPr id="0" name=""/>
        <dsp:cNvSpPr/>
      </dsp:nvSpPr>
      <dsp:spPr>
        <a:xfrm>
          <a:off x="2663891" y="3476457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3AB0A-95FE-488D-BFDA-EA31A9B3BA66}">
      <dsp:nvSpPr>
        <dsp:cNvPr id="0" name=""/>
        <dsp:cNvSpPr/>
      </dsp:nvSpPr>
      <dsp:spPr>
        <a:xfrm>
          <a:off x="3168796" y="3476457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9098B-F2E2-494C-99E8-17F4FBEFA5F7}">
      <dsp:nvSpPr>
        <dsp:cNvPr id="0" name=""/>
        <dsp:cNvSpPr/>
      </dsp:nvSpPr>
      <dsp:spPr>
        <a:xfrm>
          <a:off x="3673701" y="3476457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5CAB3-6D3E-4C41-ACB5-A90D5019F0EB}">
      <dsp:nvSpPr>
        <dsp:cNvPr id="0" name=""/>
        <dsp:cNvSpPr/>
      </dsp:nvSpPr>
      <dsp:spPr>
        <a:xfrm>
          <a:off x="4178606" y="3476457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33C45-BF73-4E7B-89A2-C8EF5EE7DCB5}">
      <dsp:nvSpPr>
        <dsp:cNvPr id="0" name=""/>
        <dsp:cNvSpPr/>
      </dsp:nvSpPr>
      <dsp:spPr>
        <a:xfrm>
          <a:off x="1149176" y="3601252"/>
          <a:ext cx="3578065" cy="32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Noida              94</a:t>
          </a:r>
          <a:endParaRPr lang="en-US" sz="1800" kern="1200"/>
        </a:p>
      </dsp:txBody>
      <dsp:txXfrm>
        <a:off x="1149176" y="3601252"/>
        <a:ext cx="3578065" cy="325278"/>
      </dsp:txXfrm>
    </dsp:sp>
    <dsp:sp modelId="{90A45626-D6C7-4296-B0E5-0021239347DE}">
      <dsp:nvSpPr>
        <dsp:cNvPr id="0" name=""/>
        <dsp:cNvSpPr/>
      </dsp:nvSpPr>
      <dsp:spPr>
        <a:xfrm>
          <a:off x="1149176" y="3926531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4E9BF-70DF-4322-8AE7-8E073B864087}">
      <dsp:nvSpPr>
        <dsp:cNvPr id="0" name=""/>
        <dsp:cNvSpPr/>
      </dsp:nvSpPr>
      <dsp:spPr>
        <a:xfrm>
          <a:off x="1654081" y="3926531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BF893-D815-40EB-90EB-2F2900A3E606}">
      <dsp:nvSpPr>
        <dsp:cNvPr id="0" name=""/>
        <dsp:cNvSpPr/>
      </dsp:nvSpPr>
      <dsp:spPr>
        <a:xfrm>
          <a:off x="2158986" y="3926531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26C35-B9F4-40EF-B4B6-7CF4B3B08605}">
      <dsp:nvSpPr>
        <dsp:cNvPr id="0" name=""/>
        <dsp:cNvSpPr/>
      </dsp:nvSpPr>
      <dsp:spPr>
        <a:xfrm>
          <a:off x="2663891" y="3926531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C1B55-A1D4-4F8C-AE0C-557FAF73F13F}">
      <dsp:nvSpPr>
        <dsp:cNvPr id="0" name=""/>
        <dsp:cNvSpPr/>
      </dsp:nvSpPr>
      <dsp:spPr>
        <a:xfrm>
          <a:off x="3168796" y="3926531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9AD74-C7D0-4680-8818-5E7BE8D511E1}">
      <dsp:nvSpPr>
        <dsp:cNvPr id="0" name=""/>
        <dsp:cNvSpPr/>
      </dsp:nvSpPr>
      <dsp:spPr>
        <a:xfrm>
          <a:off x="3673701" y="3926531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87270-B974-49B7-9FB3-DF911B4969DD}">
      <dsp:nvSpPr>
        <dsp:cNvPr id="0" name=""/>
        <dsp:cNvSpPr/>
      </dsp:nvSpPr>
      <dsp:spPr>
        <a:xfrm>
          <a:off x="4178606" y="3926531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BF847-0BFF-41A2-B63D-9E3EFFAEF84C}">
      <dsp:nvSpPr>
        <dsp:cNvPr id="0" name=""/>
        <dsp:cNvSpPr/>
      </dsp:nvSpPr>
      <dsp:spPr>
        <a:xfrm>
          <a:off x="1149176" y="4051326"/>
          <a:ext cx="3578065" cy="32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Gurugram      50</a:t>
          </a:r>
          <a:endParaRPr lang="en-US" sz="1800" kern="1200"/>
        </a:p>
      </dsp:txBody>
      <dsp:txXfrm>
        <a:off x="1149176" y="4051326"/>
        <a:ext cx="3578065" cy="325278"/>
      </dsp:txXfrm>
    </dsp:sp>
    <dsp:sp modelId="{A882D513-E50B-4A54-87A1-40628289CD99}">
      <dsp:nvSpPr>
        <dsp:cNvPr id="0" name=""/>
        <dsp:cNvSpPr/>
      </dsp:nvSpPr>
      <dsp:spPr>
        <a:xfrm>
          <a:off x="1149176" y="4376605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2DC87-83E1-4834-9397-3991C107086D}">
      <dsp:nvSpPr>
        <dsp:cNvPr id="0" name=""/>
        <dsp:cNvSpPr/>
      </dsp:nvSpPr>
      <dsp:spPr>
        <a:xfrm>
          <a:off x="1654081" y="4376605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68FB9-D183-4488-A507-E52FC23D56E5}">
      <dsp:nvSpPr>
        <dsp:cNvPr id="0" name=""/>
        <dsp:cNvSpPr/>
      </dsp:nvSpPr>
      <dsp:spPr>
        <a:xfrm>
          <a:off x="2158986" y="4376605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F6E0E-C836-4ACA-8D2A-6E5C5CD960EF}">
      <dsp:nvSpPr>
        <dsp:cNvPr id="0" name=""/>
        <dsp:cNvSpPr/>
      </dsp:nvSpPr>
      <dsp:spPr>
        <a:xfrm>
          <a:off x="2663891" y="4376605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5E352-9489-4463-B1C4-12C20FDCD228}">
      <dsp:nvSpPr>
        <dsp:cNvPr id="0" name=""/>
        <dsp:cNvSpPr/>
      </dsp:nvSpPr>
      <dsp:spPr>
        <a:xfrm>
          <a:off x="3168796" y="4376605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B681D-0901-4DEF-957B-404947445068}">
      <dsp:nvSpPr>
        <dsp:cNvPr id="0" name=""/>
        <dsp:cNvSpPr/>
      </dsp:nvSpPr>
      <dsp:spPr>
        <a:xfrm>
          <a:off x="3673701" y="4376605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3BBE4-EA9E-4C5D-A5B6-440E4B86811E}">
      <dsp:nvSpPr>
        <dsp:cNvPr id="0" name=""/>
        <dsp:cNvSpPr/>
      </dsp:nvSpPr>
      <dsp:spPr>
        <a:xfrm>
          <a:off x="4178606" y="4376605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68E9D-CE65-466A-83AE-B6D4589AF0D2}">
      <dsp:nvSpPr>
        <dsp:cNvPr id="0" name=""/>
        <dsp:cNvSpPr/>
      </dsp:nvSpPr>
      <dsp:spPr>
        <a:xfrm>
          <a:off x="1149176" y="4501401"/>
          <a:ext cx="3578065" cy="32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Ahmedabad  41</a:t>
          </a:r>
          <a:endParaRPr lang="en-US" sz="1800" kern="1200"/>
        </a:p>
      </dsp:txBody>
      <dsp:txXfrm>
        <a:off x="1149176" y="4501401"/>
        <a:ext cx="3578065" cy="325278"/>
      </dsp:txXfrm>
    </dsp:sp>
    <dsp:sp modelId="{17B3DF7B-A0EE-48BB-9F05-10DC754ABE09}">
      <dsp:nvSpPr>
        <dsp:cNvPr id="0" name=""/>
        <dsp:cNvSpPr/>
      </dsp:nvSpPr>
      <dsp:spPr>
        <a:xfrm>
          <a:off x="1149176" y="4826679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53357-DE25-4C9E-9E74-F91A0A520049}">
      <dsp:nvSpPr>
        <dsp:cNvPr id="0" name=""/>
        <dsp:cNvSpPr/>
      </dsp:nvSpPr>
      <dsp:spPr>
        <a:xfrm>
          <a:off x="1654081" y="4826679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130E4-6381-4F33-8C72-20D5B230C987}">
      <dsp:nvSpPr>
        <dsp:cNvPr id="0" name=""/>
        <dsp:cNvSpPr/>
      </dsp:nvSpPr>
      <dsp:spPr>
        <a:xfrm>
          <a:off x="2158986" y="4826679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DEAAE-DE87-427F-9FEB-BA3D535F157F}">
      <dsp:nvSpPr>
        <dsp:cNvPr id="0" name=""/>
        <dsp:cNvSpPr/>
      </dsp:nvSpPr>
      <dsp:spPr>
        <a:xfrm>
          <a:off x="2663891" y="4826679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6632D-7A3A-48A9-9A7B-48E7265DA655}">
      <dsp:nvSpPr>
        <dsp:cNvPr id="0" name=""/>
        <dsp:cNvSpPr/>
      </dsp:nvSpPr>
      <dsp:spPr>
        <a:xfrm>
          <a:off x="3168796" y="4826679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DD8ED-8325-4B7B-9C48-85629BF5FF0A}">
      <dsp:nvSpPr>
        <dsp:cNvPr id="0" name=""/>
        <dsp:cNvSpPr/>
      </dsp:nvSpPr>
      <dsp:spPr>
        <a:xfrm>
          <a:off x="3673701" y="4826679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FCE81-5F1E-48B9-83DA-34A1A8A6F4EF}">
      <dsp:nvSpPr>
        <dsp:cNvPr id="0" name=""/>
        <dsp:cNvSpPr/>
      </dsp:nvSpPr>
      <dsp:spPr>
        <a:xfrm>
          <a:off x="4178606" y="4826679"/>
          <a:ext cx="477075" cy="7951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6F6ED-EE0E-4884-A2DB-36F2A45617BB}">
      <dsp:nvSpPr>
        <dsp:cNvPr id="0" name=""/>
        <dsp:cNvSpPr/>
      </dsp:nvSpPr>
      <dsp:spPr>
        <a:xfrm>
          <a:off x="636737" y="1904"/>
          <a:ext cx="5666588" cy="515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Start Up	Amount In USD</a:t>
          </a:r>
          <a:endParaRPr lang="en-US" sz="2300" kern="1200" dirty="0"/>
        </a:p>
      </dsp:txBody>
      <dsp:txXfrm>
        <a:off x="636737" y="1904"/>
        <a:ext cx="5666588" cy="515144"/>
      </dsp:txXfrm>
    </dsp:sp>
    <dsp:sp modelId="{98202A49-0220-4B75-A12C-B9852164689A}">
      <dsp:nvSpPr>
        <dsp:cNvPr id="0" name=""/>
        <dsp:cNvSpPr/>
      </dsp:nvSpPr>
      <dsp:spPr>
        <a:xfrm>
          <a:off x="636737" y="517049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E797C-BCE6-4282-ABD5-02A01FB6F07A}">
      <dsp:nvSpPr>
        <dsp:cNvPr id="0" name=""/>
        <dsp:cNvSpPr/>
      </dsp:nvSpPr>
      <dsp:spPr>
        <a:xfrm>
          <a:off x="1436355" y="517049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FF01E-3CD4-4752-9D1F-39D36D82F015}">
      <dsp:nvSpPr>
        <dsp:cNvPr id="0" name=""/>
        <dsp:cNvSpPr/>
      </dsp:nvSpPr>
      <dsp:spPr>
        <a:xfrm>
          <a:off x="2235974" y="517049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9D885-0C50-4681-A100-A609B7F9FD3A}">
      <dsp:nvSpPr>
        <dsp:cNvPr id="0" name=""/>
        <dsp:cNvSpPr/>
      </dsp:nvSpPr>
      <dsp:spPr>
        <a:xfrm>
          <a:off x="3035593" y="517049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40F98-A063-41D8-85F5-218C741AA42A}">
      <dsp:nvSpPr>
        <dsp:cNvPr id="0" name=""/>
        <dsp:cNvSpPr/>
      </dsp:nvSpPr>
      <dsp:spPr>
        <a:xfrm>
          <a:off x="3835211" y="517049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CC99D-B9BC-4E42-973F-EE23CDAF78CF}">
      <dsp:nvSpPr>
        <dsp:cNvPr id="0" name=""/>
        <dsp:cNvSpPr/>
      </dsp:nvSpPr>
      <dsp:spPr>
        <a:xfrm>
          <a:off x="4634830" y="517049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5E4C6-F309-405C-929C-93C328BB9E36}">
      <dsp:nvSpPr>
        <dsp:cNvPr id="0" name=""/>
        <dsp:cNvSpPr/>
      </dsp:nvSpPr>
      <dsp:spPr>
        <a:xfrm>
          <a:off x="5434448" y="517049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A1088-5E95-4408-AED8-351E731AD318}">
      <dsp:nvSpPr>
        <dsp:cNvPr id="0" name=""/>
        <dsp:cNvSpPr/>
      </dsp:nvSpPr>
      <dsp:spPr>
        <a:xfrm>
          <a:off x="636737" y="719804"/>
          <a:ext cx="5666588" cy="515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Flipkart</a:t>
          </a:r>
          <a:r>
            <a:rPr lang="en-US" sz="2300" kern="1200" dirty="0" smtClean="0"/>
            <a:t>              4760700000.0</a:t>
          </a:r>
          <a:endParaRPr lang="en-US" sz="2300" kern="1200" dirty="0"/>
        </a:p>
      </dsp:txBody>
      <dsp:txXfrm>
        <a:off x="636737" y="719804"/>
        <a:ext cx="5666588" cy="515144"/>
      </dsp:txXfrm>
    </dsp:sp>
    <dsp:sp modelId="{7EA8C9FD-4989-4A4E-9524-67FC0705C00E}">
      <dsp:nvSpPr>
        <dsp:cNvPr id="0" name=""/>
        <dsp:cNvSpPr/>
      </dsp:nvSpPr>
      <dsp:spPr>
        <a:xfrm>
          <a:off x="636737" y="1234948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BEE15-3786-4BD2-9198-691FC1EBFF0A}">
      <dsp:nvSpPr>
        <dsp:cNvPr id="0" name=""/>
        <dsp:cNvSpPr/>
      </dsp:nvSpPr>
      <dsp:spPr>
        <a:xfrm>
          <a:off x="1436355" y="1234948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D9D31-539A-4518-9331-7215E259F1C8}">
      <dsp:nvSpPr>
        <dsp:cNvPr id="0" name=""/>
        <dsp:cNvSpPr/>
      </dsp:nvSpPr>
      <dsp:spPr>
        <a:xfrm>
          <a:off x="2235974" y="1234948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D576D-2738-4F5D-869A-FCC1D0D0DD5B}">
      <dsp:nvSpPr>
        <dsp:cNvPr id="0" name=""/>
        <dsp:cNvSpPr/>
      </dsp:nvSpPr>
      <dsp:spPr>
        <a:xfrm>
          <a:off x="3035593" y="1234948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63E44-64C1-4C1E-9DE6-6E41B9DE3891}">
      <dsp:nvSpPr>
        <dsp:cNvPr id="0" name=""/>
        <dsp:cNvSpPr/>
      </dsp:nvSpPr>
      <dsp:spPr>
        <a:xfrm>
          <a:off x="3835211" y="1234948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20D3A-D9BF-4A63-A569-8996DD8EB4EA}">
      <dsp:nvSpPr>
        <dsp:cNvPr id="0" name=""/>
        <dsp:cNvSpPr/>
      </dsp:nvSpPr>
      <dsp:spPr>
        <a:xfrm>
          <a:off x="4634830" y="1234948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1D937-CD30-4263-A6F2-8F2FBED620E9}">
      <dsp:nvSpPr>
        <dsp:cNvPr id="0" name=""/>
        <dsp:cNvSpPr/>
      </dsp:nvSpPr>
      <dsp:spPr>
        <a:xfrm>
          <a:off x="5434448" y="1234948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2A295-1AF0-476D-9CFC-E46EC89C3167}">
      <dsp:nvSpPr>
        <dsp:cNvPr id="0" name=""/>
        <dsp:cNvSpPr/>
      </dsp:nvSpPr>
      <dsp:spPr>
        <a:xfrm>
          <a:off x="636737" y="1437703"/>
          <a:ext cx="5666588" cy="515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Rapido</a:t>
          </a:r>
          <a:r>
            <a:rPr lang="en-US" sz="2300" kern="1200" dirty="0" smtClean="0"/>
            <a:t>      	3900751230.0</a:t>
          </a:r>
          <a:endParaRPr lang="en-US" sz="2300" kern="1200" dirty="0"/>
        </a:p>
      </dsp:txBody>
      <dsp:txXfrm>
        <a:off x="636737" y="1437703"/>
        <a:ext cx="5666588" cy="515144"/>
      </dsp:txXfrm>
    </dsp:sp>
    <dsp:sp modelId="{4DD9FB47-524D-44E5-A9DD-4BD62810203A}">
      <dsp:nvSpPr>
        <dsp:cNvPr id="0" name=""/>
        <dsp:cNvSpPr/>
      </dsp:nvSpPr>
      <dsp:spPr>
        <a:xfrm>
          <a:off x="636737" y="1952847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ED7F7-33D6-4145-83D9-55C3D590CE93}">
      <dsp:nvSpPr>
        <dsp:cNvPr id="0" name=""/>
        <dsp:cNvSpPr/>
      </dsp:nvSpPr>
      <dsp:spPr>
        <a:xfrm>
          <a:off x="1436355" y="1952847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6CB72-EAB8-4019-8A8C-EF4D61BEF9F9}">
      <dsp:nvSpPr>
        <dsp:cNvPr id="0" name=""/>
        <dsp:cNvSpPr/>
      </dsp:nvSpPr>
      <dsp:spPr>
        <a:xfrm>
          <a:off x="2235974" y="1952847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83B82-1118-40D5-8301-18B2E6370D4C}">
      <dsp:nvSpPr>
        <dsp:cNvPr id="0" name=""/>
        <dsp:cNvSpPr/>
      </dsp:nvSpPr>
      <dsp:spPr>
        <a:xfrm>
          <a:off x="3035593" y="1952847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637C8-D387-48E8-8E4C-405D778E62CF}">
      <dsp:nvSpPr>
        <dsp:cNvPr id="0" name=""/>
        <dsp:cNvSpPr/>
      </dsp:nvSpPr>
      <dsp:spPr>
        <a:xfrm>
          <a:off x="3835211" y="1952847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70575-ED6D-4F8D-A7B3-D198011F6915}">
      <dsp:nvSpPr>
        <dsp:cNvPr id="0" name=""/>
        <dsp:cNvSpPr/>
      </dsp:nvSpPr>
      <dsp:spPr>
        <a:xfrm>
          <a:off x="4634830" y="1952847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289FC-9E0C-4DED-9EF2-1B990C9C787C}">
      <dsp:nvSpPr>
        <dsp:cNvPr id="0" name=""/>
        <dsp:cNvSpPr/>
      </dsp:nvSpPr>
      <dsp:spPr>
        <a:xfrm>
          <a:off x="5434448" y="1952847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88B8E-A379-49EF-B854-1B3E46B5691D}">
      <dsp:nvSpPr>
        <dsp:cNvPr id="0" name=""/>
        <dsp:cNvSpPr/>
      </dsp:nvSpPr>
      <dsp:spPr>
        <a:xfrm>
          <a:off x="636737" y="2155602"/>
          <a:ext cx="5666588" cy="515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Paytm</a:t>
          </a:r>
          <a:r>
            <a:rPr lang="en-US" sz="2300" kern="1200" dirty="0" smtClean="0"/>
            <a:t>       	3348950000.0</a:t>
          </a:r>
          <a:endParaRPr lang="en-US" sz="2300" kern="1200" dirty="0"/>
        </a:p>
      </dsp:txBody>
      <dsp:txXfrm>
        <a:off x="636737" y="2155602"/>
        <a:ext cx="5666588" cy="515144"/>
      </dsp:txXfrm>
    </dsp:sp>
    <dsp:sp modelId="{E4ADAA4C-F04A-45A9-9F6F-EFF33696BBBE}">
      <dsp:nvSpPr>
        <dsp:cNvPr id="0" name=""/>
        <dsp:cNvSpPr/>
      </dsp:nvSpPr>
      <dsp:spPr>
        <a:xfrm>
          <a:off x="636737" y="2670747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9377D-F402-40F8-A59E-190C3901917B}">
      <dsp:nvSpPr>
        <dsp:cNvPr id="0" name=""/>
        <dsp:cNvSpPr/>
      </dsp:nvSpPr>
      <dsp:spPr>
        <a:xfrm>
          <a:off x="1436355" y="2670747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405B6-8491-41F0-A72A-B05843A62532}">
      <dsp:nvSpPr>
        <dsp:cNvPr id="0" name=""/>
        <dsp:cNvSpPr/>
      </dsp:nvSpPr>
      <dsp:spPr>
        <a:xfrm>
          <a:off x="2235974" y="2670747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818A7-E6BA-408E-B54C-957E620F8CAF}">
      <dsp:nvSpPr>
        <dsp:cNvPr id="0" name=""/>
        <dsp:cNvSpPr/>
      </dsp:nvSpPr>
      <dsp:spPr>
        <a:xfrm>
          <a:off x="3035593" y="2670747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C8F35-14C2-480B-B737-77ED076C6F1E}">
      <dsp:nvSpPr>
        <dsp:cNvPr id="0" name=""/>
        <dsp:cNvSpPr/>
      </dsp:nvSpPr>
      <dsp:spPr>
        <a:xfrm>
          <a:off x="3835211" y="2670747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4C5E9-CE28-49A3-A93F-1C1AF1683937}">
      <dsp:nvSpPr>
        <dsp:cNvPr id="0" name=""/>
        <dsp:cNvSpPr/>
      </dsp:nvSpPr>
      <dsp:spPr>
        <a:xfrm>
          <a:off x="4634830" y="2670747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608BF-BDD9-4F6B-AD05-A226A5922493}">
      <dsp:nvSpPr>
        <dsp:cNvPr id="0" name=""/>
        <dsp:cNvSpPr/>
      </dsp:nvSpPr>
      <dsp:spPr>
        <a:xfrm>
          <a:off x="5434448" y="2670747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8CE16-0890-454A-9BC6-D2294ACC6D14}">
      <dsp:nvSpPr>
        <dsp:cNvPr id="0" name=""/>
        <dsp:cNvSpPr/>
      </dsp:nvSpPr>
      <dsp:spPr>
        <a:xfrm>
          <a:off x="636737" y="2873502"/>
          <a:ext cx="5666588" cy="515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Ola         	2107181200.0</a:t>
          </a:r>
          <a:endParaRPr lang="en-US" sz="2300" kern="1200" dirty="0"/>
        </a:p>
      </dsp:txBody>
      <dsp:txXfrm>
        <a:off x="636737" y="2873502"/>
        <a:ext cx="5666588" cy="515144"/>
      </dsp:txXfrm>
    </dsp:sp>
    <dsp:sp modelId="{63B1E62B-ACD5-4BF3-8057-F63B15D83F78}">
      <dsp:nvSpPr>
        <dsp:cNvPr id="0" name=""/>
        <dsp:cNvSpPr/>
      </dsp:nvSpPr>
      <dsp:spPr>
        <a:xfrm>
          <a:off x="636737" y="3388646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FFA5B-0857-4204-813C-FE6CD348D190}">
      <dsp:nvSpPr>
        <dsp:cNvPr id="0" name=""/>
        <dsp:cNvSpPr/>
      </dsp:nvSpPr>
      <dsp:spPr>
        <a:xfrm>
          <a:off x="1436355" y="3388646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82E26-B71D-4647-BACA-E1ACEEC83B93}">
      <dsp:nvSpPr>
        <dsp:cNvPr id="0" name=""/>
        <dsp:cNvSpPr/>
      </dsp:nvSpPr>
      <dsp:spPr>
        <a:xfrm>
          <a:off x="2235974" y="3388646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6CDE6-815E-4FCF-859D-A4F949C5A46D}">
      <dsp:nvSpPr>
        <dsp:cNvPr id="0" name=""/>
        <dsp:cNvSpPr/>
      </dsp:nvSpPr>
      <dsp:spPr>
        <a:xfrm>
          <a:off x="3035593" y="3388646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BFBD1-A276-4DD9-A80F-79E216446926}">
      <dsp:nvSpPr>
        <dsp:cNvPr id="0" name=""/>
        <dsp:cNvSpPr/>
      </dsp:nvSpPr>
      <dsp:spPr>
        <a:xfrm>
          <a:off x="3835211" y="3388646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F5E69-2A59-451D-99BC-4424B5A61C79}">
      <dsp:nvSpPr>
        <dsp:cNvPr id="0" name=""/>
        <dsp:cNvSpPr/>
      </dsp:nvSpPr>
      <dsp:spPr>
        <a:xfrm>
          <a:off x="4634830" y="3388646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04876-D5DF-4C6D-B83E-5C848F746F1B}">
      <dsp:nvSpPr>
        <dsp:cNvPr id="0" name=""/>
        <dsp:cNvSpPr/>
      </dsp:nvSpPr>
      <dsp:spPr>
        <a:xfrm>
          <a:off x="5434448" y="3388646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6B8AB-D9C7-47D3-9B41-9279831641F0}">
      <dsp:nvSpPr>
        <dsp:cNvPr id="0" name=""/>
        <dsp:cNvSpPr/>
      </dsp:nvSpPr>
      <dsp:spPr>
        <a:xfrm>
          <a:off x="636737" y="3591401"/>
          <a:ext cx="5666588" cy="515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Oyo          	997000000.0</a:t>
          </a:r>
          <a:endParaRPr lang="en-US" sz="2300" kern="1200" dirty="0"/>
        </a:p>
      </dsp:txBody>
      <dsp:txXfrm>
        <a:off x="636737" y="3591401"/>
        <a:ext cx="5666588" cy="515144"/>
      </dsp:txXfrm>
    </dsp:sp>
    <dsp:sp modelId="{24DF60DC-4500-49F9-B989-6A6E26865141}">
      <dsp:nvSpPr>
        <dsp:cNvPr id="0" name=""/>
        <dsp:cNvSpPr/>
      </dsp:nvSpPr>
      <dsp:spPr>
        <a:xfrm>
          <a:off x="636737" y="4106545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62C36-4CCE-4A98-A34D-BA5A0E902DC4}">
      <dsp:nvSpPr>
        <dsp:cNvPr id="0" name=""/>
        <dsp:cNvSpPr/>
      </dsp:nvSpPr>
      <dsp:spPr>
        <a:xfrm>
          <a:off x="1436355" y="4106545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14D05-72A6-485A-93EE-91EF27CDDF1C}">
      <dsp:nvSpPr>
        <dsp:cNvPr id="0" name=""/>
        <dsp:cNvSpPr/>
      </dsp:nvSpPr>
      <dsp:spPr>
        <a:xfrm>
          <a:off x="2235974" y="4106545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E25E2-441D-481B-B4DB-8E7BE29529DE}">
      <dsp:nvSpPr>
        <dsp:cNvPr id="0" name=""/>
        <dsp:cNvSpPr/>
      </dsp:nvSpPr>
      <dsp:spPr>
        <a:xfrm>
          <a:off x="3035593" y="4106545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0AD36-1738-42F4-B47B-359EF9BC9F37}">
      <dsp:nvSpPr>
        <dsp:cNvPr id="0" name=""/>
        <dsp:cNvSpPr/>
      </dsp:nvSpPr>
      <dsp:spPr>
        <a:xfrm>
          <a:off x="3835211" y="4106545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ABCA0-3434-4C75-A39D-F62229D0D07A}">
      <dsp:nvSpPr>
        <dsp:cNvPr id="0" name=""/>
        <dsp:cNvSpPr/>
      </dsp:nvSpPr>
      <dsp:spPr>
        <a:xfrm>
          <a:off x="4634830" y="4106545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33346-9BC1-4F50-B38A-CE31D5D82375}">
      <dsp:nvSpPr>
        <dsp:cNvPr id="0" name=""/>
        <dsp:cNvSpPr/>
      </dsp:nvSpPr>
      <dsp:spPr>
        <a:xfrm>
          <a:off x="5434448" y="4106545"/>
          <a:ext cx="755545" cy="12592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BF03D-6EAD-4975-8BCB-BC9581789395}">
      <dsp:nvSpPr>
        <dsp:cNvPr id="0" name=""/>
        <dsp:cNvSpPr/>
      </dsp:nvSpPr>
      <dsp:spPr>
        <a:xfrm>
          <a:off x="291201" y="215120"/>
          <a:ext cx="5241623" cy="47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Start Up    Amount in USD</a:t>
          </a:r>
          <a:endParaRPr lang="en-US" sz="2200" kern="1200" dirty="0"/>
        </a:p>
      </dsp:txBody>
      <dsp:txXfrm>
        <a:off x="291201" y="215120"/>
        <a:ext cx="5241623" cy="476511"/>
      </dsp:txXfrm>
    </dsp:sp>
    <dsp:sp modelId="{94D52F8A-B05C-4AB4-9E80-FFC106731F4F}">
      <dsp:nvSpPr>
        <dsp:cNvPr id="0" name=""/>
        <dsp:cNvSpPr/>
      </dsp:nvSpPr>
      <dsp:spPr>
        <a:xfrm>
          <a:off x="291201" y="691631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34A94-6BBC-4A98-A48E-ADB8A92463A0}">
      <dsp:nvSpPr>
        <dsp:cNvPr id="0" name=""/>
        <dsp:cNvSpPr/>
      </dsp:nvSpPr>
      <dsp:spPr>
        <a:xfrm>
          <a:off x="1030852" y="691631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90338-BD2A-426E-A6C0-3211D35605AB}">
      <dsp:nvSpPr>
        <dsp:cNvPr id="0" name=""/>
        <dsp:cNvSpPr/>
      </dsp:nvSpPr>
      <dsp:spPr>
        <a:xfrm>
          <a:off x="1770503" y="691631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916D5-053E-4DA2-B91B-EE3D89C1F4C4}">
      <dsp:nvSpPr>
        <dsp:cNvPr id="0" name=""/>
        <dsp:cNvSpPr/>
      </dsp:nvSpPr>
      <dsp:spPr>
        <a:xfrm>
          <a:off x="2510155" y="691631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FF637-5B5A-46E2-9485-50CF5C2D7053}">
      <dsp:nvSpPr>
        <dsp:cNvPr id="0" name=""/>
        <dsp:cNvSpPr/>
      </dsp:nvSpPr>
      <dsp:spPr>
        <a:xfrm>
          <a:off x="3249806" y="691631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51B0D-AA52-4282-9992-5B626787AFA3}">
      <dsp:nvSpPr>
        <dsp:cNvPr id="0" name=""/>
        <dsp:cNvSpPr/>
      </dsp:nvSpPr>
      <dsp:spPr>
        <a:xfrm>
          <a:off x="3989457" y="691631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F4A5D-9F4E-49FB-A9F4-BA61BAB49648}">
      <dsp:nvSpPr>
        <dsp:cNvPr id="0" name=""/>
        <dsp:cNvSpPr/>
      </dsp:nvSpPr>
      <dsp:spPr>
        <a:xfrm>
          <a:off x="4729109" y="691631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4D247-4CA7-47DC-BB23-5823AB3C1942}">
      <dsp:nvSpPr>
        <dsp:cNvPr id="0" name=""/>
        <dsp:cNvSpPr/>
      </dsp:nvSpPr>
      <dsp:spPr>
        <a:xfrm>
          <a:off x="291201" y="896738"/>
          <a:ext cx="5241623" cy="47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Flipkart</a:t>
          </a:r>
          <a:r>
            <a:rPr lang="en-US" sz="2200" kern="1200" dirty="0" smtClean="0"/>
            <a:t>    4760700000.0</a:t>
          </a:r>
          <a:endParaRPr lang="en-US" sz="2200" kern="1200" dirty="0"/>
        </a:p>
      </dsp:txBody>
      <dsp:txXfrm>
        <a:off x="291201" y="896738"/>
        <a:ext cx="5241623" cy="476511"/>
      </dsp:txXfrm>
    </dsp:sp>
    <dsp:sp modelId="{A9EAF28E-DA24-4889-9B5A-B82BD527A80E}">
      <dsp:nvSpPr>
        <dsp:cNvPr id="0" name=""/>
        <dsp:cNvSpPr/>
      </dsp:nvSpPr>
      <dsp:spPr>
        <a:xfrm>
          <a:off x="291201" y="1373249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77355-D1D4-4721-ACE1-4F71E8B8FFC9}">
      <dsp:nvSpPr>
        <dsp:cNvPr id="0" name=""/>
        <dsp:cNvSpPr/>
      </dsp:nvSpPr>
      <dsp:spPr>
        <a:xfrm>
          <a:off x="1030852" y="1373249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07207-A531-4B3F-AFA2-66C121423294}">
      <dsp:nvSpPr>
        <dsp:cNvPr id="0" name=""/>
        <dsp:cNvSpPr/>
      </dsp:nvSpPr>
      <dsp:spPr>
        <a:xfrm>
          <a:off x="1770503" y="1373249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11EB2-4897-452D-AAEC-6CD2539B30B7}">
      <dsp:nvSpPr>
        <dsp:cNvPr id="0" name=""/>
        <dsp:cNvSpPr/>
      </dsp:nvSpPr>
      <dsp:spPr>
        <a:xfrm>
          <a:off x="2510155" y="1373249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20FCE-8E5F-419A-9822-2C6277FBC32D}">
      <dsp:nvSpPr>
        <dsp:cNvPr id="0" name=""/>
        <dsp:cNvSpPr/>
      </dsp:nvSpPr>
      <dsp:spPr>
        <a:xfrm>
          <a:off x="3249806" y="1373249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74FF0-D3CD-4BE8-B2CE-BCA3607C7E42}">
      <dsp:nvSpPr>
        <dsp:cNvPr id="0" name=""/>
        <dsp:cNvSpPr/>
      </dsp:nvSpPr>
      <dsp:spPr>
        <a:xfrm>
          <a:off x="3989457" y="1373249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CAEBD-A1FD-4F2E-80B8-12860E0F5DCD}">
      <dsp:nvSpPr>
        <dsp:cNvPr id="0" name=""/>
        <dsp:cNvSpPr/>
      </dsp:nvSpPr>
      <dsp:spPr>
        <a:xfrm>
          <a:off x="4729109" y="1373249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DFECE-DB02-4178-9D46-A6068D155919}">
      <dsp:nvSpPr>
        <dsp:cNvPr id="0" name=""/>
        <dsp:cNvSpPr/>
      </dsp:nvSpPr>
      <dsp:spPr>
        <a:xfrm>
          <a:off x="291201" y="1578356"/>
          <a:ext cx="5241623" cy="47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Rapido      3900751230.0</a:t>
          </a:r>
          <a:endParaRPr lang="en-US" sz="2200" kern="1200"/>
        </a:p>
      </dsp:txBody>
      <dsp:txXfrm>
        <a:off x="291201" y="1578356"/>
        <a:ext cx="5241623" cy="476511"/>
      </dsp:txXfrm>
    </dsp:sp>
    <dsp:sp modelId="{5261A6DF-2C3C-4D3E-B4D5-9C58FFA62EFD}">
      <dsp:nvSpPr>
        <dsp:cNvPr id="0" name=""/>
        <dsp:cNvSpPr/>
      </dsp:nvSpPr>
      <dsp:spPr>
        <a:xfrm>
          <a:off x="291201" y="2054867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E4890-60CC-4BBC-B1D7-9D1F89FF4E6F}">
      <dsp:nvSpPr>
        <dsp:cNvPr id="0" name=""/>
        <dsp:cNvSpPr/>
      </dsp:nvSpPr>
      <dsp:spPr>
        <a:xfrm>
          <a:off x="1030852" y="2054867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6C8-D448-445C-9A16-55289B3D5E3B}">
      <dsp:nvSpPr>
        <dsp:cNvPr id="0" name=""/>
        <dsp:cNvSpPr/>
      </dsp:nvSpPr>
      <dsp:spPr>
        <a:xfrm>
          <a:off x="1770503" y="2054867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3B9DF-C053-45C5-8F2A-F32E78D2BBF7}">
      <dsp:nvSpPr>
        <dsp:cNvPr id="0" name=""/>
        <dsp:cNvSpPr/>
      </dsp:nvSpPr>
      <dsp:spPr>
        <a:xfrm>
          <a:off x="2510155" y="2054867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7D3A5-A58C-41D6-AA2D-E2E88FF83A9D}">
      <dsp:nvSpPr>
        <dsp:cNvPr id="0" name=""/>
        <dsp:cNvSpPr/>
      </dsp:nvSpPr>
      <dsp:spPr>
        <a:xfrm>
          <a:off x="3249806" y="2054867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FA8D4-08EE-40DB-9883-0519EA58E246}">
      <dsp:nvSpPr>
        <dsp:cNvPr id="0" name=""/>
        <dsp:cNvSpPr/>
      </dsp:nvSpPr>
      <dsp:spPr>
        <a:xfrm>
          <a:off x="3989457" y="2054867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06401-4BC9-4533-A118-F22CBB95583C}">
      <dsp:nvSpPr>
        <dsp:cNvPr id="0" name=""/>
        <dsp:cNvSpPr/>
      </dsp:nvSpPr>
      <dsp:spPr>
        <a:xfrm>
          <a:off x="4729109" y="2054867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E7E94-CA69-485F-A7B7-C75812C4F8B0}">
      <dsp:nvSpPr>
        <dsp:cNvPr id="0" name=""/>
        <dsp:cNvSpPr/>
      </dsp:nvSpPr>
      <dsp:spPr>
        <a:xfrm>
          <a:off x="291201" y="2259974"/>
          <a:ext cx="5241623" cy="47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Paytm       3348950000.0</a:t>
          </a:r>
          <a:endParaRPr lang="en-US" sz="2200" kern="1200"/>
        </a:p>
      </dsp:txBody>
      <dsp:txXfrm>
        <a:off x="291201" y="2259974"/>
        <a:ext cx="5241623" cy="476511"/>
      </dsp:txXfrm>
    </dsp:sp>
    <dsp:sp modelId="{BD65C45B-AFF3-4215-A511-B10A0D1DC75D}">
      <dsp:nvSpPr>
        <dsp:cNvPr id="0" name=""/>
        <dsp:cNvSpPr/>
      </dsp:nvSpPr>
      <dsp:spPr>
        <a:xfrm>
          <a:off x="291201" y="2736485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F36D4-0BB2-4340-BCCE-117699DE53EA}">
      <dsp:nvSpPr>
        <dsp:cNvPr id="0" name=""/>
        <dsp:cNvSpPr/>
      </dsp:nvSpPr>
      <dsp:spPr>
        <a:xfrm>
          <a:off x="1030852" y="2736485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0123F-1413-4922-ABD6-81F5FCC73465}">
      <dsp:nvSpPr>
        <dsp:cNvPr id="0" name=""/>
        <dsp:cNvSpPr/>
      </dsp:nvSpPr>
      <dsp:spPr>
        <a:xfrm>
          <a:off x="1770503" y="2736485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0DE97-4A02-4E86-A921-5AC104FB6A74}">
      <dsp:nvSpPr>
        <dsp:cNvPr id="0" name=""/>
        <dsp:cNvSpPr/>
      </dsp:nvSpPr>
      <dsp:spPr>
        <a:xfrm>
          <a:off x="2510155" y="2736485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CE788-CD6E-4D2C-A03A-45D4EEBAFF96}">
      <dsp:nvSpPr>
        <dsp:cNvPr id="0" name=""/>
        <dsp:cNvSpPr/>
      </dsp:nvSpPr>
      <dsp:spPr>
        <a:xfrm>
          <a:off x="3249806" y="2736485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168CD-D417-4E13-B148-D0808B512C9B}">
      <dsp:nvSpPr>
        <dsp:cNvPr id="0" name=""/>
        <dsp:cNvSpPr/>
      </dsp:nvSpPr>
      <dsp:spPr>
        <a:xfrm>
          <a:off x="3989457" y="2736485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DC57A-EFE7-4FCA-B96A-CED1C4D3D692}">
      <dsp:nvSpPr>
        <dsp:cNvPr id="0" name=""/>
        <dsp:cNvSpPr/>
      </dsp:nvSpPr>
      <dsp:spPr>
        <a:xfrm>
          <a:off x="4729109" y="2736485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D7176-5636-4CE1-84F4-89CBB8117D90}">
      <dsp:nvSpPr>
        <dsp:cNvPr id="0" name=""/>
        <dsp:cNvSpPr/>
      </dsp:nvSpPr>
      <dsp:spPr>
        <a:xfrm>
          <a:off x="291201" y="2941592"/>
          <a:ext cx="5241623" cy="47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Ola         2107181200.0</a:t>
          </a:r>
          <a:endParaRPr lang="en-US" sz="2200" kern="1200"/>
        </a:p>
      </dsp:txBody>
      <dsp:txXfrm>
        <a:off x="291201" y="2941592"/>
        <a:ext cx="5241623" cy="476511"/>
      </dsp:txXfrm>
    </dsp:sp>
    <dsp:sp modelId="{AAFF8772-132B-4C93-BAA4-DE30C85405A8}">
      <dsp:nvSpPr>
        <dsp:cNvPr id="0" name=""/>
        <dsp:cNvSpPr/>
      </dsp:nvSpPr>
      <dsp:spPr>
        <a:xfrm>
          <a:off x="291201" y="3418104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03FAF-10EC-4412-9183-519466590EFE}">
      <dsp:nvSpPr>
        <dsp:cNvPr id="0" name=""/>
        <dsp:cNvSpPr/>
      </dsp:nvSpPr>
      <dsp:spPr>
        <a:xfrm>
          <a:off x="1030852" y="3418104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1CE0D-8698-44B5-81C5-45796441F36A}">
      <dsp:nvSpPr>
        <dsp:cNvPr id="0" name=""/>
        <dsp:cNvSpPr/>
      </dsp:nvSpPr>
      <dsp:spPr>
        <a:xfrm>
          <a:off x="1770503" y="3418104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A3EE3-530F-432A-BAA1-D385F1EB2FAC}">
      <dsp:nvSpPr>
        <dsp:cNvPr id="0" name=""/>
        <dsp:cNvSpPr/>
      </dsp:nvSpPr>
      <dsp:spPr>
        <a:xfrm>
          <a:off x="2510155" y="3418104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A2221-A92D-4A00-8859-4391A69DD0DF}">
      <dsp:nvSpPr>
        <dsp:cNvPr id="0" name=""/>
        <dsp:cNvSpPr/>
      </dsp:nvSpPr>
      <dsp:spPr>
        <a:xfrm>
          <a:off x="3249806" y="3418104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165F3-3B36-4306-B780-30DD23C5FFB2}">
      <dsp:nvSpPr>
        <dsp:cNvPr id="0" name=""/>
        <dsp:cNvSpPr/>
      </dsp:nvSpPr>
      <dsp:spPr>
        <a:xfrm>
          <a:off x="3989457" y="3418104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22E38-28B9-43EE-B502-E84C185BC642}">
      <dsp:nvSpPr>
        <dsp:cNvPr id="0" name=""/>
        <dsp:cNvSpPr/>
      </dsp:nvSpPr>
      <dsp:spPr>
        <a:xfrm>
          <a:off x="4729109" y="3418104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0C058-272E-472E-ABEC-BE4CAF1D755F}">
      <dsp:nvSpPr>
        <dsp:cNvPr id="0" name=""/>
        <dsp:cNvSpPr/>
      </dsp:nvSpPr>
      <dsp:spPr>
        <a:xfrm>
          <a:off x="291201" y="3623211"/>
          <a:ext cx="5241623" cy="47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Oyo          997000000.0</a:t>
          </a:r>
          <a:endParaRPr lang="en-US" sz="2200" kern="1200"/>
        </a:p>
      </dsp:txBody>
      <dsp:txXfrm>
        <a:off x="291201" y="3623211"/>
        <a:ext cx="5241623" cy="476511"/>
      </dsp:txXfrm>
    </dsp:sp>
    <dsp:sp modelId="{85E9CF11-560B-40E9-BD9A-5E97C061247E}">
      <dsp:nvSpPr>
        <dsp:cNvPr id="0" name=""/>
        <dsp:cNvSpPr/>
      </dsp:nvSpPr>
      <dsp:spPr>
        <a:xfrm>
          <a:off x="291201" y="4099722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0D694-7778-4992-A317-D41834CEC04E}">
      <dsp:nvSpPr>
        <dsp:cNvPr id="0" name=""/>
        <dsp:cNvSpPr/>
      </dsp:nvSpPr>
      <dsp:spPr>
        <a:xfrm>
          <a:off x="1030852" y="4099722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15F4D-B654-434A-96CA-10DAC9DB293C}">
      <dsp:nvSpPr>
        <dsp:cNvPr id="0" name=""/>
        <dsp:cNvSpPr/>
      </dsp:nvSpPr>
      <dsp:spPr>
        <a:xfrm>
          <a:off x="1770503" y="4099722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5F261-25F3-4308-8E94-DDD7CF98A1F7}">
      <dsp:nvSpPr>
        <dsp:cNvPr id="0" name=""/>
        <dsp:cNvSpPr/>
      </dsp:nvSpPr>
      <dsp:spPr>
        <a:xfrm>
          <a:off x="2510155" y="4099722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735B7-B812-41F4-82D3-BA335EBDFE80}">
      <dsp:nvSpPr>
        <dsp:cNvPr id="0" name=""/>
        <dsp:cNvSpPr/>
      </dsp:nvSpPr>
      <dsp:spPr>
        <a:xfrm>
          <a:off x="3249806" y="4099722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2CC4B-B292-481F-BCBD-73B06D8AD380}">
      <dsp:nvSpPr>
        <dsp:cNvPr id="0" name=""/>
        <dsp:cNvSpPr/>
      </dsp:nvSpPr>
      <dsp:spPr>
        <a:xfrm>
          <a:off x="3989457" y="4099722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89A32-7E89-43AB-B208-323A19AA9232}">
      <dsp:nvSpPr>
        <dsp:cNvPr id="0" name=""/>
        <dsp:cNvSpPr/>
      </dsp:nvSpPr>
      <dsp:spPr>
        <a:xfrm>
          <a:off x="4729109" y="4099722"/>
          <a:ext cx="698883" cy="11648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21453-E2BA-49E3-AACC-4AEF0E3B9602}">
      <dsp:nvSpPr>
        <dsp:cNvPr id="0" name=""/>
        <dsp:cNvSpPr/>
      </dsp:nvSpPr>
      <dsp:spPr>
        <a:xfrm>
          <a:off x="0" y="15268"/>
          <a:ext cx="60960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Startup   Number of </a:t>
          </a:r>
          <a:r>
            <a:rPr lang="en-US" sz="2300" kern="1200" dirty="0" err="1" smtClean="0"/>
            <a:t>Fundings</a:t>
          </a:r>
          <a:endParaRPr lang="en-US" sz="2300" kern="1200" dirty="0"/>
        </a:p>
      </dsp:txBody>
      <dsp:txXfrm>
        <a:off x="26930" y="42198"/>
        <a:ext cx="6042140" cy="497795"/>
      </dsp:txXfrm>
    </dsp:sp>
    <dsp:sp modelId="{626EFD2B-9EDD-4E9B-872A-7A269A85779E}">
      <dsp:nvSpPr>
        <dsp:cNvPr id="0" name=""/>
        <dsp:cNvSpPr/>
      </dsp:nvSpPr>
      <dsp:spPr>
        <a:xfrm>
          <a:off x="0" y="633163"/>
          <a:ext cx="60960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Ola       	  	22</a:t>
          </a:r>
          <a:endParaRPr lang="en-US" sz="2300" kern="1200" dirty="0"/>
        </a:p>
      </dsp:txBody>
      <dsp:txXfrm>
        <a:off x="26930" y="660093"/>
        <a:ext cx="6042140" cy="497795"/>
      </dsp:txXfrm>
    </dsp:sp>
    <dsp:sp modelId="{B12DE1DE-FBA7-4A6E-8A19-4386FCA3AC78}">
      <dsp:nvSpPr>
        <dsp:cNvPr id="0" name=""/>
        <dsp:cNvSpPr/>
      </dsp:nvSpPr>
      <dsp:spPr>
        <a:xfrm>
          <a:off x="0" y="1251058"/>
          <a:ext cx="60960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Oyo        	  	9</a:t>
          </a:r>
          <a:endParaRPr lang="en-US" sz="2300" kern="1200" dirty="0"/>
        </a:p>
      </dsp:txBody>
      <dsp:txXfrm>
        <a:off x="26930" y="1277988"/>
        <a:ext cx="6042140" cy="497795"/>
      </dsp:txXfrm>
    </dsp:sp>
    <dsp:sp modelId="{576C9A3E-4DB2-40B4-9CD5-4A56244AED27}">
      <dsp:nvSpPr>
        <dsp:cNvPr id="0" name=""/>
        <dsp:cNvSpPr/>
      </dsp:nvSpPr>
      <dsp:spPr>
        <a:xfrm>
          <a:off x="0" y="1868954"/>
          <a:ext cx="60960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Swiggy</a:t>
          </a:r>
          <a:r>
            <a:rPr lang="en-US" sz="2300" kern="1200" dirty="0" smtClean="0"/>
            <a:t>       		8</a:t>
          </a:r>
          <a:endParaRPr lang="en-US" sz="2300" kern="1200" dirty="0"/>
        </a:p>
      </dsp:txBody>
      <dsp:txXfrm>
        <a:off x="26930" y="1895884"/>
        <a:ext cx="6042140" cy="497795"/>
      </dsp:txXfrm>
    </dsp:sp>
    <dsp:sp modelId="{34E8583D-3E00-481A-B484-E088BD2BFF43}">
      <dsp:nvSpPr>
        <dsp:cNvPr id="0" name=""/>
        <dsp:cNvSpPr/>
      </dsp:nvSpPr>
      <dsp:spPr>
        <a:xfrm>
          <a:off x="0" y="2486849"/>
          <a:ext cx="60960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Flipkart</a:t>
          </a:r>
          <a:r>
            <a:rPr lang="en-US" sz="2300" kern="1200" dirty="0" smtClean="0"/>
            <a:t>     		7</a:t>
          </a:r>
          <a:endParaRPr lang="en-US" sz="2300" kern="1200" dirty="0"/>
        </a:p>
      </dsp:txBody>
      <dsp:txXfrm>
        <a:off x="26930" y="2513779"/>
        <a:ext cx="6042140" cy="497795"/>
      </dsp:txXfrm>
    </dsp:sp>
    <dsp:sp modelId="{11C4A98E-E6F0-4585-AC90-F649F7A6C31B}">
      <dsp:nvSpPr>
        <dsp:cNvPr id="0" name=""/>
        <dsp:cNvSpPr/>
      </dsp:nvSpPr>
      <dsp:spPr>
        <a:xfrm>
          <a:off x="0" y="3104744"/>
          <a:ext cx="60960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Paytm</a:t>
          </a:r>
          <a:r>
            <a:rPr lang="en-US" sz="2300" kern="1200" dirty="0" smtClean="0"/>
            <a:t>        		6</a:t>
          </a:r>
          <a:endParaRPr lang="en-US" sz="2300" kern="1200" dirty="0"/>
        </a:p>
      </dsp:txBody>
      <dsp:txXfrm>
        <a:off x="26930" y="3131674"/>
        <a:ext cx="6042140" cy="4977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8BFDC-D84E-4434-84B0-BDCD0EFED54D}">
      <dsp:nvSpPr>
        <dsp:cNvPr id="0" name=""/>
        <dsp:cNvSpPr/>
      </dsp:nvSpPr>
      <dsp:spPr>
        <a:xfrm>
          <a:off x="0" y="664262"/>
          <a:ext cx="769298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Investors Name				Amount In USD</a:t>
          </a:r>
          <a:endParaRPr lang="en-US" sz="2000" kern="1200"/>
        </a:p>
      </dsp:txBody>
      <dsp:txXfrm>
        <a:off x="23417" y="687679"/>
        <a:ext cx="7646146" cy="432866"/>
      </dsp:txXfrm>
    </dsp:sp>
    <dsp:sp modelId="{3B9776AD-2895-4DF0-A67B-33112EBEF6F3}">
      <dsp:nvSpPr>
        <dsp:cNvPr id="0" name=""/>
        <dsp:cNvSpPr/>
      </dsp:nvSpPr>
      <dsp:spPr>
        <a:xfrm>
          <a:off x="0" y="1201562"/>
          <a:ext cx="769298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Softbank                                    		3962000000.0</a:t>
          </a:r>
          <a:endParaRPr lang="en-US" sz="2000" kern="1200" dirty="0"/>
        </a:p>
      </dsp:txBody>
      <dsp:txXfrm>
        <a:off x="23417" y="1224979"/>
        <a:ext cx="7646146" cy="432866"/>
      </dsp:txXfrm>
    </dsp:sp>
    <dsp:sp modelId="{124C6A72-467A-4434-AB3A-8D5FC3FDB10C}">
      <dsp:nvSpPr>
        <dsp:cNvPr id="0" name=""/>
        <dsp:cNvSpPr/>
      </dsp:nvSpPr>
      <dsp:spPr>
        <a:xfrm>
          <a:off x="0" y="1738863"/>
          <a:ext cx="769298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Westbridge</a:t>
          </a:r>
          <a:r>
            <a:rPr lang="en-US" sz="2000" kern="1200" dirty="0" smtClean="0"/>
            <a:t> Capital                         	 	3915600000.0</a:t>
          </a:r>
          <a:endParaRPr lang="en-US" sz="2000" kern="1200" dirty="0"/>
        </a:p>
      </dsp:txBody>
      <dsp:txXfrm>
        <a:off x="23417" y="1762280"/>
        <a:ext cx="7646146" cy="432866"/>
      </dsp:txXfrm>
    </dsp:sp>
    <dsp:sp modelId="{9A9EE783-FF22-4BEB-BFD9-390CF59C26AE}">
      <dsp:nvSpPr>
        <dsp:cNvPr id="0" name=""/>
        <dsp:cNvSpPr/>
      </dsp:nvSpPr>
      <dsp:spPr>
        <a:xfrm>
          <a:off x="0" y="2276163"/>
          <a:ext cx="769298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Microsoft, eBay, </a:t>
          </a:r>
          <a:r>
            <a:rPr lang="en-US" sz="2000" kern="1200" dirty="0" err="1" smtClean="0"/>
            <a:t>Tencent</a:t>
          </a:r>
          <a:r>
            <a:rPr lang="en-US" sz="2000" kern="1200" dirty="0" smtClean="0"/>
            <a:t> Holdings          	 1400000000.0</a:t>
          </a:r>
          <a:endParaRPr lang="en-US" sz="2000" kern="1200" dirty="0"/>
        </a:p>
      </dsp:txBody>
      <dsp:txXfrm>
        <a:off x="23417" y="2299580"/>
        <a:ext cx="7646146" cy="432866"/>
      </dsp:txXfrm>
    </dsp:sp>
    <dsp:sp modelId="{1FD08BFC-739E-40E5-BF3D-3372F63CE0AB}">
      <dsp:nvSpPr>
        <dsp:cNvPr id="0" name=""/>
        <dsp:cNvSpPr/>
      </dsp:nvSpPr>
      <dsp:spPr>
        <a:xfrm>
          <a:off x="0" y="2813463"/>
          <a:ext cx="769298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Vijay </a:t>
          </a:r>
          <a:r>
            <a:rPr lang="en-US" sz="2000" kern="1200" dirty="0" err="1" smtClean="0"/>
            <a:t>Shekhar</a:t>
          </a:r>
          <a:r>
            <a:rPr lang="en-US" sz="2000" kern="1200" dirty="0" smtClean="0"/>
            <a:t> Sharma                        		1000150000.0</a:t>
          </a:r>
          <a:endParaRPr lang="en-US" sz="2000" kern="1200" dirty="0"/>
        </a:p>
      </dsp:txBody>
      <dsp:txXfrm>
        <a:off x="23417" y="2836880"/>
        <a:ext cx="7646146" cy="432866"/>
      </dsp:txXfrm>
    </dsp:sp>
    <dsp:sp modelId="{D18EB38D-A8AD-41C5-90BF-7A13BCA9D5EC}">
      <dsp:nvSpPr>
        <dsp:cNvPr id="0" name=""/>
        <dsp:cNvSpPr/>
      </dsp:nvSpPr>
      <dsp:spPr>
        <a:xfrm>
          <a:off x="0" y="3350763"/>
          <a:ext cx="769298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Steadview</a:t>
          </a:r>
          <a:r>
            <a:rPr lang="en-US" sz="2000" kern="1200" dirty="0" smtClean="0"/>
            <a:t> Capital and existing investors     	700000000.0</a:t>
          </a:r>
          <a:endParaRPr lang="en-US" sz="2000" kern="1200" dirty="0"/>
        </a:p>
      </dsp:txBody>
      <dsp:txXfrm>
        <a:off x="23417" y="3374180"/>
        <a:ext cx="764614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155247" cy="378317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rial Black" panose="020B0A04020102020204" pitchFamily="34" charset="0"/>
              </a:rPr>
              <a:t>CASE STUDY ON </a:t>
            </a:r>
            <a:br>
              <a:rPr lang="en-US" sz="4000" dirty="0" smtClean="0">
                <a:latin typeface="Arial Black" panose="020B0A04020102020204" pitchFamily="34" charset="0"/>
              </a:rPr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latin typeface="Algerian" panose="04020705040A02060702" pitchFamily="82" charset="0"/>
              </a:rPr>
              <a:t>funding </a:t>
            </a:r>
            <a:r>
              <a:rPr lang="en-US" sz="4000" dirty="0">
                <a:latin typeface="Algerian" panose="04020705040A02060702" pitchFamily="82" charset="0"/>
              </a:rPr>
              <a:t>information of the Indian startups from January 2015 to August 2017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765182"/>
            <a:ext cx="6400800" cy="1026017"/>
          </a:xfrm>
        </p:spPr>
        <p:txBody>
          <a:bodyPr/>
          <a:lstStyle/>
          <a:p>
            <a:endParaRPr lang="en-US" dirty="0" smtClean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36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2369" y="182880"/>
            <a:ext cx="1142296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D2D2D"/>
                </a:solidFill>
                <a:latin typeface="Arial" panose="020B0604020202020204" pitchFamily="34" charset="0"/>
              </a:rPr>
              <a:t>Problem Statement </a:t>
            </a:r>
            <a:endParaRPr lang="en-US" b="1" dirty="0"/>
          </a:p>
          <a:p>
            <a:r>
              <a:rPr lang="en-US" dirty="0">
                <a:solidFill>
                  <a:srgbClr val="626262"/>
                </a:solidFill>
                <a:latin typeface="Arial" panose="020B0604020202020204" pitchFamily="34" charset="0"/>
              </a:rPr>
              <a:t>There are 4 different type of investments. Find out percentage of amount funded for each investment type</a:t>
            </a:r>
            <a:endParaRPr lang="en-US" b="1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27274" y="1378635"/>
            <a:ext cx="76528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12121"/>
                </a:solidFill>
                <a:latin typeface="Arial Black" panose="020B0A04020102020204" pitchFamily="34" charset="0"/>
              </a:rPr>
              <a:t>Crowd </a:t>
            </a:r>
            <a:r>
              <a:rPr lang="en-US" sz="2000" dirty="0" smtClean="0">
                <a:solidFill>
                  <a:srgbClr val="212121"/>
                </a:solidFill>
                <a:latin typeface="Arial Black" panose="020B0A04020102020204" pitchFamily="34" charset="0"/>
              </a:rPr>
              <a:t>Funding    0.00</a:t>
            </a:r>
            <a:r>
              <a:rPr lang="en-US" sz="2000" dirty="0">
                <a:solidFill>
                  <a:srgbClr val="212121"/>
                </a:solidFill>
                <a:latin typeface="Arial Black" panose="020B0A04020102020204" pitchFamily="34" charset="0"/>
              </a:rPr>
              <a:t>% </a:t>
            </a:r>
            <a:endParaRPr lang="en-US" sz="2000" dirty="0" smtClean="0">
              <a:solidFill>
                <a:srgbClr val="212121"/>
              </a:solidFill>
              <a:latin typeface="Arial Black" panose="020B0A04020102020204" pitchFamily="34" charset="0"/>
            </a:endParaRPr>
          </a:p>
          <a:p>
            <a:endParaRPr lang="en-US" sz="2000" dirty="0" smtClean="0">
              <a:solidFill>
                <a:srgbClr val="212121"/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rgbClr val="212121"/>
                </a:solidFill>
                <a:latin typeface="Arial Black" panose="020B0A04020102020204" pitchFamily="34" charset="0"/>
              </a:rPr>
              <a:t>Debt </a:t>
            </a:r>
            <a:r>
              <a:rPr lang="en-US" sz="2000" dirty="0">
                <a:solidFill>
                  <a:srgbClr val="212121"/>
                </a:solidFill>
                <a:latin typeface="Arial Black" panose="020B0A04020102020204" pitchFamily="34" charset="0"/>
              </a:rPr>
              <a:t>Funding</a:t>
            </a:r>
            <a:r>
              <a:rPr lang="en-US" sz="2000" dirty="0" smtClean="0">
                <a:solidFill>
                  <a:srgbClr val="212121"/>
                </a:solidFill>
                <a:latin typeface="Arial Black" panose="020B0A04020102020204" pitchFamily="34" charset="0"/>
              </a:rPr>
              <a:t>:     0.09</a:t>
            </a:r>
            <a:r>
              <a:rPr lang="en-US" sz="2000" dirty="0">
                <a:solidFill>
                  <a:srgbClr val="212121"/>
                </a:solidFill>
                <a:latin typeface="Arial Black" panose="020B0A04020102020204" pitchFamily="34" charset="0"/>
              </a:rPr>
              <a:t>% </a:t>
            </a:r>
            <a:endParaRPr lang="en-US" sz="2000" dirty="0" smtClean="0">
              <a:solidFill>
                <a:srgbClr val="212121"/>
              </a:solidFill>
              <a:latin typeface="Arial Black" panose="020B0A04020102020204" pitchFamily="34" charset="0"/>
            </a:endParaRPr>
          </a:p>
          <a:p>
            <a:endParaRPr lang="en-US" sz="2000" dirty="0" smtClean="0">
              <a:solidFill>
                <a:srgbClr val="212121"/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rgbClr val="212121"/>
                </a:solidFill>
                <a:latin typeface="Arial Black" panose="020B0A04020102020204" pitchFamily="34" charset="0"/>
              </a:rPr>
              <a:t>Private Equity     93.45</a:t>
            </a:r>
            <a:r>
              <a:rPr lang="en-US" sz="2000" dirty="0">
                <a:solidFill>
                  <a:srgbClr val="212121"/>
                </a:solidFill>
                <a:latin typeface="Arial Black" panose="020B0A04020102020204" pitchFamily="34" charset="0"/>
              </a:rPr>
              <a:t>% </a:t>
            </a:r>
            <a:endParaRPr lang="en-US" sz="2000" dirty="0" smtClean="0">
              <a:solidFill>
                <a:srgbClr val="212121"/>
              </a:solidFill>
              <a:latin typeface="Arial Black" panose="020B0A04020102020204" pitchFamily="34" charset="0"/>
            </a:endParaRPr>
          </a:p>
          <a:p>
            <a:endParaRPr lang="en-US" sz="2000" dirty="0" smtClean="0">
              <a:solidFill>
                <a:srgbClr val="212121"/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rgbClr val="212121"/>
                </a:solidFill>
                <a:latin typeface="Arial Black" panose="020B0A04020102020204" pitchFamily="34" charset="0"/>
              </a:rPr>
              <a:t>Seed Funding     5.48</a:t>
            </a:r>
            <a:r>
              <a:rPr lang="en-US" sz="2000" dirty="0">
                <a:solidFill>
                  <a:srgbClr val="212121"/>
                </a:solidFill>
                <a:latin typeface="Arial Black" panose="020B0A04020102020204" pitchFamily="34" charset="0"/>
              </a:rPr>
              <a:t>%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43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19" y="211015"/>
            <a:ext cx="95660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D2D2D"/>
                </a:solidFill>
                <a:latin typeface="Arial" panose="020B0604020202020204" pitchFamily="34" charset="0"/>
              </a:rPr>
              <a:t>Problem Statement :</a:t>
            </a:r>
            <a:endParaRPr lang="en-US" b="1" dirty="0"/>
          </a:p>
          <a:p>
            <a:r>
              <a:rPr lang="en-US" dirty="0">
                <a:solidFill>
                  <a:srgbClr val="626262"/>
                </a:solidFill>
                <a:latin typeface="Arial" panose="020B0604020202020204" pitchFamily="34" charset="0"/>
              </a:rPr>
              <a:t>Which type of companies got more easily funding. </a:t>
            </a:r>
            <a:endParaRPr lang="en-US" dirty="0" smtClean="0">
              <a:solidFill>
                <a:srgbClr val="626262"/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626262"/>
                </a:solidFill>
                <a:latin typeface="Arial" panose="020B0604020202020204" pitchFamily="34" charset="0"/>
              </a:rPr>
              <a:t>Find-</a:t>
            </a:r>
            <a:endParaRPr lang="en-US" b="1" dirty="0"/>
          </a:p>
          <a:p>
            <a:r>
              <a:rPr lang="en-US" dirty="0">
                <a:solidFill>
                  <a:srgbClr val="626262"/>
                </a:solidFill>
                <a:latin typeface="Arial" panose="020B0604020202020204" pitchFamily="34" charset="0"/>
              </a:rPr>
              <a:t>Top 5 industries and percentage of the total amount funded to that industry. (among top 5 only</a:t>
            </a:r>
            <a:r>
              <a:rPr lang="en-US" dirty="0" smtClean="0">
                <a:solidFill>
                  <a:srgbClr val="626262"/>
                </a:solidFill>
                <a:latin typeface="Arial" panose="020B0604020202020204" pitchFamily="34" charset="0"/>
              </a:rPr>
              <a:t>)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31519" y="2067951"/>
            <a:ext cx="8412481" cy="3833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Arial Black" panose="020B0A04020102020204" pitchFamily="34" charset="0"/>
              </a:rPr>
              <a:t>Ecommerce: 21.59% </a:t>
            </a:r>
            <a:endParaRPr lang="en-US" dirty="0" smtClean="0">
              <a:solidFill>
                <a:srgbClr val="212121"/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rgbClr val="212121"/>
              </a:solidFill>
              <a:latin typeface="Arial Black" panose="020B0A04020102020204" pitchFamily="34" charset="0"/>
            </a:endParaRPr>
          </a:p>
          <a:p>
            <a:r>
              <a:rPr lang="en-US" dirty="0" smtClean="0">
                <a:solidFill>
                  <a:srgbClr val="212121"/>
                </a:solidFill>
                <a:latin typeface="Arial Black" panose="020B0A04020102020204" pitchFamily="34" charset="0"/>
              </a:rPr>
              <a:t>Consumer </a:t>
            </a:r>
            <a:r>
              <a:rPr lang="en-US" dirty="0">
                <a:solidFill>
                  <a:srgbClr val="212121"/>
                </a:solidFill>
                <a:latin typeface="Arial Black" panose="020B0A04020102020204" pitchFamily="34" charset="0"/>
              </a:rPr>
              <a:t>Internet: 16.98</a:t>
            </a:r>
            <a:r>
              <a:rPr lang="en-US" dirty="0" smtClean="0">
                <a:solidFill>
                  <a:srgbClr val="212121"/>
                </a:solidFill>
                <a:latin typeface="Arial Black" panose="020B0A04020102020204" pitchFamily="34" charset="0"/>
              </a:rPr>
              <a:t>%</a:t>
            </a:r>
          </a:p>
          <a:p>
            <a:r>
              <a:rPr lang="en-US" dirty="0" smtClean="0">
                <a:solidFill>
                  <a:srgbClr val="212121"/>
                </a:solidFill>
                <a:latin typeface="Arial Black" panose="020B0A04020102020204" pitchFamily="34" charset="0"/>
              </a:rPr>
              <a:t> </a:t>
            </a:r>
          </a:p>
          <a:p>
            <a:r>
              <a:rPr lang="en-US" dirty="0" smtClean="0">
                <a:solidFill>
                  <a:srgbClr val="212121"/>
                </a:solidFill>
                <a:latin typeface="Arial Black" panose="020B0A04020102020204" pitchFamily="34" charset="0"/>
              </a:rPr>
              <a:t>Transportation</a:t>
            </a:r>
            <a:r>
              <a:rPr lang="en-US" dirty="0">
                <a:solidFill>
                  <a:srgbClr val="212121"/>
                </a:solidFill>
                <a:latin typeface="Arial Black" panose="020B0A04020102020204" pitchFamily="34" charset="0"/>
              </a:rPr>
              <a:t>: 10.64% </a:t>
            </a:r>
            <a:endParaRPr lang="en-US" dirty="0" smtClean="0">
              <a:solidFill>
                <a:srgbClr val="212121"/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rgbClr val="212121"/>
              </a:solidFill>
              <a:latin typeface="Arial Black" panose="020B0A04020102020204" pitchFamily="34" charset="0"/>
            </a:endParaRPr>
          </a:p>
          <a:p>
            <a:r>
              <a:rPr lang="en-US" dirty="0" smtClean="0">
                <a:solidFill>
                  <a:srgbClr val="212121"/>
                </a:solidFill>
                <a:latin typeface="Arial Black" panose="020B0A04020102020204" pitchFamily="34" charset="0"/>
              </a:rPr>
              <a:t>Technology</a:t>
            </a:r>
            <a:r>
              <a:rPr lang="en-US" dirty="0">
                <a:solidFill>
                  <a:srgbClr val="212121"/>
                </a:solidFill>
                <a:latin typeface="Arial Black" panose="020B0A04020102020204" pitchFamily="34" charset="0"/>
              </a:rPr>
              <a:t>: 6.05% </a:t>
            </a:r>
            <a:endParaRPr lang="en-US" dirty="0" smtClean="0">
              <a:solidFill>
                <a:srgbClr val="212121"/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rgbClr val="212121"/>
              </a:solidFill>
              <a:latin typeface="Arial Black" panose="020B0A04020102020204" pitchFamily="34" charset="0"/>
            </a:endParaRPr>
          </a:p>
          <a:p>
            <a:r>
              <a:rPr lang="en-US" dirty="0" smtClean="0">
                <a:solidFill>
                  <a:srgbClr val="212121"/>
                </a:solidFill>
                <a:latin typeface="Arial Black" panose="020B0A04020102020204" pitchFamily="34" charset="0"/>
              </a:rPr>
              <a:t>Finance</a:t>
            </a:r>
            <a:r>
              <a:rPr lang="en-US" dirty="0">
                <a:solidFill>
                  <a:srgbClr val="212121"/>
                </a:solidFill>
                <a:latin typeface="Arial Black" panose="020B0A04020102020204" pitchFamily="34" charset="0"/>
              </a:rPr>
              <a:t>: 5.35</a:t>
            </a:r>
            <a:r>
              <a:rPr lang="en-US" dirty="0" smtClean="0">
                <a:solidFill>
                  <a:srgbClr val="212121"/>
                </a:solidFill>
                <a:latin typeface="Arial Black" panose="020B0A04020102020204" pitchFamily="34" charset="0"/>
              </a:rPr>
              <a:t>%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Thus Ecommerce </a:t>
            </a:r>
            <a:r>
              <a:rPr lang="en-US" dirty="0"/>
              <a:t>type of companies tend to got more easily </a:t>
            </a:r>
            <a:r>
              <a:rPr lang="en-US" dirty="0" smtClean="0"/>
              <a:t>funded.</a:t>
            </a:r>
            <a:endParaRPr lang="en-US" dirty="0"/>
          </a:p>
          <a:p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8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7625" y="253219"/>
            <a:ext cx="880637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D2D2D"/>
                </a:solidFill>
                <a:latin typeface="Arial" panose="020B0604020202020204" pitchFamily="34" charset="0"/>
              </a:rPr>
              <a:t>Problem Statement </a:t>
            </a:r>
            <a:endParaRPr lang="en-US" b="1" dirty="0"/>
          </a:p>
          <a:p>
            <a:r>
              <a:rPr lang="en-US" dirty="0">
                <a:solidFill>
                  <a:srgbClr val="626262"/>
                </a:solidFill>
                <a:latin typeface="Arial" panose="020B0604020202020204" pitchFamily="34" charset="0"/>
              </a:rPr>
              <a:t>Find top 5 startups with most amount of total funding.</a:t>
            </a:r>
            <a:endParaRPr lang="en-US" b="1" dirty="0">
              <a:effectLst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97755683"/>
              </p:ext>
            </p:extLst>
          </p:nvPr>
        </p:nvGraphicFramePr>
        <p:xfrm>
          <a:off x="3047999" y="1153551"/>
          <a:ext cx="6940063" cy="423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089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6941" y="182880"/>
            <a:ext cx="890484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D2D2D"/>
                </a:solidFill>
                <a:latin typeface="Arial" panose="020B0604020202020204" pitchFamily="34" charset="0"/>
              </a:rPr>
              <a:t>Problem Statement :</a:t>
            </a:r>
            <a:endParaRPr lang="en-US" b="1" dirty="0"/>
          </a:p>
          <a:p>
            <a:r>
              <a:rPr lang="en-US" dirty="0">
                <a:solidFill>
                  <a:srgbClr val="626262"/>
                </a:solidFill>
                <a:latin typeface="Arial" panose="020B0604020202020204" pitchFamily="34" charset="0"/>
              </a:rPr>
              <a:t>Find the top 5 startups who received the most number of funding rounds</a:t>
            </a:r>
            <a:endParaRPr lang="en-US" b="1" dirty="0">
              <a:effectLst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91877571"/>
              </p:ext>
            </p:extLst>
          </p:nvPr>
        </p:nvGraphicFramePr>
        <p:xfrm>
          <a:off x="3545058" y="1336431"/>
          <a:ext cx="5824026" cy="4431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35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666750"/>
            <a:ext cx="87630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0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2535" y="309489"/>
            <a:ext cx="903145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D2D2D"/>
                </a:solidFill>
                <a:latin typeface="Arial" panose="020B0604020202020204" pitchFamily="34" charset="0"/>
              </a:rPr>
              <a:t>Problem Statement </a:t>
            </a:r>
            <a:endParaRPr lang="en-US" sz="2800" b="1" dirty="0" smtClean="0">
              <a:solidFill>
                <a:srgbClr val="2D2D2D"/>
              </a:solidFill>
              <a:latin typeface="Arial" panose="020B0604020202020204" pitchFamily="34" charset="0"/>
            </a:endParaRPr>
          </a:p>
          <a:p>
            <a:endParaRPr lang="en-US" sz="2800" b="1" dirty="0">
              <a:solidFill>
                <a:srgbClr val="2D2D2D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D2D2D"/>
                </a:solidFill>
                <a:latin typeface="Arial" panose="020B0604020202020204" pitchFamily="34" charset="0"/>
              </a:rPr>
              <a:t>Find the top 5 startups who received the most number of funding rounds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05603370"/>
              </p:ext>
            </p:extLst>
          </p:nvPr>
        </p:nvGraphicFramePr>
        <p:xfrm>
          <a:off x="3048000" y="1955409"/>
          <a:ext cx="6096000" cy="3671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8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493" y="528034"/>
            <a:ext cx="6091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Important Investors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92610964"/>
              </p:ext>
            </p:extLst>
          </p:nvPr>
        </p:nvGraphicFramePr>
        <p:xfrm>
          <a:off x="3048000" y="1352282"/>
          <a:ext cx="7692980" cy="4494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39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130121"/>
          </a:xfrm>
        </p:spPr>
        <p:txBody>
          <a:bodyPr/>
          <a:lstStyle/>
          <a:p>
            <a:r>
              <a:rPr lang="en-US" dirty="0" smtClean="0"/>
              <a:t>Findings &amp; Suggestion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84212" y="1815921"/>
            <a:ext cx="8535988" cy="417847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1.Startups </a:t>
            </a:r>
            <a:r>
              <a:rPr lang="en-US" b="1" dirty="0"/>
              <a:t>in the category of transportation and Ecommerce are getting funded in the last few </a:t>
            </a:r>
            <a:r>
              <a:rPr lang="en-US" b="1" dirty="0" err="1" smtClean="0"/>
              <a:t>years.</a:t>
            </a:r>
            <a:r>
              <a:rPr lang="en-US" dirty="0" err="1" smtClean="0"/>
              <a:t>T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2.The </a:t>
            </a:r>
            <a:r>
              <a:rPr lang="en-US" b="1" dirty="0"/>
              <a:t>top 5 investors </a:t>
            </a:r>
            <a:r>
              <a:rPr lang="en-US" b="1" dirty="0"/>
              <a:t>are:</a:t>
            </a:r>
          </a:p>
          <a:p>
            <a:r>
              <a:rPr lang="en-US" b="1" dirty="0"/>
              <a:t>	1.Softbank  2.Westbridge </a:t>
            </a:r>
            <a:r>
              <a:rPr lang="en-US" b="1" dirty="0"/>
              <a:t>Capital </a:t>
            </a:r>
            <a:r>
              <a:rPr lang="en-US" b="1" dirty="0"/>
              <a:t> 3.Microsoft</a:t>
            </a:r>
            <a:r>
              <a:rPr lang="en-US" b="1" dirty="0"/>
              <a:t>, eBay, </a:t>
            </a:r>
            <a:r>
              <a:rPr lang="en-US" b="1" dirty="0" err="1"/>
              <a:t>Tencent</a:t>
            </a:r>
            <a:r>
              <a:rPr lang="en-US" b="1" dirty="0"/>
              <a:t> </a:t>
            </a:r>
            <a:r>
              <a:rPr lang="en-US" b="1" dirty="0"/>
              <a:t>	Holdings   4.Vijay </a:t>
            </a:r>
            <a:r>
              <a:rPr lang="en-US" b="1" dirty="0" err="1"/>
              <a:t>Shekhar</a:t>
            </a:r>
            <a:r>
              <a:rPr lang="en-US" b="1" dirty="0"/>
              <a:t> Sharma </a:t>
            </a:r>
            <a:r>
              <a:rPr lang="en-US" b="1" dirty="0"/>
              <a:t>  5.Steadview </a:t>
            </a:r>
            <a:r>
              <a:rPr lang="en-US" b="1" dirty="0"/>
              <a:t>Capital and </a:t>
            </a:r>
            <a:r>
              <a:rPr lang="en-US" b="1" dirty="0"/>
              <a:t>	existing </a:t>
            </a:r>
            <a:r>
              <a:rPr lang="en-US" b="1" dirty="0" smtClean="0"/>
              <a:t>investors</a:t>
            </a:r>
            <a:r>
              <a:rPr lang="en-US" b="1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3.Ecommerce </a:t>
            </a:r>
            <a:r>
              <a:rPr lang="en-US" b="1" dirty="0"/>
              <a:t>and Transportation are the hot fields that get a lot of funding these </a:t>
            </a:r>
            <a:r>
              <a:rPr lang="en-US" b="1" dirty="0"/>
              <a:t>days</a:t>
            </a:r>
            <a:r>
              <a:rPr lang="en-US" b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err="1" smtClean="0"/>
              <a:t>Banglore</a:t>
            </a:r>
            <a:r>
              <a:rPr lang="en-US" b="1" dirty="0" smtClean="0"/>
              <a:t> city has got major share of start Ups and also gets maximum funding.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821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6220" y="360608"/>
            <a:ext cx="10728101" cy="2228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500"/>
              </a:spcAft>
            </a:pPr>
            <a:r>
              <a:rPr lang="en-US" sz="3200" b="1" dirty="0">
                <a:latin typeface="Arial Black" panose="020B0A040201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Business Problem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dirty="0">
                <a:latin typeface="Arial Black" panose="020B0A040201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 the rapidly evolving landscape of Indian startups from January 2015 to August </a:t>
            </a:r>
            <a:r>
              <a:rPr lang="en-US" dirty="0" smtClean="0">
                <a:latin typeface="Arial Black" panose="020B0A040201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2017</a:t>
            </a:r>
            <a:r>
              <a:rPr lang="en-US" dirty="0">
                <a:latin typeface="Arial Black" panose="020B0A040201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a comprehensive analysis of funding information is required to unearth valuable insights. The project aims to answer key questions and provide strategic recommendations for stakeholders in the startup ecosystem.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0" y="2756079"/>
            <a:ext cx="10354614" cy="36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5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0461" y="437882"/>
            <a:ext cx="1048340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öhne"/>
              </a:rPr>
              <a:t>Specifically the analysis will focus on</a:t>
            </a:r>
          </a:p>
          <a:p>
            <a:endParaRPr lang="en-US" dirty="0" smtClean="0"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b="1" dirty="0" smtClean="0">
                <a:latin typeface="Söhne"/>
              </a:rPr>
              <a:t>TYPES OF FUNDED STARTUPS</a:t>
            </a:r>
            <a:endParaRPr lang="en-US" dirty="0" smtClean="0"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 smtClean="0">
                <a:latin typeface="Söhne"/>
              </a:rPr>
              <a:t>Identify </a:t>
            </a:r>
            <a:r>
              <a:rPr lang="en-US" dirty="0">
                <a:latin typeface="Söhne"/>
              </a:rPr>
              <a:t>the dominant types of startups that have secured funding in the last few years.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Söhne"/>
              </a:rPr>
              <a:t>Determine if there are emerging trends in the types of startups receiving funding over time.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Söhne"/>
              </a:rPr>
              <a:t>Provide a breakdown of funding distribution across different startup categories.</a:t>
            </a:r>
          </a:p>
          <a:p>
            <a:pPr>
              <a:buFont typeface="+mj-lt"/>
              <a:buAutoNum type="arabicPeriod"/>
            </a:pPr>
            <a:r>
              <a:rPr lang="en-US" b="1" dirty="0" smtClean="0">
                <a:latin typeface="Söhne"/>
              </a:rPr>
              <a:t>KEY INVESTORS</a:t>
            </a:r>
            <a:endParaRPr lang="en-US" dirty="0" smtClean="0"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 smtClean="0">
                <a:latin typeface="Söhne"/>
              </a:rPr>
              <a:t>Identify </a:t>
            </a:r>
            <a:r>
              <a:rPr lang="en-US" dirty="0">
                <a:latin typeface="Söhne"/>
              </a:rPr>
              <a:t>and profile the important investors contributing significantly to the Indian startup ecosystem.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Söhne"/>
              </a:rPr>
              <a:t>Analyze the investment patterns of these key investors, including sectors and stages they are more inclined to invest in.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Söhne"/>
              </a:rPr>
              <a:t>Evaluate the influence of these investors on the overall funding landscape.</a:t>
            </a:r>
          </a:p>
          <a:p>
            <a:pPr>
              <a:buFont typeface="+mj-lt"/>
              <a:buAutoNum type="arabicPeriod"/>
            </a:pPr>
            <a:r>
              <a:rPr lang="en-US" b="1" dirty="0" smtClean="0">
                <a:latin typeface="Söhne"/>
              </a:rPr>
              <a:t>HOT FIELDS FOR FUNDING</a:t>
            </a:r>
            <a:endParaRPr lang="en-US" dirty="0" smtClean="0"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 smtClean="0">
                <a:latin typeface="Söhne"/>
              </a:rPr>
              <a:t>Determine </a:t>
            </a:r>
            <a:r>
              <a:rPr lang="en-US" dirty="0">
                <a:latin typeface="Söhne"/>
              </a:rPr>
              <a:t>the sectors or industries that have attracted substantial funding during the specified period.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Söhne"/>
              </a:rPr>
              <a:t>Analyze any shifts or trends in the funding preferences across different fields.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Söhne"/>
              </a:rPr>
              <a:t>Provide insights into the characteristics that make certain fields more attractive to investors</a:t>
            </a:r>
            <a:r>
              <a:rPr lang="en-US" dirty="0" smtClean="0">
                <a:latin typeface="Söhne"/>
              </a:rPr>
              <a:t>.</a:t>
            </a:r>
          </a:p>
          <a:p>
            <a:pPr lvl="1"/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These insights will offer a comprehensive understanding of the current dynamics in the Indian startup ecosystem, guiding stakeholders in making informed decisions about investments, partnerships, and strategic directions.</a:t>
            </a: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6087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1977" y="244699"/>
            <a:ext cx="797202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D2D2D"/>
                </a:solidFill>
                <a:latin typeface="Arial" panose="020B0604020202020204" pitchFamily="34" charset="0"/>
              </a:rPr>
              <a:t>Problem Statement </a:t>
            </a:r>
            <a:endParaRPr lang="en-US" b="1" dirty="0"/>
          </a:p>
          <a:p>
            <a:r>
              <a:rPr lang="en-US" dirty="0">
                <a:solidFill>
                  <a:srgbClr val="626262"/>
                </a:solidFill>
                <a:latin typeface="Arial" panose="020B0604020202020204" pitchFamily="34" charset="0"/>
              </a:rPr>
              <a:t>Check the trend of investments over the years.</a:t>
            </a:r>
            <a:endParaRPr lang="en-US" b="1" dirty="0">
              <a:effectLst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43881"/>
              </p:ext>
            </p:extLst>
          </p:nvPr>
        </p:nvGraphicFramePr>
        <p:xfrm>
          <a:off x="2047740" y="1584100"/>
          <a:ext cx="5408174" cy="3743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087"/>
                <a:gridCol w="2704087"/>
              </a:tblGrid>
              <a:tr h="51730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effectLst/>
                        </a:rPr>
                        <a:t>Number of Funding</a:t>
                      </a:r>
                    </a:p>
                    <a:p>
                      <a:pPr algn="r"/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</a:tr>
              <a:tr h="51730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2015.0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929</a:t>
                      </a:r>
                    </a:p>
                  </a:txBody>
                  <a:tcPr anchor="ctr"/>
                </a:tc>
              </a:tr>
              <a:tr h="51730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2016.0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993</a:t>
                      </a:r>
                    </a:p>
                  </a:txBody>
                  <a:tcPr anchor="ctr"/>
                </a:tc>
              </a:tr>
              <a:tr h="51730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2017.0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687</a:t>
                      </a:r>
                    </a:p>
                  </a:txBody>
                  <a:tcPr anchor="ctr"/>
                </a:tc>
              </a:tr>
              <a:tr h="51730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2018.0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309</a:t>
                      </a:r>
                    </a:p>
                  </a:txBody>
                  <a:tcPr anchor="ctr"/>
                </a:tc>
              </a:tr>
              <a:tr h="51730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2019.0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111</a:t>
                      </a:r>
                    </a:p>
                  </a:txBody>
                  <a:tcPr anchor="ctr"/>
                </a:tc>
              </a:tr>
              <a:tr h="51730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2020.0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02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6" y="816821"/>
            <a:ext cx="8032124" cy="4483842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15155" y="358103"/>
            <a:ext cx="108568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	From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the below visual interpretation of the data we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can clearly see a decreasing trend of investments over the years(2015 to 2020)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9854" y="309093"/>
            <a:ext cx="838414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D2D2D"/>
                </a:solidFill>
                <a:latin typeface="Arial" panose="020B0604020202020204" pitchFamily="34" charset="0"/>
              </a:rPr>
              <a:t>Problem Statement </a:t>
            </a:r>
            <a:endParaRPr lang="en-US" b="1" dirty="0"/>
          </a:p>
          <a:p>
            <a:r>
              <a:rPr lang="en-US" dirty="0">
                <a:solidFill>
                  <a:srgbClr val="626262"/>
                </a:solidFill>
                <a:latin typeface="Arial" panose="020B0604020202020204" pitchFamily="34" charset="0"/>
              </a:rPr>
              <a:t>Find out which cities are </a:t>
            </a:r>
            <a:r>
              <a:rPr lang="en-US" dirty="0" smtClean="0">
                <a:solidFill>
                  <a:srgbClr val="626262"/>
                </a:solidFill>
                <a:latin typeface="Arial" panose="020B0604020202020204" pitchFamily="34" charset="0"/>
              </a:rPr>
              <a:t>generally </a:t>
            </a:r>
            <a:r>
              <a:rPr lang="en-US" dirty="0">
                <a:solidFill>
                  <a:srgbClr val="626262"/>
                </a:solidFill>
                <a:latin typeface="Arial" panose="020B0604020202020204" pitchFamily="34" charset="0"/>
              </a:rPr>
              <a:t>chosen for starting a startup.</a:t>
            </a:r>
            <a:endParaRPr lang="en-US" b="1" dirty="0">
              <a:effectLst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95450346"/>
              </p:ext>
            </p:extLst>
          </p:nvPr>
        </p:nvGraphicFramePr>
        <p:xfrm>
          <a:off x="991673" y="1468191"/>
          <a:ext cx="8615966" cy="4906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81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4" y="295276"/>
            <a:ext cx="7249867" cy="62276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91147" y="3244334"/>
            <a:ext cx="5009705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Bangalore </a:t>
            </a:r>
            <a:r>
              <a:rPr lang="en-US" dirty="0"/>
              <a:t>city has most number of startups</a:t>
            </a:r>
          </a:p>
        </p:txBody>
      </p:sp>
    </p:spTree>
    <p:extLst>
      <p:ext uri="{BB962C8B-B14F-4D97-AF65-F5344CB8AC3E}">
        <p14:creationId xmlns:p14="http://schemas.microsoft.com/office/powerpoint/2010/main" val="294317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9854" y="103031"/>
            <a:ext cx="838414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D2D2D"/>
                </a:solidFill>
                <a:latin typeface="Arial" panose="020B0604020202020204" pitchFamily="34" charset="0"/>
              </a:rPr>
              <a:t>Problem Statement </a:t>
            </a:r>
            <a:endParaRPr lang="en-US" b="1" dirty="0"/>
          </a:p>
          <a:p>
            <a:r>
              <a:rPr lang="en-US" dirty="0">
                <a:solidFill>
                  <a:srgbClr val="626262"/>
                </a:solidFill>
                <a:latin typeface="Arial" panose="020B0604020202020204" pitchFamily="34" charset="0"/>
              </a:rPr>
              <a:t>Find out if cities play any role in receiving funding.</a:t>
            </a:r>
            <a:endParaRPr lang="en-US" b="1" dirty="0">
              <a:effectLst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04721" y="12395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62508961"/>
              </p:ext>
            </p:extLst>
          </p:nvPr>
        </p:nvGraphicFramePr>
        <p:xfrm>
          <a:off x="3047999" y="1350497"/>
          <a:ext cx="7544973" cy="517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915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295275"/>
            <a:ext cx="7820978" cy="59085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55643" y="3244334"/>
            <a:ext cx="441659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Roboto"/>
              </a:rPr>
              <a:t> </a:t>
            </a:r>
            <a:endParaRPr lang="en-US" dirty="0" smtClean="0">
              <a:solidFill>
                <a:srgbClr val="212121"/>
              </a:solidFill>
              <a:latin typeface="Roboto"/>
            </a:endParaRPr>
          </a:p>
          <a:p>
            <a:endParaRPr lang="en-US" dirty="0">
              <a:solidFill>
                <a:srgbClr val="212121"/>
              </a:solidFill>
              <a:latin typeface="Roboto"/>
            </a:endParaRPr>
          </a:p>
          <a:p>
            <a:endParaRPr lang="en-US" dirty="0" smtClean="0">
              <a:solidFill>
                <a:srgbClr val="212121"/>
              </a:solidFill>
              <a:latin typeface="Roboto"/>
            </a:endParaRPr>
          </a:p>
          <a:p>
            <a:endParaRPr lang="en-US" dirty="0">
              <a:solidFill>
                <a:srgbClr val="212121"/>
              </a:solidFill>
              <a:latin typeface="Roboto"/>
            </a:endParaRPr>
          </a:p>
          <a:p>
            <a:endParaRPr lang="en-US" dirty="0" smtClean="0">
              <a:solidFill>
                <a:srgbClr val="212121"/>
              </a:solidFill>
              <a:latin typeface="Roboto"/>
            </a:endParaRPr>
          </a:p>
          <a:p>
            <a:endParaRPr lang="en-US" dirty="0">
              <a:solidFill>
                <a:srgbClr val="212121"/>
              </a:solidFill>
              <a:latin typeface="Roboto"/>
            </a:endParaRPr>
          </a:p>
          <a:p>
            <a:endParaRPr lang="en-US" dirty="0" smtClean="0">
              <a:solidFill>
                <a:srgbClr val="212121"/>
              </a:solidFill>
              <a:latin typeface="Roboto"/>
            </a:endParaRPr>
          </a:p>
          <a:p>
            <a:endParaRPr lang="en-US" dirty="0">
              <a:solidFill>
                <a:srgbClr val="212121"/>
              </a:solidFill>
              <a:latin typeface="Roboto"/>
            </a:endParaRPr>
          </a:p>
          <a:p>
            <a:endParaRPr lang="en-US" dirty="0" smtClean="0">
              <a:solidFill>
                <a:srgbClr val="212121"/>
              </a:solidFill>
              <a:latin typeface="Roboto"/>
            </a:endParaRPr>
          </a:p>
          <a:p>
            <a:endParaRPr lang="en-US" dirty="0">
              <a:solidFill>
                <a:srgbClr val="212121"/>
              </a:solidFill>
              <a:latin typeface="Roboto"/>
            </a:endParaRPr>
          </a:p>
          <a:p>
            <a:endParaRPr lang="en-US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Bangalore </a:t>
            </a:r>
            <a:r>
              <a:rPr lang="en-US" dirty="0">
                <a:latin typeface="Roboto"/>
              </a:rPr>
              <a:t>city has got maximum funding</a:t>
            </a:r>
            <a:r>
              <a:rPr lang="en-US" dirty="0">
                <a:solidFill>
                  <a:srgbClr val="212121"/>
                </a:solidFill>
                <a:latin typeface="Robot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7586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248</TotalTime>
  <Words>566</Words>
  <Application>Microsoft Office PowerPoint</Application>
  <PresentationFormat>Widescreen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Algerian</vt:lpstr>
      <vt:lpstr>Arial</vt:lpstr>
      <vt:lpstr>Arial Black</vt:lpstr>
      <vt:lpstr>Calibri</vt:lpstr>
      <vt:lpstr>Century Gothic</vt:lpstr>
      <vt:lpstr>Roboto</vt:lpstr>
      <vt:lpstr>Segoe UI</vt:lpstr>
      <vt:lpstr>Söhne</vt:lpstr>
      <vt:lpstr>Times New Roman</vt:lpstr>
      <vt:lpstr>Wingdings</vt:lpstr>
      <vt:lpstr>Wingdings 3</vt:lpstr>
      <vt:lpstr>Slice</vt:lpstr>
      <vt:lpstr>CASE STUDY ON   funding information of the Indian startups from January 2015 to August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 &amp; Suggestion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19</cp:revision>
  <dcterms:created xsi:type="dcterms:W3CDTF">2024-01-22T06:25:47Z</dcterms:created>
  <dcterms:modified xsi:type="dcterms:W3CDTF">2024-01-22T11:52:36Z</dcterms:modified>
</cp:coreProperties>
</file>