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Glacial Indifference" charset="1" panose="00000000000000000000"/>
      <p:regular r:id="rId14"/>
    </p:embeddedFont>
    <p:embeddedFont>
      <p:font typeface="Kuchek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jpeg" Type="http://schemas.openxmlformats.org/officeDocument/2006/relationships/image"/><Relationship Id="rId5" Target="../media/image6.jpe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jpeg" Type="http://schemas.openxmlformats.org/officeDocument/2006/relationships/image"/><Relationship Id="rId5" Target="../media/image9.jpe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jpeg" Type="http://schemas.openxmlformats.org/officeDocument/2006/relationships/image"/><Relationship Id="rId5" Target="../media/image11.jpe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jpeg" Type="http://schemas.openxmlformats.org/officeDocument/2006/relationships/image"/><Relationship Id="rId5" Target="../media/image13.jpe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jpeg" Type="http://schemas.openxmlformats.org/officeDocument/2006/relationships/image"/><Relationship Id="rId5" Target="../media/image15.jpe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jpeg" Type="http://schemas.openxmlformats.org/officeDocument/2006/relationships/image"/><Relationship Id="rId5" Target="../media/image17.jpe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DE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222086" y="3582263"/>
            <a:ext cx="15896258" cy="11734329"/>
          </a:xfrm>
          <a:custGeom>
            <a:avLst/>
            <a:gdLst/>
            <a:ahLst/>
            <a:cxnLst/>
            <a:rect r="r" b="b" t="t" l="l"/>
            <a:pathLst>
              <a:path h="11734329" w="15896258">
                <a:moveTo>
                  <a:pt x="0" y="0"/>
                </a:moveTo>
                <a:lnTo>
                  <a:pt x="15896258" y="0"/>
                </a:lnTo>
                <a:lnTo>
                  <a:pt x="15896258" y="11734329"/>
                </a:lnTo>
                <a:lnTo>
                  <a:pt x="0" y="117343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02533" y="-6458518"/>
            <a:ext cx="15896258" cy="11734329"/>
          </a:xfrm>
          <a:custGeom>
            <a:avLst/>
            <a:gdLst/>
            <a:ahLst/>
            <a:cxnLst/>
            <a:rect r="r" b="b" t="t" l="l"/>
            <a:pathLst>
              <a:path h="11734329" w="15896258">
                <a:moveTo>
                  <a:pt x="0" y="0"/>
                </a:moveTo>
                <a:lnTo>
                  <a:pt x="15896258" y="0"/>
                </a:lnTo>
                <a:lnTo>
                  <a:pt x="15896258" y="11734328"/>
                </a:lnTo>
                <a:lnTo>
                  <a:pt x="0" y="117343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925179" y="2241108"/>
            <a:ext cx="4437642" cy="1236162"/>
            <a:chOff x="0" y="0"/>
            <a:chExt cx="6909363" cy="192469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909363" cy="1924691"/>
            </a:xfrm>
            <a:custGeom>
              <a:avLst/>
              <a:gdLst/>
              <a:ahLst/>
              <a:cxnLst/>
              <a:rect r="r" b="b" t="t" l="l"/>
              <a:pathLst>
                <a:path h="1924691" w="6909363">
                  <a:moveTo>
                    <a:pt x="5939718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2346"/>
                  </a:cubicBezTo>
                  <a:cubicBezTo>
                    <a:pt x="0" y="1489716"/>
                    <a:pt x="434975" y="1924691"/>
                    <a:pt x="969645" y="1924691"/>
                  </a:cubicBezTo>
                  <a:lnTo>
                    <a:pt x="5939718" y="1924691"/>
                  </a:lnTo>
                  <a:cubicBezTo>
                    <a:pt x="6474388" y="1924691"/>
                    <a:pt x="6909363" y="1489716"/>
                    <a:pt x="6909363" y="962346"/>
                  </a:cubicBezTo>
                  <a:cubicBezTo>
                    <a:pt x="6909363" y="434975"/>
                    <a:pt x="6474388" y="0"/>
                    <a:pt x="5939718" y="0"/>
                  </a:cubicBezTo>
                  <a:close/>
                  <a:moveTo>
                    <a:pt x="5939718" y="1899291"/>
                  </a:moveTo>
                  <a:lnTo>
                    <a:pt x="969645" y="1899291"/>
                  </a:lnTo>
                  <a:cubicBezTo>
                    <a:pt x="448945" y="1899291"/>
                    <a:pt x="25400" y="1475746"/>
                    <a:pt x="25400" y="962346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5939718" y="25400"/>
                  </a:lnTo>
                  <a:cubicBezTo>
                    <a:pt x="6460418" y="25400"/>
                    <a:pt x="6883963" y="448945"/>
                    <a:pt x="6883963" y="962346"/>
                  </a:cubicBezTo>
                  <a:cubicBezTo>
                    <a:pt x="6883963" y="1475746"/>
                    <a:pt x="6460418" y="1899291"/>
                    <a:pt x="5939718" y="189929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6747399" y="2564867"/>
            <a:ext cx="4793201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Glacial Indifference"/>
              </a:rPr>
              <a:t>Nathália S. Bispo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53471" y="6695180"/>
            <a:ext cx="16181057" cy="470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74"/>
              </a:lnSpc>
              <a:spcBef>
                <a:spcPct val="0"/>
              </a:spcBef>
            </a:pPr>
            <a:r>
              <a:rPr lang="en-US" sz="2649">
                <a:solidFill>
                  <a:srgbClr val="000000"/>
                </a:solidFill>
                <a:latin typeface="Glacial Indifference"/>
              </a:rPr>
              <a:t>Alterações desde o protótipo de interface gráfica até a implementação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97666" y="4405313"/>
            <a:ext cx="15692667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400"/>
              </a:lnSpc>
              <a:spcBef>
                <a:spcPct val="0"/>
              </a:spcBef>
            </a:pPr>
            <a:r>
              <a:rPr lang="en-US" sz="9500">
                <a:solidFill>
                  <a:srgbClr val="000000"/>
                </a:solidFill>
                <a:latin typeface="Kuchek Bold"/>
              </a:rPr>
              <a:t>Portfólio - Etapa 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190826" y="-3651663"/>
            <a:ext cx="14439051" cy="10658645"/>
          </a:xfrm>
          <a:custGeom>
            <a:avLst/>
            <a:gdLst/>
            <a:ahLst/>
            <a:cxnLst/>
            <a:rect r="r" b="b" t="t" l="l"/>
            <a:pathLst>
              <a:path h="10658645" w="14439051">
                <a:moveTo>
                  <a:pt x="0" y="0"/>
                </a:moveTo>
                <a:lnTo>
                  <a:pt x="14439052" y="0"/>
                </a:lnTo>
                <a:lnTo>
                  <a:pt x="14439052" y="10658645"/>
                </a:lnTo>
                <a:lnTo>
                  <a:pt x="0" y="106586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886235" y="715173"/>
            <a:ext cx="12515531" cy="8856654"/>
            <a:chOff x="0" y="0"/>
            <a:chExt cx="16687374" cy="11808872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/>
            <a:srcRect l="0" t="0" r="0" b="34265"/>
            <a:stretch>
              <a:fillRect/>
            </a:stretch>
          </p:blipFill>
          <p:spPr>
            <a:xfrm flipH="false" flipV="false">
              <a:off x="0" y="0"/>
              <a:ext cx="16687374" cy="5840936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5"/>
            <a:srcRect l="0" t="9080" r="0" b="28693"/>
            <a:stretch>
              <a:fillRect/>
            </a:stretch>
          </p:blipFill>
          <p:spPr>
            <a:xfrm flipH="false" flipV="false">
              <a:off x="0" y="5967936"/>
              <a:ext cx="16687374" cy="5840936"/>
            </a:xfrm>
            <a:prstGeom prst="rect">
              <a:avLst/>
            </a:prstGeom>
          </p:spPr>
        </p:pic>
      </p:grpSp>
      <p:sp>
        <p:nvSpPr>
          <p:cNvPr name="Freeform 6" id="6"/>
          <p:cNvSpPr/>
          <p:nvPr/>
        </p:nvSpPr>
        <p:spPr>
          <a:xfrm flipH="false" flipV="false" rot="0">
            <a:off x="11000821" y="2457627"/>
            <a:ext cx="10730307" cy="10730307"/>
          </a:xfrm>
          <a:custGeom>
            <a:avLst/>
            <a:gdLst/>
            <a:ahLst/>
            <a:cxnLst/>
            <a:rect r="r" b="b" t="t" l="l"/>
            <a:pathLst>
              <a:path h="10730307" w="10730307">
                <a:moveTo>
                  <a:pt x="0" y="0"/>
                </a:moveTo>
                <a:lnTo>
                  <a:pt x="10730307" y="0"/>
                </a:lnTo>
                <a:lnTo>
                  <a:pt x="10730307" y="10730307"/>
                </a:lnTo>
                <a:lnTo>
                  <a:pt x="0" y="107303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263072"/>
            <a:ext cx="9594151" cy="894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69"/>
              </a:lnSpc>
              <a:spcBef>
                <a:spcPct val="0"/>
              </a:spcBef>
            </a:pPr>
            <a:r>
              <a:rPr lang="en-US" sz="5808">
                <a:solidFill>
                  <a:srgbClr val="000000"/>
                </a:solidFill>
                <a:latin typeface="Kuchek Bold"/>
              </a:rPr>
              <a:t>Protótipo inicial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693849" y="9392322"/>
            <a:ext cx="9594151" cy="894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69"/>
              </a:lnSpc>
              <a:spcBef>
                <a:spcPct val="0"/>
              </a:spcBef>
            </a:pPr>
            <a:r>
              <a:rPr lang="en-US" sz="5808">
                <a:solidFill>
                  <a:srgbClr val="000000"/>
                </a:solidFill>
                <a:latin typeface="Kuchek Bold"/>
              </a:rPr>
              <a:t>Projeto implementado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190826" y="-3651663"/>
            <a:ext cx="14439051" cy="10658645"/>
          </a:xfrm>
          <a:custGeom>
            <a:avLst/>
            <a:gdLst/>
            <a:ahLst/>
            <a:cxnLst/>
            <a:rect r="r" b="b" t="t" l="l"/>
            <a:pathLst>
              <a:path h="10658645" w="14439051">
                <a:moveTo>
                  <a:pt x="0" y="0"/>
                </a:moveTo>
                <a:lnTo>
                  <a:pt x="14439052" y="0"/>
                </a:lnTo>
                <a:lnTo>
                  <a:pt x="14439052" y="10658645"/>
                </a:lnTo>
                <a:lnTo>
                  <a:pt x="0" y="106586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886235" y="715173"/>
            <a:ext cx="12515531" cy="8856654"/>
            <a:chOff x="0" y="0"/>
            <a:chExt cx="16687374" cy="11808872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/>
            <a:srcRect l="0" t="17035" r="0" b="17035"/>
            <a:stretch>
              <a:fillRect/>
            </a:stretch>
          </p:blipFill>
          <p:spPr>
            <a:xfrm flipH="false" flipV="false">
              <a:off x="0" y="0"/>
              <a:ext cx="16687374" cy="5840936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5"/>
            <a:srcRect l="0" t="18886" r="0" b="18886"/>
            <a:stretch>
              <a:fillRect/>
            </a:stretch>
          </p:blipFill>
          <p:spPr>
            <a:xfrm flipH="false" flipV="false">
              <a:off x="0" y="5967936"/>
              <a:ext cx="16687374" cy="5840936"/>
            </a:xfrm>
            <a:prstGeom prst="rect">
              <a:avLst/>
            </a:prstGeom>
          </p:spPr>
        </p:pic>
      </p:grpSp>
      <p:sp>
        <p:nvSpPr>
          <p:cNvPr name="Freeform 6" id="6"/>
          <p:cNvSpPr/>
          <p:nvPr/>
        </p:nvSpPr>
        <p:spPr>
          <a:xfrm flipH="false" flipV="false" rot="0">
            <a:off x="11000821" y="2457627"/>
            <a:ext cx="10730307" cy="10730307"/>
          </a:xfrm>
          <a:custGeom>
            <a:avLst/>
            <a:gdLst/>
            <a:ahLst/>
            <a:cxnLst/>
            <a:rect r="r" b="b" t="t" l="l"/>
            <a:pathLst>
              <a:path h="10730307" w="10730307">
                <a:moveTo>
                  <a:pt x="0" y="0"/>
                </a:moveTo>
                <a:lnTo>
                  <a:pt x="10730307" y="0"/>
                </a:lnTo>
                <a:lnTo>
                  <a:pt x="10730307" y="10730307"/>
                </a:lnTo>
                <a:lnTo>
                  <a:pt x="0" y="107303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263072"/>
            <a:ext cx="9594151" cy="894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69"/>
              </a:lnSpc>
              <a:spcBef>
                <a:spcPct val="0"/>
              </a:spcBef>
            </a:pPr>
            <a:r>
              <a:rPr lang="en-US" sz="5808">
                <a:solidFill>
                  <a:srgbClr val="000000"/>
                </a:solidFill>
                <a:latin typeface="Kuchek Bold"/>
              </a:rPr>
              <a:t>Protótipo inicial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693849" y="8806198"/>
            <a:ext cx="9594151" cy="894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69"/>
              </a:lnSpc>
              <a:spcBef>
                <a:spcPct val="0"/>
              </a:spcBef>
            </a:pPr>
            <a:r>
              <a:rPr lang="en-US" sz="5808">
                <a:solidFill>
                  <a:srgbClr val="000000"/>
                </a:solidFill>
                <a:latin typeface="Kuchek Bold"/>
              </a:rPr>
              <a:t>Projeto implementado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190826" y="-3651663"/>
            <a:ext cx="14439051" cy="10658645"/>
          </a:xfrm>
          <a:custGeom>
            <a:avLst/>
            <a:gdLst/>
            <a:ahLst/>
            <a:cxnLst/>
            <a:rect r="r" b="b" t="t" l="l"/>
            <a:pathLst>
              <a:path h="10658645" w="14439051">
                <a:moveTo>
                  <a:pt x="0" y="0"/>
                </a:moveTo>
                <a:lnTo>
                  <a:pt x="14439052" y="0"/>
                </a:lnTo>
                <a:lnTo>
                  <a:pt x="14439052" y="10658645"/>
                </a:lnTo>
                <a:lnTo>
                  <a:pt x="0" y="106586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886235" y="715173"/>
            <a:ext cx="12515531" cy="8856654"/>
            <a:chOff x="0" y="0"/>
            <a:chExt cx="16687374" cy="11808872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/>
            <a:srcRect l="0" t="16759" r="0" b="16759"/>
            <a:stretch>
              <a:fillRect/>
            </a:stretch>
          </p:blipFill>
          <p:spPr>
            <a:xfrm flipH="false" flipV="false">
              <a:off x="0" y="0"/>
              <a:ext cx="16687374" cy="5840936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5"/>
            <a:srcRect l="0" t="18886" r="0" b="18886"/>
            <a:stretch>
              <a:fillRect/>
            </a:stretch>
          </p:blipFill>
          <p:spPr>
            <a:xfrm flipH="false" flipV="false">
              <a:off x="0" y="5967936"/>
              <a:ext cx="16687374" cy="5840936"/>
            </a:xfrm>
            <a:prstGeom prst="rect">
              <a:avLst/>
            </a:prstGeom>
          </p:spPr>
        </p:pic>
      </p:grpSp>
      <p:sp>
        <p:nvSpPr>
          <p:cNvPr name="Freeform 6" id="6"/>
          <p:cNvSpPr/>
          <p:nvPr/>
        </p:nvSpPr>
        <p:spPr>
          <a:xfrm flipH="false" flipV="false" rot="0">
            <a:off x="11000821" y="2457627"/>
            <a:ext cx="10730307" cy="10730307"/>
          </a:xfrm>
          <a:custGeom>
            <a:avLst/>
            <a:gdLst/>
            <a:ahLst/>
            <a:cxnLst/>
            <a:rect r="r" b="b" t="t" l="l"/>
            <a:pathLst>
              <a:path h="10730307" w="10730307">
                <a:moveTo>
                  <a:pt x="0" y="0"/>
                </a:moveTo>
                <a:lnTo>
                  <a:pt x="10730307" y="0"/>
                </a:lnTo>
                <a:lnTo>
                  <a:pt x="10730307" y="10730307"/>
                </a:lnTo>
                <a:lnTo>
                  <a:pt x="0" y="107303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263072"/>
            <a:ext cx="9594151" cy="894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69"/>
              </a:lnSpc>
              <a:spcBef>
                <a:spcPct val="0"/>
              </a:spcBef>
            </a:pPr>
            <a:r>
              <a:rPr lang="en-US" sz="5808">
                <a:solidFill>
                  <a:srgbClr val="000000"/>
                </a:solidFill>
                <a:latin typeface="Kuchek Bold"/>
              </a:rPr>
              <a:t>Protótipo inicial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693849" y="8806198"/>
            <a:ext cx="9594151" cy="894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69"/>
              </a:lnSpc>
              <a:spcBef>
                <a:spcPct val="0"/>
              </a:spcBef>
            </a:pPr>
            <a:r>
              <a:rPr lang="en-US" sz="5808">
                <a:solidFill>
                  <a:srgbClr val="000000"/>
                </a:solidFill>
                <a:latin typeface="Kuchek Bold"/>
              </a:rPr>
              <a:t>Projeto implementado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190826" y="-3651663"/>
            <a:ext cx="14439051" cy="10658645"/>
          </a:xfrm>
          <a:custGeom>
            <a:avLst/>
            <a:gdLst/>
            <a:ahLst/>
            <a:cxnLst/>
            <a:rect r="r" b="b" t="t" l="l"/>
            <a:pathLst>
              <a:path h="10658645" w="14439051">
                <a:moveTo>
                  <a:pt x="0" y="0"/>
                </a:moveTo>
                <a:lnTo>
                  <a:pt x="14439052" y="0"/>
                </a:lnTo>
                <a:lnTo>
                  <a:pt x="14439052" y="10658645"/>
                </a:lnTo>
                <a:lnTo>
                  <a:pt x="0" y="106586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886235" y="715173"/>
            <a:ext cx="12515531" cy="8856654"/>
            <a:chOff x="0" y="0"/>
            <a:chExt cx="16687374" cy="11808872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/>
            <a:srcRect l="0" t="18253" r="0" b="18253"/>
            <a:stretch>
              <a:fillRect/>
            </a:stretch>
          </p:blipFill>
          <p:spPr>
            <a:xfrm flipH="false" flipV="false">
              <a:off x="0" y="0"/>
              <a:ext cx="16687374" cy="5840936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5"/>
            <a:srcRect l="0" t="18886" r="0" b="18886"/>
            <a:stretch>
              <a:fillRect/>
            </a:stretch>
          </p:blipFill>
          <p:spPr>
            <a:xfrm flipH="false" flipV="false">
              <a:off x="0" y="5967936"/>
              <a:ext cx="16687374" cy="5840936"/>
            </a:xfrm>
            <a:prstGeom prst="rect">
              <a:avLst/>
            </a:prstGeom>
          </p:spPr>
        </p:pic>
      </p:grpSp>
      <p:sp>
        <p:nvSpPr>
          <p:cNvPr name="Freeform 6" id="6"/>
          <p:cNvSpPr/>
          <p:nvPr/>
        </p:nvSpPr>
        <p:spPr>
          <a:xfrm flipH="false" flipV="false" rot="0">
            <a:off x="11000821" y="2457627"/>
            <a:ext cx="10730307" cy="10730307"/>
          </a:xfrm>
          <a:custGeom>
            <a:avLst/>
            <a:gdLst/>
            <a:ahLst/>
            <a:cxnLst/>
            <a:rect r="r" b="b" t="t" l="l"/>
            <a:pathLst>
              <a:path h="10730307" w="10730307">
                <a:moveTo>
                  <a:pt x="0" y="0"/>
                </a:moveTo>
                <a:lnTo>
                  <a:pt x="10730307" y="0"/>
                </a:lnTo>
                <a:lnTo>
                  <a:pt x="10730307" y="10730307"/>
                </a:lnTo>
                <a:lnTo>
                  <a:pt x="0" y="107303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263072"/>
            <a:ext cx="9594151" cy="894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69"/>
              </a:lnSpc>
              <a:spcBef>
                <a:spcPct val="0"/>
              </a:spcBef>
            </a:pPr>
            <a:r>
              <a:rPr lang="en-US" sz="5808">
                <a:solidFill>
                  <a:srgbClr val="000000"/>
                </a:solidFill>
                <a:latin typeface="Kuchek Bold"/>
              </a:rPr>
              <a:t>Protótipo inicial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693849" y="8806198"/>
            <a:ext cx="9594151" cy="894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69"/>
              </a:lnSpc>
              <a:spcBef>
                <a:spcPct val="0"/>
              </a:spcBef>
            </a:pPr>
            <a:r>
              <a:rPr lang="en-US" sz="5808">
                <a:solidFill>
                  <a:srgbClr val="000000"/>
                </a:solidFill>
                <a:latin typeface="Kuchek Bold"/>
              </a:rPr>
              <a:t>Projeto implementado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190826" y="-3651663"/>
            <a:ext cx="14439051" cy="10658645"/>
          </a:xfrm>
          <a:custGeom>
            <a:avLst/>
            <a:gdLst/>
            <a:ahLst/>
            <a:cxnLst/>
            <a:rect r="r" b="b" t="t" l="l"/>
            <a:pathLst>
              <a:path h="10658645" w="14439051">
                <a:moveTo>
                  <a:pt x="0" y="0"/>
                </a:moveTo>
                <a:lnTo>
                  <a:pt x="14439052" y="0"/>
                </a:lnTo>
                <a:lnTo>
                  <a:pt x="14439052" y="10658645"/>
                </a:lnTo>
                <a:lnTo>
                  <a:pt x="0" y="106586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886235" y="715173"/>
            <a:ext cx="12515531" cy="8856654"/>
            <a:chOff x="0" y="0"/>
            <a:chExt cx="16687374" cy="11808872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/>
            <a:srcRect l="0" t="15643" r="0" b="15643"/>
            <a:stretch>
              <a:fillRect/>
            </a:stretch>
          </p:blipFill>
          <p:spPr>
            <a:xfrm flipH="false" flipV="false">
              <a:off x="0" y="0"/>
              <a:ext cx="16687374" cy="5840936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5"/>
            <a:srcRect l="0" t="18886" r="0" b="18886"/>
            <a:stretch>
              <a:fillRect/>
            </a:stretch>
          </p:blipFill>
          <p:spPr>
            <a:xfrm flipH="false" flipV="false">
              <a:off x="0" y="5967936"/>
              <a:ext cx="16687374" cy="5840936"/>
            </a:xfrm>
            <a:prstGeom prst="rect">
              <a:avLst/>
            </a:prstGeom>
          </p:spPr>
        </p:pic>
      </p:grpSp>
      <p:sp>
        <p:nvSpPr>
          <p:cNvPr name="Freeform 6" id="6"/>
          <p:cNvSpPr/>
          <p:nvPr/>
        </p:nvSpPr>
        <p:spPr>
          <a:xfrm flipH="false" flipV="false" rot="0">
            <a:off x="11000821" y="2457627"/>
            <a:ext cx="10730307" cy="10730307"/>
          </a:xfrm>
          <a:custGeom>
            <a:avLst/>
            <a:gdLst/>
            <a:ahLst/>
            <a:cxnLst/>
            <a:rect r="r" b="b" t="t" l="l"/>
            <a:pathLst>
              <a:path h="10730307" w="10730307">
                <a:moveTo>
                  <a:pt x="0" y="0"/>
                </a:moveTo>
                <a:lnTo>
                  <a:pt x="10730307" y="0"/>
                </a:lnTo>
                <a:lnTo>
                  <a:pt x="10730307" y="10730307"/>
                </a:lnTo>
                <a:lnTo>
                  <a:pt x="0" y="107303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263072"/>
            <a:ext cx="9594151" cy="894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69"/>
              </a:lnSpc>
              <a:spcBef>
                <a:spcPct val="0"/>
              </a:spcBef>
            </a:pPr>
            <a:r>
              <a:rPr lang="en-US" sz="5808">
                <a:solidFill>
                  <a:srgbClr val="000000"/>
                </a:solidFill>
                <a:latin typeface="Kuchek Bold"/>
              </a:rPr>
              <a:t>Protótipo inicial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693849" y="8806198"/>
            <a:ext cx="9594151" cy="894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69"/>
              </a:lnSpc>
              <a:spcBef>
                <a:spcPct val="0"/>
              </a:spcBef>
            </a:pPr>
            <a:r>
              <a:rPr lang="en-US" sz="5808">
                <a:solidFill>
                  <a:srgbClr val="000000"/>
                </a:solidFill>
                <a:latin typeface="Kuchek Bold"/>
              </a:rPr>
              <a:t>Projeto implementado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190826" y="-3651663"/>
            <a:ext cx="14439051" cy="10658645"/>
          </a:xfrm>
          <a:custGeom>
            <a:avLst/>
            <a:gdLst/>
            <a:ahLst/>
            <a:cxnLst/>
            <a:rect r="r" b="b" t="t" l="l"/>
            <a:pathLst>
              <a:path h="10658645" w="14439051">
                <a:moveTo>
                  <a:pt x="0" y="0"/>
                </a:moveTo>
                <a:lnTo>
                  <a:pt x="14439052" y="0"/>
                </a:lnTo>
                <a:lnTo>
                  <a:pt x="14439052" y="10658645"/>
                </a:lnTo>
                <a:lnTo>
                  <a:pt x="0" y="106586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886235" y="715173"/>
            <a:ext cx="12515531" cy="8856654"/>
            <a:chOff x="0" y="0"/>
            <a:chExt cx="16687374" cy="11808872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/>
            <a:srcRect l="0" t="15701" r="0" b="15701"/>
            <a:stretch>
              <a:fillRect/>
            </a:stretch>
          </p:blipFill>
          <p:spPr>
            <a:xfrm flipH="false" flipV="false">
              <a:off x="0" y="0"/>
              <a:ext cx="16687374" cy="5840936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5"/>
            <a:srcRect l="0" t="29674" r="0" b="8099"/>
            <a:stretch>
              <a:fillRect/>
            </a:stretch>
          </p:blipFill>
          <p:spPr>
            <a:xfrm flipH="false" flipV="false">
              <a:off x="0" y="5967936"/>
              <a:ext cx="16687374" cy="5840936"/>
            </a:xfrm>
            <a:prstGeom prst="rect">
              <a:avLst/>
            </a:prstGeom>
          </p:spPr>
        </p:pic>
      </p:grpSp>
      <p:sp>
        <p:nvSpPr>
          <p:cNvPr name="Freeform 6" id="6"/>
          <p:cNvSpPr/>
          <p:nvPr/>
        </p:nvSpPr>
        <p:spPr>
          <a:xfrm flipH="false" flipV="false" rot="0">
            <a:off x="11000821" y="2457627"/>
            <a:ext cx="10730307" cy="10730307"/>
          </a:xfrm>
          <a:custGeom>
            <a:avLst/>
            <a:gdLst/>
            <a:ahLst/>
            <a:cxnLst/>
            <a:rect r="r" b="b" t="t" l="l"/>
            <a:pathLst>
              <a:path h="10730307" w="10730307">
                <a:moveTo>
                  <a:pt x="0" y="0"/>
                </a:moveTo>
                <a:lnTo>
                  <a:pt x="10730307" y="0"/>
                </a:lnTo>
                <a:lnTo>
                  <a:pt x="10730307" y="10730307"/>
                </a:lnTo>
                <a:lnTo>
                  <a:pt x="0" y="107303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263072"/>
            <a:ext cx="9594151" cy="894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69"/>
              </a:lnSpc>
              <a:spcBef>
                <a:spcPct val="0"/>
              </a:spcBef>
            </a:pPr>
            <a:r>
              <a:rPr lang="en-US" sz="5808">
                <a:solidFill>
                  <a:srgbClr val="000000"/>
                </a:solidFill>
                <a:latin typeface="Kuchek Bold"/>
              </a:rPr>
              <a:t>Protótipo inicial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693849" y="8806198"/>
            <a:ext cx="9594151" cy="894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69"/>
              </a:lnSpc>
              <a:spcBef>
                <a:spcPct val="0"/>
              </a:spcBef>
            </a:pPr>
            <a:r>
              <a:rPr lang="en-US" sz="5808">
                <a:solidFill>
                  <a:srgbClr val="000000"/>
                </a:solidFill>
                <a:latin typeface="Kuchek Bold"/>
              </a:rPr>
              <a:t>Projeto implementado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288241" y="3615341"/>
            <a:ext cx="15896258" cy="11734329"/>
          </a:xfrm>
          <a:custGeom>
            <a:avLst/>
            <a:gdLst/>
            <a:ahLst/>
            <a:cxnLst/>
            <a:rect r="r" b="b" t="t" l="l"/>
            <a:pathLst>
              <a:path h="11734329" w="15896258">
                <a:moveTo>
                  <a:pt x="0" y="0"/>
                </a:moveTo>
                <a:lnTo>
                  <a:pt x="15896258" y="0"/>
                </a:lnTo>
                <a:lnTo>
                  <a:pt x="15896258" y="11734328"/>
                </a:lnTo>
                <a:lnTo>
                  <a:pt x="0" y="117343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636378" y="-6425441"/>
            <a:ext cx="15896258" cy="11734329"/>
          </a:xfrm>
          <a:custGeom>
            <a:avLst/>
            <a:gdLst/>
            <a:ahLst/>
            <a:cxnLst/>
            <a:rect r="r" b="b" t="t" l="l"/>
            <a:pathLst>
              <a:path h="11734329" w="15896258">
                <a:moveTo>
                  <a:pt x="0" y="0"/>
                </a:moveTo>
                <a:lnTo>
                  <a:pt x="15896258" y="0"/>
                </a:lnTo>
                <a:lnTo>
                  <a:pt x="15896258" y="11734329"/>
                </a:lnTo>
                <a:lnTo>
                  <a:pt x="0" y="117343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71525" y="2964815"/>
            <a:ext cx="16744950" cy="3775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799"/>
              </a:lnSpc>
              <a:spcBef>
                <a:spcPct val="0"/>
              </a:spcBef>
            </a:pPr>
            <a:r>
              <a:rPr lang="en-US" sz="21999" u="none">
                <a:solidFill>
                  <a:srgbClr val="000000"/>
                </a:solidFill>
                <a:latin typeface="Kuchek"/>
              </a:rPr>
              <a:t>Obrigada!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DAGHrr08iA4</dc:identifier>
  <dcterms:modified xsi:type="dcterms:W3CDTF">2011-08-01T06:04:30Z</dcterms:modified>
  <cp:revision>1</cp:revision>
  <dc:title>Portfólio - Etapa 2</dc:title>
</cp:coreProperties>
</file>