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1D771-46E0-1CA9-6870-C41B5BF7485B}" v="135" dt="2024-05-12T23:50:5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spmnathali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D8EEF-383D-65DB-45B8-AFD73681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Nathália Santos Bispo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FA216-92E9-2AD9-0A07-8D1CEC78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Estudante do primeiro semestre de Cinema e Audiovisual na ESPM</a:t>
            </a:r>
          </a:p>
          <a:p>
            <a:r>
              <a:rPr lang="pt-BR" dirty="0"/>
              <a:t>Trabalho "</a:t>
            </a:r>
            <a:r>
              <a:rPr lang="pt-BR" dirty="0">
                <a:ea typeface="+mn-lt"/>
                <a:cs typeface="+mn-lt"/>
              </a:rPr>
              <a:t>Protótipo de Interface Gráfica" da disciplina Introdução a Programação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2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4679FB-F4D0-A244-3D90-DF708542ADE7}"/>
              </a:ext>
            </a:extLst>
          </p:cNvPr>
          <p:cNvSpPr/>
          <p:nvPr/>
        </p:nvSpPr>
        <p:spPr>
          <a:xfrm>
            <a:off x="-12700" y="-19050"/>
            <a:ext cx="12204700" cy="111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1E391B-C168-69B1-628A-63FC716418CA}"/>
              </a:ext>
            </a:extLst>
          </p:cNvPr>
          <p:cNvSpPr/>
          <p:nvPr/>
        </p:nvSpPr>
        <p:spPr>
          <a:xfrm>
            <a:off x="227932" y="191837"/>
            <a:ext cx="1197810" cy="6998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- MARCA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6BBD09-1E72-4035-B3DD-1601B1572BE4}"/>
              </a:ext>
            </a:extLst>
          </p:cNvPr>
          <p:cNvSpPr/>
          <p:nvPr/>
        </p:nvSpPr>
        <p:spPr>
          <a:xfrm>
            <a:off x="819150" y="1962149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58BAE8-FFFD-97AC-FD32-7D8724E9A61D}"/>
              </a:ext>
            </a:extLst>
          </p:cNvPr>
          <p:cNvSpPr/>
          <p:nvPr/>
        </p:nvSpPr>
        <p:spPr>
          <a:xfrm>
            <a:off x="6635750" y="1962148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647543-740B-4657-9764-92D165BB6CF5}"/>
              </a:ext>
            </a:extLst>
          </p:cNvPr>
          <p:cNvSpPr/>
          <p:nvPr/>
        </p:nvSpPr>
        <p:spPr>
          <a:xfrm>
            <a:off x="1098550" y="2241548"/>
            <a:ext cx="3937000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FOTO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636D0F-1765-9049-92F8-302543C0AAA2}"/>
              </a:ext>
            </a:extLst>
          </p:cNvPr>
          <p:cNvSpPr/>
          <p:nvPr/>
        </p:nvSpPr>
        <p:spPr>
          <a:xfrm>
            <a:off x="6927850" y="2254247"/>
            <a:ext cx="3937000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6FC268-8F4D-7045-B64F-0D50CD9D7F1D}"/>
              </a:ext>
            </a:extLst>
          </p:cNvPr>
          <p:cNvSpPr/>
          <p:nvPr/>
        </p:nvSpPr>
        <p:spPr>
          <a:xfrm>
            <a:off x="2057400" y="298450"/>
            <a:ext cx="2387600" cy="495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4463F-735A-A4E1-500E-5CEDE182C75F}"/>
              </a:ext>
            </a:extLst>
          </p:cNvPr>
          <p:cNvSpPr/>
          <p:nvPr/>
        </p:nvSpPr>
        <p:spPr>
          <a:xfrm>
            <a:off x="4889500" y="285750"/>
            <a:ext cx="2387600" cy="495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CEB506-2378-A719-A4DB-36B487DC8D5B}"/>
              </a:ext>
            </a:extLst>
          </p:cNvPr>
          <p:cNvSpPr/>
          <p:nvPr/>
        </p:nvSpPr>
        <p:spPr>
          <a:xfrm>
            <a:off x="7696200" y="298450"/>
            <a:ext cx="2387600" cy="495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CONTATO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12D9A9-DA60-BD3D-EF7E-AB2BAE81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252801"/>
            <a:ext cx="630926" cy="6371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82200C-76D1-70D6-FF78-50C04721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342" y="340145"/>
            <a:ext cx="505603" cy="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111520-4E21-B7B4-BF18-792839FCE952}"/>
              </a:ext>
            </a:extLst>
          </p:cNvPr>
          <p:cNvSpPr/>
          <p:nvPr/>
        </p:nvSpPr>
        <p:spPr>
          <a:xfrm>
            <a:off x="-234980" y="0"/>
            <a:ext cx="6340414" cy="6872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35E47E9-F586-6915-52EE-1FFFC4CDFC7A}"/>
              </a:ext>
            </a:extLst>
          </p:cNvPr>
          <p:cNvSpPr/>
          <p:nvPr/>
        </p:nvSpPr>
        <p:spPr>
          <a:xfrm>
            <a:off x="512642" y="1341587"/>
            <a:ext cx="4859547" cy="4198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7084AE-2B8B-5697-CAC5-13DE256CCA7A}"/>
              </a:ext>
            </a:extLst>
          </p:cNvPr>
          <p:cNvSpPr/>
          <p:nvPr/>
        </p:nvSpPr>
        <p:spPr>
          <a:xfrm>
            <a:off x="6824302" y="1341586"/>
            <a:ext cx="4859547" cy="4198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9C7CAF-FAFB-B5D0-9D95-95D9B649D8F7}"/>
              </a:ext>
            </a:extLst>
          </p:cNvPr>
          <p:cNvSpPr/>
          <p:nvPr/>
        </p:nvSpPr>
        <p:spPr>
          <a:xfrm>
            <a:off x="512641" y="1341587"/>
            <a:ext cx="4859547" cy="21853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99B481-4350-3AED-BC42-D5687204B29A}"/>
              </a:ext>
            </a:extLst>
          </p:cNvPr>
          <p:cNvSpPr/>
          <p:nvPr/>
        </p:nvSpPr>
        <p:spPr>
          <a:xfrm>
            <a:off x="6824301" y="1341586"/>
            <a:ext cx="4859547" cy="21566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E6BFA8-3820-69D9-E437-25F8BD212816}"/>
              </a:ext>
            </a:extLst>
          </p:cNvPr>
          <p:cNvSpPr/>
          <p:nvPr/>
        </p:nvSpPr>
        <p:spPr>
          <a:xfrm>
            <a:off x="512641" y="1341586"/>
            <a:ext cx="2415396" cy="2170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IMAGEM 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BF26AC-B604-E6EC-08A2-20C4031EFEFA}"/>
              </a:ext>
            </a:extLst>
          </p:cNvPr>
          <p:cNvSpPr/>
          <p:nvPr/>
        </p:nvSpPr>
        <p:spPr>
          <a:xfrm>
            <a:off x="9239698" y="3498189"/>
            <a:ext cx="2444151" cy="20415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IMAGEM 6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AC4C18F-159C-3FB0-54E4-368F66200CAA}"/>
              </a:ext>
            </a:extLst>
          </p:cNvPr>
          <p:cNvSpPr/>
          <p:nvPr/>
        </p:nvSpPr>
        <p:spPr>
          <a:xfrm>
            <a:off x="2134305" y="3316110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AF9EEA1-D83F-5EF9-B800-5BD46252714F}"/>
              </a:ext>
            </a:extLst>
          </p:cNvPr>
          <p:cNvSpPr/>
          <p:nvPr/>
        </p:nvSpPr>
        <p:spPr>
          <a:xfrm>
            <a:off x="4575527" y="3301999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FA04AC3-F7F4-E05B-BC54-762FB368B292}"/>
              </a:ext>
            </a:extLst>
          </p:cNvPr>
          <p:cNvSpPr/>
          <p:nvPr/>
        </p:nvSpPr>
        <p:spPr>
          <a:xfrm>
            <a:off x="4575527" y="5326943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553DDFC-BF44-E3FB-16FF-176FD5062AAE}"/>
              </a:ext>
            </a:extLst>
          </p:cNvPr>
          <p:cNvSpPr/>
          <p:nvPr/>
        </p:nvSpPr>
        <p:spPr>
          <a:xfrm>
            <a:off x="8441971" y="5326943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AF9EAD9-EF7A-2114-A384-AF88974F9DF7}"/>
              </a:ext>
            </a:extLst>
          </p:cNvPr>
          <p:cNvSpPr/>
          <p:nvPr/>
        </p:nvSpPr>
        <p:spPr>
          <a:xfrm>
            <a:off x="10876138" y="5326942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A714831-0BF6-BC1F-B367-25F53CA09FC9}"/>
              </a:ext>
            </a:extLst>
          </p:cNvPr>
          <p:cNvSpPr/>
          <p:nvPr/>
        </p:nvSpPr>
        <p:spPr>
          <a:xfrm>
            <a:off x="10876138" y="3301998"/>
            <a:ext cx="719666" cy="127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0313CA-1A7C-B574-7036-BE239640DD7C}"/>
              </a:ext>
            </a:extLst>
          </p:cNvPr>
          <p:cNvSpPr txBox="1"/>
          <p:nvPr/>
        </p:nvSpPr>
        <p:spPr>
          <a:xfrm>
            <a:off x="3580695" y="2250722"/>
            <a:ext cx="2444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A72741-B89C-108D-471D-B0729DD702A5}"/>
              </a:ext>
            </a:extLst>
          </p:cNvPr>
          <p:cNvSpPr txBox="1"/>
          <p:nvPr/>
        </p:nvSpPr>
        <p:spPr>
          <a:xfrm>
            <a:off x="2317751" y="4332111"/>
            <a:ext cx="1224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126D5D-D7CB-82F7-A541-3DF7F196E584}"/>
              </a:ext>
            </a:extLst>
          </p:cNvPr>
          <p:cNvSpPr txBox="1"/>
          <p:nvPr/>
        </p:nvSpPr>
        <p:spPr>
          <a:xfrm>
            <a:off x="7489473" y="4332111"/>
            <a:ext cx="1224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D7AFD53-1A0B-60E6-C423-072A136C51F8}"/>
              </a:ext>
            </a:extLst>
          </p:cNvPr>
          <p:cNvSpPr txBox="1"/>
          <p:nvPr/>
        </p:nvSpPr>
        <p:spPr>
          <a:xfrm>
            <a:off x="8801806" y="2236611"/>
            <a:ext cx="1224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4</a:t>
            </a:r>
          </a:p>
        </p:txBody>
      </p:sp>
    </p:spTree>
    <p:extLst>
      <p:ext uri="{BB962C8B-B14F-4D97-AF65-F5344CB8AC3E}">
        <p14:creationId xmlns:p14="http://schemas.microsoft.com/office/powerpoint/2010/main" val="1396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D412-27A5-0E21-F742-20D54498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365125"/>
            <a:ext cx="7446433" cy="2989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800" dirty="0"/>
              <a:t>*</a:t>
            </a:r>
            <a:r>
              <a:rPr lang="pt-BR" sz="1800" err="1"/>
              <a:t>Template</a:t>
            </a:r>
            <a:r>
              <a:rPr lang="pt-BR" sz="1800" dirty="0"/>
              <a:t> para todas as fotos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C999F-757A-6982-06CF-39EF4127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613704-55C1-4F87-02D6-5BD28A23ED8F}"/>
              </a:ext>
            </a:extLst>
          </p:cNvPr>
          <p:cNvSpPr/>
          <p:nvPr/>
        </p:nvSpPr>
        <p:spPr>
          <a:xfrm>
            <a:off x="529167" y="904875"/>
            <a:ext cx="5355166" cy="5016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B057A6-7282-89D8-3B4E-D930E52D1867}"/>
              </a:ext>
            </a:extLst>
          </p:cNvPr>
          <p:cNvSpPr/>
          <p:nvPr/>
        </p:nvSpPr>
        <p:spPr>
          <a:xfrm>
            <a:off x="804333" y="1232958"/>
            <a:ext cx="4804833" cy="43920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IMAGEM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D9B370-6128-255B-FE0B-7E3725B4BCF4}"/>
              </a:ext>
            </a:extLst>
          </p:cNvPr>
          <p:cNvSpPr/>
          <p:nvPr/>
        </p:nvSpPr>
        <p:spPr>
          <a:xfrm>
            <a:off x="6307667" y="904875"/>
            <a:ext cx="5355166" cy="5016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"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Lorem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ipsum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amet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consectetur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adipiscing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sed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eiusmod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tempor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incididunt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labore et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magna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ad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minim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veniam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quis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nostrud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exercitation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ullamco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nisi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aliquip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commodo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consequat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Duis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aute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irure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reprehenderit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voluptate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esse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cillum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eu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fugiat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nulla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pariatur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Excepteur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occaecat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cupidatat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non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proident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sunt in culpa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qui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officia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deserunt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mollit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id est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."</a:t>
            </a:r>
            <a:endParaRPr lang="pt-BR" sz="2000" dirty="0">
              <a:solidFill>
                <a:schemeClr val="tx1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1533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111520-4E21-B7B4-BF18-792839FCE952}"/>
              </a:ext>
            </a:extLst>
          </p:cNvPr>
          <p:cNvSpPr/>
          <p:nvPr/>
        </p:nvSpPr>
        <p:spPr>
          <a:xfrm>
            <a:off x="167188" y="3132666"/>
            <a:ext cx="5768914" cy="35703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35E47E9-F586-6915-52EE-1FFFC4CDFC7A}"/>
              </a:ext>
            </a:extLst>
          </p:cNvPr>
          <p:cNvSpPr/>
          <p:nvPr/>
        </p:nvSpPr>
        <p:spPr>
          <a:xfrm>
            <a:off x="163392" y="156254"/>
            <a:ext cx="5759130" cy="27271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99B481-4350-3AED-BC42-D5687204B29A}"/>
              </a:ext>
            </a:extLst>
          </p:cNvPr>
          <p:cNvSpPr/>
          <p:nvPr/>
        </p:nvSpPr>
        <p:spPr>
          <a:xfrm>
            <a:off x="6309951" y="162603"/>
            <a:ext cx="5763363" cy="35409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3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BF26AC-B604-E6EC-08A2-20C4031EFEFA}"/>
              </a:ext>
            </a:extLst>
          </p:cNvPr>
          <p:cNvSpPr/>
          <p:nvPr/>
        </p:nvSpPr>
        <p:spPr>
          <a:xfrm>
            <a:off x="6308115" y="3868605"/>
            <a:ext cx="5767317" cy="28353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/>
              <a:t>VIDEO 4</a:t>
            </a:r>
          </a:p>
        </p:txBody>
      </p:sp>
    </p:spTree>
    <p:extLst>
      <p:ext uri="{BB962C8B-B14F-4D97-AF65-F5344CB8AC3E}">
        <p14:creationId xmlns:p14="http://schemas.microsoft.com/office/powerpoint/2010/main" val="265670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D412-27A5-0E21-F742-20D54498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365125"/>
            <a:ext cx="7446433" cy="2989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800" dirty="0"/>
              <a:t>*</a:t>
            </a:r>
            <a:r>
              <a:rPr lang="pt-BR" sz="1800" dirty="0" err="1"/>
              <a:t>Template</a:t>
            </a:r>
            <a:r>
              <a:rPr lang="pt-BR" sz="1800" dirty="0"/>
              <a:t> para todas os vídeos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D9B370-6128-255B-FE0B-7E3725B4BCF4}"/>
              </a:ext>
            </a:extLst>
          </p:cNvPr>
          <p:cNvSpPr/>
          <p:nvPr/>
        </p:nvSpPr>
        <p:spPr>
          <a:xfrm>
            <a:off x="554567" y="1069975"/>
            <a:ext cx="5355166" cy="5016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"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Lorem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ipsum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amet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consectetur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adipiscing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sed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eiusmod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tempor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incididunt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labore et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magna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ad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minim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veniam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quis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nostrud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exercitation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ullamco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nisi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ut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aliquip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commodo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consequat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Duis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aute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irure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reprehenderit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voluptate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esse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cillum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eu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fugiat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nulla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pariatur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Excepteur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occaecat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cupidatat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non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proident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sunt in culpa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qui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officia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deserunt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mollit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anim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 id est </a:t>
            </a:r>
            <a:r>
              <a:rPr lang="pt-BR" sz="2000" dirty="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laborum</a:t>
            </a:r>
            <a:r>
              <a:rPr lang="pt-BR" sz="2000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."</a:t>
            </a:r>
            <a:endParaRPr lang="pt-BR" sz="2000" dirty="0">
              <a:solidFill>
                <a:schemeClr val="tx1"/>
              </a:solidFill>
              <a:latin typeface="Century Schoolbook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613704-55C1-4F87-02D6-5BD28A23ED8F}"/>
              </a:ext>
            </a:extLst>
          </p:cNvPr>
          <p:cNvSpPr/>
          <p:nvPr/>
        </p:nvSpPr>
        <p:spPr>
          <a:xfrm>
            <a:off x="6447367" y="1069975"/>
            <a:ext cx="5355166" cy="5016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B057A6-7282-89D8-3B4E-D930E52D1867}"/>
              </a:ext>
            </a:extLst>
          </p:cNvPr>
          <p:cNvSpPr/>
          <p:nvPr/>
        </p:nvSpPr>
        <p:spPr>
          <a:xfrm>
            <a:off x="6709833" y="1385358"/>
            <a:ext cx="4804833" cy="43920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403367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4679FB-F4D0-A244-3D90-DF708542ADE7}"/>
              </a:ext>
            </a:extLst>
          </p:cNvPr>
          <p:cNvSpPr/>
          <p:nvPr/>
        </p:nvSpPr>
        <p:spPr>
          <a:xfrm>
            <a:off x="-12700" y="-19050"/>
            <a:ext cx="12204700" cy="111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1E391B-C168-69B1-628A-63FC716418CA}"/>
              </a:ext>
            </a:extLst>
          </p:cNvPr>
          <p:cNvSpPr/>
          <p:nvPr/>
        </p:nvSpPr>
        <p:spPr>
          <a:xfrm>
            <a:off x="227932" y="191837"/>
            <a:ext cx="1197810" cy="6998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- MARCA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6BBD09-1E72-4035-B3DD-1601B1572BE4}"/>
              </a:ext>
            </a:extLst>
          </p:cNvPr>
          <p:cNvSpPr/>
          <p:nvPr/>
        </p:nvSpPr>
        <p:spPr>
          <a:xfrm>
            <a:off x="819150" y="1962149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58BAE8-FFFD-97AC-FD32-7D8724E9A61D}"/>
              </a:ext>
            </a:extLst>
          </p:cNvPr>
          <p:cNvSpPr/>
          <p:nvPr/>
        </p:nvSpPr>
        <p:spPr>
          <a:xfrm>
            <a:off x="6635750" y="1962148"/>
            <a:ext cx="4483100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"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Lorem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ipsum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amet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adipiscing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elit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sed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do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eiusmod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tempor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incididunt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ut labore et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magna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 Ut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enim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ad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minim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veniam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quis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nostrud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exercitation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ullamco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laboris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nisi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ut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aliquip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commodo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consequat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Duis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aute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irure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in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reprehenderit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in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voluptate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velit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esse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cillum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dolore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eu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fugiat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nulla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pariatur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Excepteur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sint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occaecat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cupidatat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non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proident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sunt in culpa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qui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officia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deserunt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mollit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anim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id est </a:t>
            </a:r>
            <a:r>
              <a:rPr lang="pt-BR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laborum</a:t>
            </a:r>
            <a:r>
              <a:rPr lang="pt-BR" dirty="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."</a:t>
            </a:r>
            <a:endParaRPr lang="pt-BR" dirty="0">
              <a:solidFill>
                <a:schemeClr val="tx1"/>
              </a:solidFill>
              <a:latin typeface="Aptos" panose="020B0004020202020204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647543-740B-4657-9764-92D165BB6CF5}"/>
              </a:ext>
            </a:extLst>
          </p:cNvPr>
          <p:cNvSpPr/>
          <p:nvPr/>
        </p:nvSpPr>
        <p:spPr>
          <a:xfrm>
            <a:off x="1098550" y="2241548"/>
            <a:ext cx="3937000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FOTO PESSOAL </a:t>
            </a:r>
            <a:endParaRPr lang="pt-BR" sz="360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6FC268-8F4D-7045-B64F-0D50CD9D7F1D}"/>
              </a:ext>
            </a:extLst>
          </p:cNvPr>
          <p:cNvSpPr/>
          <p:nvPr/>
        </p:nvSpPr>
        <p:spPr>
          <a:xfrm>
            <a:off x="2057400" y="298450"/>
            <a:ext cx="2387600" cy="495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4463F-735A-A4E1-500E-5CEDE182C75F}"/>
              </a:ext>
            </a:extLst>
          </p:cNvPr>
          <p:cNvSpPr/>
          <p:nvPr/>
        </p:nvSpPr>
        <p:spPr>
          <a:xfrm>
            <a:off x="4889500" y="285750"/>
            <a:ext cx="2387600" cy="495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CEB506-2378-A719-A4DB-36B487DC8D5B}"/>
              </a:ext>
            </a:extLst>
          </p:cNvPr>
          <p:cNvSpPr/>
          <p:nvPr/>
        </p:nvSpPr>
        <p:spPr>
          <a:xfrm>
            <a:off x="7696200" y="298450"/>
            <a:ext cx="2387600" cy="495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CONTATO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12D9A9-DA60-BD3D-EF7E-AB2BAE81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252801"/>
            <a:ext cx="630926" cy="6371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82200C-76D1-70D6-FF78-50C04721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342" y="340145"/>
            <a:ext cx="505603" cy="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4679FB-F4D0-A244-3D90-DF708542ADE7}"/>
              </a:ext>
            </a:extLst>
          </p:cNvPr>
          <p:cNvSpPr/>
          <p:nvPr/>
        </p:nvSpPr>
        <p:spPr>
          <a:xfrm>
            <a:off x="-12700" y="-19050"/>
            <a:ext cx="12204700" cy="111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1E391B-C168-69B1-628A-63FC716418CA}"/>
              </a:ext>
            </a:extLst>
          </p:cNvPr>
          <p:cNvSpPr/>
          <p:nvPr/>
        </p:nvSpPr>
        <p:spPr>
          <a:xfrm>
            <a:off x="227932" y="191837"/>
            <a:ext cx="1197810" cy="6998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- MARCA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6BBD09-1E72-4035-B3DD-1601B1572BE4}"/>
              </a:ext>
            </a:extLst>
          </p:cNvPr>
          <p:cNvSpPr/>
          <p:nvPr/>
        </p:nvSpPr>
        <p:spPr>
          <a:xfrm>
            <a:off x="819150" y="1962149"/>
            <a:ext cx="10712147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647543-740B-4657-9764-92D165BB6CF5}"/>
              </a:ext>
            </a:extLst>
          </p:cNvPr>
          <p:cNvSpPr/>
          <p:nvPr/>
        </p:nvSpPr>
        <p:spPr>
          <a:xfrm>
            <a:off x="1098550" y="2241548"/>
            <a:ext cx="10069284" cy="3543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>
                <a:solidFill>
                  <a:schemeClr val="tx1"/>
                </a:solidFill>
              </a:rPr>
              <a:t>Nathália Santos Bispo</a:t>
            </a:r>
          </a:p>
          <a:p>
            <a:pPr algn="ctr"/>
            <a:r>
              <a:rPr lang="pt-BR" sz="3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espmnathalia@gmail.com</a:t>
            </a:r>
            <a:endParaRPr lang="pt-BR" sz="3600" dirty="0">
              <a:solidFill>
                <a:schemeClr val="tx1"/>
              </a:solidFill>
              <a:hlinkClick r:id="rId2"/>
            </a:endParaRPr>
          </a:p>
          <a:p>
            <a:pPr algn="ctr"/>
            <a:r>
              <a:rPr lang="pt-BR" sz="3600" dirty="0">
                <a:solidFill>
                  <a:schemeClr val="tx1"/>
                </a:solidFill>
              </a:rPr>
              <a:t>+55 (11) </a:t>
            </a:r>
            <a:r>
              <a:rPr lang="pt-BR" sz="3600" dirty="0" err="1">
                <a:solidFill>
                  <a:schemeClr val="tx1"/>
                </a:solidFill>
              </a:rPr>
              <a:t>xxxx-xxxx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6FC268-8F4D-7045-B64F-0D50CD9D7F1D}"/>
              </a:ext>
            </a:extLst>
          </p:cNvPr>
          <p:cNvSpPr/>
          <p:nvPr/>
        </p:nvSpPr>
        <p:spPr>
          <a:xfrm>
            <a:off x="2057400" y="298450"/>
            <a:ext cx="2387600" cy="495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94463F-735A-A4E1-500E-5CEDE182C75F}"/>
              </a:ext>
            </a:extLst>
          </p:cNvPr>
          <p:cNvSpPr/>
          <p:nvPr/>
        </p:nvSpPr>
        <p:spPr>
          <a:xfrm>
            <a:off x="4889500" y="285750"/>
            <a:ext cx="2387600" cy="495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CEB506-2378-A719-A4DB-36B487DC8D5B}"/>
              </a:ext>
            </a:extLst>
          </p:cNvPr>
          <p:cNvSpPr/>
          <p:nvPr/>
        </p:nvSpPr>
        <p:spPr>
          <a:xfrm>
            <a:off x="7696200" y="298450"/>
            <a:ext cx="2387600" cy="495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CONTATO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12D9A9-DA60-BD3D-EF7E-AB2BAE81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252801"/>
            <a:ext cx="630926" cy="6371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82200C-76D1-70D6-FF78-50C04721A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342" y="340145"/>
            <a:ext cx="505603" cy="4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Nathália Santos Bispo</vt:lpstr>
      <vt:lpstr>Apresentação do PowerPoint</vt:lpstr>
      <vt:lpstr>Apresentação do PowerPoint</vt:lpstr>
      <vt:lpstr>*Template para todas as fotos</vt:lpstr>
      <vt:lpstr>Apresentação do PowerPoint</vt:lpstr>
      <vt:lpstr>*Template para todas os vídeos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324</cp:revision>
  <dcterms:created xsi:type="dcterms:W3CDTF">2024-05-09T20:28:33Z</dcterms:created>
  <dcterms:modified xsi:type="dcterms:W3CDTF">2024-05-12T23:51:08Z</dcterms:modified>
</cp:coreProperties>
</file>