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1D771-46E0-1CA9-6870-C41B5BF7485B}" v="135" dt="2024-05-12T23:50:5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LIA SANTOS BISPO" userId="S::nathalia.bispo@acad.espm.br::65bca205-a208-4fc4-87e4-e9cca686eaca" providerId="AD" clId="Web-{82B1D771-46E0-1CA9-6870-C41B5BF7485B}"/>
    <pc:docChg chg="addSld modSld sldOrd">
      <pc:chgData name="NATHALIA SANTOS BISPO" userId="S::nathalia.bispo@acad.espm.br::65bca205-a208-4fc4-87e4-e9cca686eaca" providerId="AD" clId="Web-{82B1D771-46E0-1CA9-6870-C41B5BF7485B}" dt="2024-05-12T23:50:59.047" v="129" actId="20577"/>
      <pc:docMkLst>
        <pc:docMk/>
      </pc:docMkLst>
      <pc:sldChg chg="modSp ord">
        <pc:chgData name="NATHALIA SANTOS BISPO" userId="S::nathalia.bispo@acad.espm.br::65bca205-a208-4fc4-87e4-e9cca686eaca" providerId="AD" clId="Web-{82B1D771-46E0-1CA9-6870-C41B5BF7485B}" dt="2024-05-12T23:48:54.728" v="74"/>
        <pc:sldMkLst>
          <pc:docMk/>
          <pc:sldMk cId="2210866551" sldId="256"/>
        </pc:sldMkLst>
        <pc:spChg chg="mod">
          <ac:chgData name="NATHALIA SANTOS BISPO" userId="S::nathalia.bispo@acad.espm.br::65bca205-a208-4fc4-87e4-e9cca686eaca" providerId="AD" clId="Web-{82B1D771-46E0-1CA9-6870-C41B5BF7485B}" dt="2024-05-12T20:39:33.807" v="0"/>
          <ac:spMkLst>
            <pc:docMk/>
            <pc:sldMk cId="2210866551" sldId="256"/>
            <ac:spMk id="11" creationId="{416FC268-8F4D-7045-B64F-0D50CD9D7F1D}"/>
          </ac:spMkLst>
        </pc:spChg>
      </pc:sldChg>
      <pc:sldChg chg="delSp modSp add ord replId">
        <pc:chgData name="NATHALIA SANTOS BISPO" userId="S::nathalia.bispo@acad.espm.br::65bca205-a208-4fc4-87e4-e9cca686eaca" providerId="AD" clId="Web-{82B1D771-46E0-1CA9-6870-C41B5BF7485B}" dt="2024-05-12T20:45:54.335" v="24" actId="20577"/>
        <pc:sldMkLst>
          <pc:docMk/>
          <pc:sldMk cId="744387093" sldId="262"/>
        </pc:sldMkLst>
        <pc:spChg chg="mod">
          <ac:chgData name="NATHALIA SANTOS BISPO" userId="S::nathalia.bispo@acad.espm.br::65bca205-a208-4fc4-87e4-e9cca686eaca" providerId="AD" clId="Web-{82B1D771-46E0-1CA9-6870-C41B5BF7485B}" dt="2024-05-12T20:42:17.827" v="10" actId="20577"/>
          <ac:spMkLst>
            <pc:docMk/>
            <pc:sldMk cId="744387093" sldId="262"/>
            <ac:spMk id="8" creationId="{C758BAE8-FFFD-97AC-FD32-7D8724E9A61D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0:45:54.335" v="24" actId="20577"/>
          <ac:spMkLst>
            <pc:docMk/>
            <pc:sldMk cId="744387093" sldId="262"/>
            <ac:spMk id="9" creationId="{F1647543-740B-4657-9764-92D165BB6CF5}"/>
          </ac:spMkLst>
        </pc:spChg>
        <pc:spChg chg="del">
          <ac:chgData name="NATHALIA SANTOS BISPO" userId="S::nathalia.bispo@acad.espm.br::65bca205-a208-4fc4-87e4-e9cca686eaca" providerId="AD" clId="Web-{82B1D771-46E0-1CA9-6870-C41B5BF7485B}" dt="2024-05-12T20:41:25.716" v="5"/>
          <ac:spMkLst>
            <pc:docMk/>
            <pc:sldMk cId="744387093" sldId="262"/>
            <ac:spMk id="10" creationId="{F6636D0F-1765-9049-92F8-302543C0AAA2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0:40:23.683" v="3"/>
          <ac:spMkLst>
            <pc:docMk/>
            <pc:sldMk cId="744387093" sldId="262"/>
            <ac:spMk id="11" creationId="{416FC268-8F4D-7045-B64F-0D50CD9D7F1D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0:40:38.261" v="4"/>
          <ac:spMkLst>
            <pc:docMk/>
            <pc:sldMk cId="744387093" sldId="262"/>
            <ac:spMk id="12" creationId="{B194463F-735A-A4E1-500E-5CEDE182C75F}"/>
          </ac:spMkLst>
        </pc:spChg>
      </pc:sldChg>
      <pc:sldChg chg="delSp modSp add replId">
        <pc:chgData name="NATHALIA SANTOS BISPO" userId="S::nathalia.bispo@acad.espm.br::65bca205-a208-4fc4-87e4-e9cca686eaca" providerId="AD" clId="Web-{82B1D771-46E0-1CA9-6870-C41B5BF7485B}" dt="2024-05-12T21:43:51.809" v="72" actId="20577"/>
        <pc:sldMkLst>
          <pc:docMk/>
          <pc:sldMk cId="40741897" sldId="263"/>
        </pc:sldMkLst>
        <pc:spChg chg="mod">
          <ac:chgData name="NATHALIA SANTOS BISPO" userId="S::nathalia.bispo@acad.espm.br::65bca205-a208-4fc4-87e4-e9cca686eaca" providerId="AD" clId="Web-{82B1D771-46E0-1CA9-6870-C41B5BF7485B}" dt="2024-05-12T20:48:42.777" v="29" actId="14100"/>
          <ac:spMkLst>
            <pc:docMk/>
            <pc:sldMk cId="40741897" sldId="263"/>
            <ac:spMk id="7" creationId="{166BBD09-1E72-4035-B3DD-1601B1572BE4}"/>
          </ac:spMkLst>
        </pc:spChg>
        <pc:spChg chg="del">
          <ac:chgData name="NATHALIA SANTOS BISPO" userId="S::nathalia.bispo@acad.espm.br::65bca205-a208-4fc4-87e4-e9cca686eaca" providerId="AD" clId="Web-{82B1D771-46E0-1CA9-6870-C41B5BF7485B}" dt="2024-05-12T20:48:27.073" v="28"/>
          <ac:spMkLst>
            <pc:docMk/>
            <pc:sldMk cId="40741897" sldId="263"/>
            <ac:spMk id="8" creationId="{C758BAE8-FFFD-97AC-FD32-7D8724E9A61D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1:43:51.809" v="72" actId="20577"/>
          <ac:spMkLst>
            <pc:docMk/>
            <pc:sldMk cId="40741897" sldId="263"/>
            <ac:spMk id="9" creationId="{F1647543-740B-4657-9764-92D165BB6CF5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0:46:14.617" v="26"/>
          <ac:spMkLst>
            <pc:docMk/>
            <pc:sldMk cId="40741897" sldId="263"/>
            <ac:spMk id="12" creationId="{B194463F-735A-A4E1-500E-5CEDE182C75F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0:46:22.383" v="27"/>
          <ac:spMkLst>
            <pc:docMk/>
            <pc:sldMk cId="40741897" sldId="263"/>
            <ac:spMk id="13" creationId="{FBCEB506-2378-A719-A4DB-36B487DC8D5B}"/>
          </ac:spMkLst>
        </pc:spChg>
      </pc:sldChg>
      <pc:sldChg chg="modSp new">
        <pc:chgData name="NATHALIA SANTOS BISPO" userId="S::nathalia.bispo@acad.espm.br::65bca205-a208-4fc4-87e4-e9cca686eaca" providerId="AD" clId="Web-{82B1D771-46E0-1CA9-6870-C41B5BF7485B}" dt="2024-05-12T23:50:59.047" v="129" actId="20577"/>
        <pc:sldMkLst>
          <pc:docMk/>
          <pc:sldMk cId="440272170" sldId="264"/>
        </pc:sldMkLst>
        <pc:spChg chg="mod">
          <ac:chgData name="NATHALIA SANTOS BISPO" userId="S::nathalia.bispo@acad.espm.br::65bca205-a208-4fc4-87e4-e9cca686eaca" providerId="AD" clId="Web-{82B1D771-46E0-1CA9-6870-C41B5BF7485B}" dt="2024-05-12T23:49:02.697" v="80" actId="20577"/>
          <ac:spMkLst>
            <pc:docMk/>
            <pc:sldMk cId="440272170" sldId="264"/>
            <ac:spMk id="2" creationId="{A0FD8EEF-383D-65DB-45B8-AFD7368141E5}"/>
          </ac:spMkLst>
        </pc:spChg>
        <pc:spChg chg="mod">
          <ac:chgData name="NATHALIA SANTOS BISPO" userId="S::nathalia.bispo@acad.espm.br::65bca205-a208-4fc4-87e4-e9cca686eaca" providerId="AD" clId="Web-{82B1D771-46E0-1CA9-6870-C41B5BF7485B}" dt="2024-05-12T23:50:59.047" v="129" actId="20577"/>
          <ac:spMkLst>
            <pc:docMk/>
            <pc:sldMk cId="440272170" sldId="264"/>
            <ac:spMk id="3" creationId="{9BEFA216-92E9-2AD9-0A07-8D1CEC78C026}"/>
          </ac:spMkLst>
        </pc:spChg>
      </pc:sldChg>
    </pc:docChg>
  </pc:docChgLst>
  <pc:docChgLst>
    <pc:chgData name="NATHALIA SANTOS BISPO" userId="S::nathalia.bispo@acad.espm.br::65bca205-a208-4fc4-87e4-e9cca686eaca" providerId="AD" clId="Web-{AE5E17FC-C728-9100-017D-223356A13943}"/>
    <pc:docChg chg="addSld delSld modSld sldOrd">
      <pc:chgData name="NATHALIA SANTOS BISPO" userId="S::nathalia.bispo@acad.espm.br::65bca205-a208-4fc4-87e4-e9cca686eaca" providerId="AD" clId="Web-{AE5E17FC-C728-9100-017D-223356A13943}" dt="2024-05-09T22:30:51.887" v="391" actId="20577"/>
      <pc:docMkLst>
        <pc:docMk/>
      </pc:docMkLst>
      <pc:sldChg chg="addSp delSp modSp">
        <pc:chgData name="NATHALIA SANTOS BISPO" userId="S::nathalia.bispo@acad.espm.br::65bca205-a208-4fc4-87e4-e9cca686eaca" providerId="AD" clId="Web-{AE5E17FC-C728-9100-017D-223356A13943}" dt="2024-05-09T21:07:51.949" v="126" actId="1076"/>
        <pc:sldMkLst>
          <pc:docMk/>
          <pc:sldMk cId="2210866551" sldId="256"/>
        </pc:sldMkLst>
        <pc:spChg chg="del">
          <ac:chgData name="NATHALIA SANTOS BISPO" userId="S::nathalia.bispo@acad.espm.br::65bca205-a208-4fc4-87e4-e9cca686eaca" providerId="AD" clId="Web-{AE5E17FC-C728-9100-017D-223356A13943}" dt="2024-05-09T20:31:23.760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0:31:26.666" v="1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0:42:17.259" v="45" actId="1076"/>
          <ac:spMkLst>
            <pc:docMk/>
            <pc:sldMk cId="2210866551" sldId="256"/>
            <ac:spMk id="4" creationId="{6D1E391B-C168-69B1-628A-63FC716418CA}"/>
          </ac:spMkLst>
        </pc:spChg>
        <pc:spChg chg="add del mod">
          <ac:chgData name="NATHALIA SANTOS BISPO" userId="S::nathalia.bispo@acad.espm.br::65bca205-a208-4fc4-87e4-e9cca686eaca" providerId="AD" clId="Web-{AE5E17FC-C728-9100-017D-223356A13943}" dt="2024-05-09T20:38:59.707" v="24"/>
          <ac:spMkLst>
            <pc:docMk/>
            <pc:sldMk cId="2210866551" sldId="256"/>
            <ac:spMk id="5" creationId="{5388099B-3D5A-6BE2-C382-5E795D2D1F04}"/>
          </ac:spMkLst>
        </pc:spChg>
        <pc:spChg chg="add mod ord">
          <ac:chgData name="NATHALIA SANTOS BISPO" userId="S::nathalia.bispo@acad.espm.br::65bca205-a208-4fc4-87e4-e9cca686eaca" providerId="AD" clId="Web-{AE5E17FC-C728-9100-017D-223356A13943}" dt="2024-05-09T20:42:01.790" v="44" actId="1076"/>
          <ac:spMkLst>
            <pc:docMk/>
            <pc:sldMk cId="2210866551" sldId="256"/>
            <ac:spMk id="6" creationId="{724679FB-F4D0-A244-3D90-DF708542ADE7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0:50:47.520" v="55"/>
          <ac:spMkLst>
            <pc:docMk/>
            <pc:sldMk cId="2210866551" sldId="256"/>
            <ac:spMk id="7" creationId="{166BBD09-1E72-4035-B3DD-1601B1572BE4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0:50:51.911" v="56"/>
          <ac:spMkLst>
            <pc:docMk/>
            <pc:sldMk cId="2210866551" sldId="256"/>
            <ac:spMk id="8" creationId="{C758BAE8-FFFD-97AC-FD32-7D8724E9A61D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0:56:32.637" v="67" actId="20577"/>
          <ac:spMkLst>
            <pc:docMk/>
            <pc:sldMk cId="2210866551" sldId="256"/>
            <ac:spMk id="9" creationId="{F1647543-740B-4657-9764-92D165BB6CF5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0:56:47.356" v="71" actId="20577"/>
          <ac:spMkLst>
            <pc:docMk/>
            <pc:sldMk cId="2210866551" sldId="256"/>
            <ac:spMk id="10" creationId="{F6636D0F-1765-9049-92F8-302543C0AAA2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02:29.723" v="81"/>
          <ac:spMkLst>
            <pc:docMk/>
            <pc:sldMk cId="2210866551" sldId="256"/>
            <ac:spMk id="11" creationId="{416FC268-8F4D-7045-B64F-0D50CD9D7F1D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03:07.208" v="88" actId="20577"/>
          <ac:spMkLst>
            <pc:docMk/>
            <pc:sldMk cId="2210866551" sldId="256"/>
            <ac:spMk id="12" creationId="{B194463F-735A-A4E1-500E-5CEDE182C75F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03:49.506" v="91" actId="20577"/>
          <ac:spMkLst>
            <pc:docMk/>
            <pc:sldMk cId="2210866551" sldId="256"/>
            <ac:spMk id="13" creationId="{FBCEB506-2378-A719-A4DB-36B487DC8D5B}"/>
          </ac:spMkLst>
        </pc:spChg>
        <pc:picChg chg="add mod">
          <ac:chgData name="NATHALIA SANTOS BISPO" userId="S::nathalia.bispo@acad.espm.br::65bca205-a208-4fc4-87e4-e9cca686eaca" providerId="AD" clId="Web-{AE5E17FC-C728-9100-017D-223356A13943}" dt="2024-05-09T21:07:41.089" v="125" actId="14100"/>
          <ac:picMkLst>
            <pc:docMk/>
            <pc:sldMk cId="2210866551" sldId="256"/>
            <ac:picMk id="14" creationId="{4312D9A9-DA60-BD3D-EF7E-AB2BAE817C06}"/>
          </ac:picMkLst>
        </pc:picChg>
        <pc:picChg chg="add del mod">
          <ac:chgData name="NATHALIA SANTOS BISPO" userId="S::nathalia.bispo@acad.espm.br::65bca205-a208-4fc4-87e4-e9cca686eaca" providerId="AD" clId="Web-{AE5E17FC-C728-9100-017D-223356A13943}" dt="2024-05-09T21:06:08.025" v="108"/>
          <ac:picMkLst>
            <pc:docMk/>
            <pc:sldMk cId="2210866551" sldId="256"/>
            <ac:picMk id="15" creationId="{8CB5488E-E19D-DD6B-0EF2-82C30973F296}"/>
          </ac:picMkLst>
        </pc:picChg>
        <pc:picChg chg="add mod">
          <ac:chgData name="NATHALIA SANTOS BISPO" userId="S::nathalia.bispo@acad.espm.br::65bca205-a208-4fc4-87e4-e9cca686eaca" providerId="AD" clId="Web-{AE5E17FC-C728-9100-017D-223356A13943}" dt="2024-05-09T21:07:51.949" v="126" actId="1076"/>
          <ac:picMkLst>
            <pc:docMk/>
            <pc:sldMk cId="2210866551" sldId="256"/>
            <ac:picMk id="16" creationId="{1F82200C-76D1-70D6-FF78-50C04721A435}"/>
          </ac:picMkLst>
        </pc:picChg>
      </pc:sldChg>
      <pc:sldChg chg="addSp delSp modSp new">
        <pc:chgData name="NATHALIA SANTOS BISPO" userId="S::nathalia.bispo@acad.espm.br::65bca205-a208-4fc4-87e4-e9cca686eaca" providerId="AD" clId="Web-{AE5E17FC-C728-9100-017D-223356A13943}" dt="2024-05-09T22:03:46.065" v="258" actId="1076"/>
        <pc:sldMkLst>
          <pc:docMk/>
          <pc:sldMk cId="139636281" sldId="257"/>
        </pc:sldMkLst>
        <pc:spChg chg="del">
          <ac:chgData name="NATHALIA SANTOS BISPO" userId="S::nathalia.bispo@acad.espm.br::65bca205-a208-4fc4-87e4-e9cca686eaca" providerId="AD" clId="Web-{AE5E17FC-C728-9100-017D-223356A13943}" dt="2024-05-09T21:19:15.792" v="145"/>
          <ac:spMkLst>
            <pc:docMk/>
            <pc:sldMk cId="139636281" sldId="257"/>
            <ac:spMk id="2" creationId="{D3690377-0371-563B-622C-E95096B2A955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1:19:18.573" v="146"/>
          <ac:spMkLst>
            <pc:docMk/>
            <pc:sldMk cId="139636281" sldId="257"/>
            <ac:spMk id="3" creationId="{FF2762D1-3DF5-EA47-481A-77616ED74010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13:41.879" v="132"/>
          <ac:spMkLst>
            <pc:docMk/>
            <pc:sldMk cId="139636281" sldId="257"/>
            <ac:spMk id="4" creationId="{09111520-4E21-B7B4-BF18-792839FCE952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18:31.697" v="136"/>
          <ac:spMkLst>
            <pc:docMk/>
            <pc:sldMk cId="139636281" sldId="257"/>
            <ac:spMk id="5" creationId="{C35E47E9-F586-6915-52EE-1FFFC4CDFC7A}"/>
          </ac:spMkLst>
        </pc:spChg>
        <pc:spChg chg="add del mod">
          <ac:chgData name="NATHALIA SANTOS BISPO" userId="S::nathalia.bispo@acad.espm.br::65bca205-a208-4fc4-87e4-e9cca686eaca" providerId="AD" clId="Web-{AE5E17FC-C728-9100-017D-223356A13943}" dt="2024-05-09T21:18:57.667" v="142"/>
          <ac:spMkLst>
            <pc:docMk/>
            <pc:sldMk cId="139636281" sldId="257"/>
            <ac:spMk id="6" creationId="{54D1B5C4-991A-84D8-9AAC-A5D9D3206C65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57:09.802" v="199" actId="14100"/>
          <ac:spMkLst>
            <pc:docMk/>
            <pc:sldMk cId="139636281" sldId="257"/>
            <ac:spMk id="6" creationId="{7AC4C18F-159C-3FB0-54E4-368F66200CAA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19:26.402" v="147" actId="1076"/>
          <ac:spMkLst>
            <pc:docMk/>
            <pc:sldMk cId="139636281" sldId="257"/>
            <ac:spMk id="7" creationId="{B97084AE-2B8B-5697-CAC5-13DE256CCA7A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21:51.452" v="171" actId="14100"/>
          <ac:spMkLst>
            <pc:docMk/>
            <pc:sldMk cId="139636281" sldId="257"/>
            <ac:spMk id="8" creationId="{759C7CAF-FAFB-B5D0-9D95-95D9B649D8F7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21:40.545" v="169" actId="14100"/>
          <ac:spMkLst>
            <pc:docMk/>
            <pc:sldMk cId="139636281" sldId="257"/>
            <ac:spMk id="9" creationId="{E899B481-4350-3AED-BC42-D5687204B29A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57:49.240" v="210" actId="20577"/>
          <ac:spMkLst>
            <pc:docMk/>
            <pc:sldMk cId="139636281" sldId="257"/>
            <ac:spMk id="10" creationId="{0BE6BFA8-3820-69D9-E437-25F8BD212816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57:18.568" v="201" actId="1076"/>
          <ac:spMkLst>
            <pc:docMk/>
            <pc:sldMk cId="139636281" sldId="257"/>
            <ac:spMk id="11" creationId="{0AF9EEA1-D83F-5EF9-B800-5BD46252714F}"/>
          </ac:spMkLst>
        </pc:spChg>
        <pc:spChg chg="add del mod">
          <ac:chgData name="NATHALIA SANTOS BISPO" userId="S::nathalia.bispo@acad.espm.br::65bca205-a208-4fc4-87e4-e9cca686eaca" providerId="AD" clId="Web-{AE5E17FC-C728-9100-017D-223356A13943}" dt="2024-05-09T21:20:51.701" v="164"/>
          <ac:spMkLst>
            <pc:docMk/>
            <pc:sldMk cId="139636281" sldId="257"/>
            <ac:spMk id="11" creationId="{9F3CDABF-E07D-8A21-D13E-A1F7EC2E67AD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0:19.027" v="224" actId="20577"/>
          <ac:spMkLst>
            <pc:docMk/>
            <pc:sldMk cId="139636281" sldId="257"/>
            <ac:spMk id="12" creationId="{84BF26AC-B604-E6EC-08A2-20C4031EFEFA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57:29.412" v="204" actId="1076"/>
          <ac:spMkLst>
            <pc:docMk/>
            <pc:sldMk cId="139636281" sldId="257"/>
            <ac:spMk id="13" creationId="{DFA04AC3-F7F4-E05B-BC54-762FB368B292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58:03.163" v="212" actId="1076"/>
          <ac:spMkLst>
            <pc:docMk/>
            <pc:sldMk cId="139636281" sldId="257"/>
            <ac:spMk id="14" creationId="{4553DDFC-BF44-E3FB-16FF-176FD5062AAE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1:58:37.977" v="215" actId="1076"/>
          <ac:spMkLst>
            <pc:docMk/>
            <pc:sldMk cId="139636281" sldId="257"/>
            <ac:spMk id="15" creationId="{7AF9EAD9-EF7A-2114-A384-AF88974F9DF7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0:07.870" v="217" actId="1076"/>
          <ac:spMkLst>
            <pc:docMk/>
            <pc:sldMk cId="139636281" sldId="257"/>
            <ac:spMk id="16" creationId="{AA714831-0BF6-BC1F-B367-25F53CA09FC9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1:54.077" v="236" actId="1076"/>
          <ac:spMkLst>
            <pc:docMk/>
            <pc:sldMk cId="139636281" sldId="257"/>
            <ac:spMk id="17" creationId="{5F0313CA-1A7C-B574-7036-BE239640DD7C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2:38.407" v="244" actId="1076"/>
          <ac:spMkLst>
            <pc:docMk/>
            <pc:sldMk cId="139636281" sldId="257"/>
            <ac:spMk id="18" creationId="{8AA72741-B89C-108D-471D-B0729DD702A5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3:46.065" v="258" actId="1076"/>
          <ac:spMkLst>
            <pc:docMk/>
            <pc:sldMk cId="139636281" sldId="257"/>
            <ac:spMk id="19" creationId="{BA126D5D-D7CB-82F7-A541-3DF7F196E584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3:14.642" v="254" actId="20577"/>
          <ac:spMkLst>
            <pc:docMk/>
            <pc:sldMk cId="139636281" sldId="257"/>
            <ac:spMk id="20" creationId="{FD7AFD53-1A0B-60E6-C423-072A136C51F8}"/>
          </ac:spMkLst>
        </pc:spChg>
        <pc:cxnChg chg="add del mod">
          <ac:chgData name="NATHALIA SANTOS BISPO" userId="S::nathalia.bispo@acad.espm.br::65bca205-a208-4fc4-87e4-e9cca686eaca" providerId="AD" clId="Web-{AE5E17FC-C728-9100-017D-223356A13943}" dt="2024-05-09T21:54:23.452" v="182"/>
          <ac:cxnSpMkLst>
            <pc:docMk/>
            <pc:sldMk cId="139636281" sldId="257"/>
            <ac:cxnSpMk id="2" creationId="{3869BE21-7C94-AB50-5F77-853737B3B82F}"/>
          </ac:cxnSpMkLst>
        </pc:cxnChg>
        <pc:cxnChg chg="add del mod">
          <ac:chgData name="NATHALIA SANTOS BISPO" userId="S::nathalia.bispo@acad.espm.br::65bca205-a208-4fc4-87e4-e9cca686eaca" providerId="AD" clId="Web-{AE5E17FC-C728-9100-017D-223356A13943}" dt="2024-05-09T21:54:54.266" v="185"/>
          <ac:cxnSpMkLst>
            <pc:docMk/>
            <pc:sldMk cId="139636281" sldId="257"/>
            <ac:cxnSpMk id="3" creationId="{142A5F02-4527-C300-EC42-0A801985DFC0}"/>
          </ac:cxnSpMkLst>
        </pc:cxnChg>
      </pc:sldChg>
      <pc:sldChg chg="delSp new del">
        <pc:chgData name="NATHALIA SANTOS BISPO" userId="S::nathalia.bispo@acad.espm.br::65bca205-a208-4fc4-87e4-e9cca686eaca" providerId="AD" clId="Web-{AE5E17FC-C728-9100-017D-223356A13943}" dt="2024-05-09T22:19:07.300" v="305"/>
        <pc:sldMkLst>
          <pc:docMk/>
          <pc:sldMk cId="2833132907" sldId="258"/>
        </pc:sldMkLst>
        <pc:spChg chg="del">
          <ac:chgData name="NATHALIA SANTOS BISPO" userId="S::nathalia.bispo@acad.espm.br::65bca205-a208-4fc4-87e4-e9cca686eaca" providerId="AD" clId="Web-{AE5E17FC-C728-9100-017D-223356A13943}" dt="2024-05-09T22:04:19.488" v="260"/>
          <ac:spMkLst>
            <pc:docMk/>
            <pc:sldMk cId="2833132907" sldId="258"/>
            <ac:spMk id="2" creationId="{E21BCD7B-A67D-36D2-1642-296E1D1EAEF2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04:21.379" v="261"/>
          <ac:spMkLst>
            <pc:docMk/>
            <pc:sldMk cId="2833132907" sldId="258"/>
            <ac:spMk id="3" creationId="{10C16510-7D5B-DA80-FBC0-F2644B73491B}"/>
          </ac:spMkLst>
        </pc:spChg>
      </pc:sldChg>
      <pc:sldChg chg="add del replId">
        <pc:chgData name="NATHALIA SANTOS BISPO" userId="S::nathalia.bispo@acad.espm.br::65bca205-a208-4fc4-87e4-e9cca686eaca" providerId="AD" clId="Web-{AE5E17FC-C728-9100-017D-223356A13943}" dt="2024-05-09T21:52:42.511" v="174"/>
        <pc:sldMkLst>
          <pc:docMk/>
          <pc:sldMk cId="3106891999" sldId="258"/>
        </pc:sldMkLst>
      </pc:sldChg>
      <pc:sldChg chg="addSp modSp new">
        <pc:chgData name="NATHALIA SANTOS BISPO" userId="S::nathalia.bispo@acad.espm.br::65bca205-a208-4fc4-87e4-e9cca686eaca" providerId="AD" clId="Web-{AE5E17FC-C728-9100-017D-223356A13943}" dt="2024-05-09T22:12:54.366" v="302" actId="20577"/>
        <pc:sldMkLst>
          <pc:docMk/>
          <pc:sldMk cId="2153393473" sldId="259"/>
        </pc:sldMkLst>
        <pc:spChg chg="mod">
          <ac:chgData name="NATHALIA SANTOS BISPO" userId="S::nathalia.bispo@acad.espm.br::65bca205-a208-4fc4-87e4-e9cca686eaca" providerId="AD" clId="Web-{AE5E17FC-C728-9100-017D-223356A13943}" dt="2024-05-09T22:07:32.370" v="291" actId="20577"/>
          <ac:spMkLst>
            <pc:docMk/>
            <pc:sldMk cId="2153393473" sldId="259"/>
            <ac:spMk id="2" creationId="{3958D412-27A5-0E21-F742-20D5449844DB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6:14.820" v="266" actId="1076"/>
          <ac:spMkLst>
            <pc:docMk/>
            <pc:sldMk cId="2153393473" sldId="259"/>
            <ac:spMk id="4" creationId="{BD613704-55C1-4F87-02D6-5BD28A23ED8F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06:52.978" v="277" actId="20577"/>
          <ac:spMkLst>
            <pc:docMk/>
            <pc:sldMk cId="2153393473" sldId="259"/>
            <ac:spMk id="5" creationId="{E3B057A6-7282-89D8-3B4E-D930E52D1867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12:54.366" v="302" actId="20577"/>
          <ac:spMkLst>
            <pc:docMk/>
            <pc:sldMk cId="2153393473" sldId="259"/>
            <ac:spMk id="6" creationId="{9AD9B370-6128-255B-FE0B-7E3725B4BCF4}"/>
          </ac:spMkLst>
        </pc:spChg>
      </pc:sldChg>
      <pc:sldChg chg="delSp modSp add ord replId">
        <pc:chgData name="NATHALIA SANTOS BISPO" userId="S::nathalia.bispo@acad.espm.br::65bca205-a208-4fc4-87e4-e9cca686eaca" providerId="AD" clId="Web-{AE5E17FC-C728-9100-017D-223356A13943}" dt="2024-05-09T22:26:02.252" v="370" actId="20577"/>
        <pc:sldMkLst>
          <pc:docMk/>
          <pc:sldMk cId="2656708715" sldId="260"/>
        </pc:sldMkLst>
        <pc:spChg chg="mod">
          <ac:chgData name="NATHALIA SANTOS BISPO" userId="S::nathalia.bispo@acad.espm.br::65bca205-a208-4fc4-87e4-e9cca686eaca" providerId="AD" clId="Web-{AE5E17FC-C728-9100-017D-223356A13943}" dt="2024-05-09T22:25:55.049" v="369" actId="20577"/>
          <ac:spMkLst>
            <pc:docMk/>
            <pc:sldMk cId="2656708715" sldId="260"/>
            <ac:spMk id="4" creationId="{09111520-4E21-B7B4-BF18-792839FCE952}"/>
          </ac:spMkLst>
        </pc:spChg>
        <pc:spChg chg="mod">
          <ac:chgData name="NATHALIA SANTOS BISPO" userId="S::nathalia.bispo@acad.espm.br::65bca205-a208-4fc4-87e4-e9cca686eaca" providerId="AD" clId="Web-{AE5E17FC-C728-9100-017D-223356A13943}" dt="2024-05-09T22:25:44.392" v="367" actId="20577"/>
          <ac:spMkLst>
            <pc:docMk/>
            <pc:sldMk cId="2656708715" sldId="260"/>
            <ac:spMk id="5" creationId="{C35E47E9-F586-6915-52EE-1FFFC4CDFC7A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19:47.770" v="308"/>
          <ac:spMkLst>
            <pc:docMk/>
            <pc:sldMk cId="2656708715" sldId="260"/>
            <ac:spMk id="6" creationId="{7AC4C18F-159C-3FB0-54E4-368F66200CAA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22:57.511" v="338"/>
          <ac:spMkLst>
            <pc:docMk/>
            <pc:sldMk cId="2656708715" sldId="260"/>
            <ac:spMk id="7" creationId="{B97084AE-2B8B-5697-CAC5-13DE256CCA7A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19:45.849" v="307"/>
          <ac:spMkLst>
            <pc:docMk/>
            <pc:sldMk cId="2656708715" sldId="260"/>
            <ac:spMk id="8" creationId="{759C7CAF-FAFB-B5D0-9D95-95D9B649D8F7}"/>
          </ac:spMkLst>
        </pc:spChg>
        <pc:spChg chg="mod">
          <ac:chgData name="NATHALIA SANTOS BISPO" userId="S::nathalia.bispo@acad.espm.br::65bca205-a208-4fc4-87e4-e9cca686eaca" providerId="AD" clId="Web-{AE5E17FC-C728-9100-017D-223356A13943}" dt="2024-05-09T22:25:49.939" v="368" actId="20577"/>
          <ac:spMkLst>
            <pc:docMk/>
            <pc:sldMk cId="2656708715" sldId="260"/>
            <ac:spMk id="9" creationId="{E899B481-4350-3AED-BC42-D5687204B29A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19:43.614" v="306"/>
          <ac:spMkLst>
            <pc:docMk/>
            <pc:sldMk cId="2656708715" sldId="260"/>
            <ac:spMk id="10" creationId="{0BE6BFA8-3820-69D9-E437-25F8BD212816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19:54.114" v="311"/>
          <ac:spMkLst>
            <pc:docMk/>
            <pc:sldMk cId="2656708715" sldId="260"/>
            <ac:spMk id="11" creationId="{0AF9EEA1-D83F-5EF9-B800-5BD46252714F}"/>
          </ac:spMkLst>
        </pc:spChg>
        <pc:spChg chg="mod">
          <ac:chgData name="NATHALIA SANTOS BISPO" userId="S::nathalia.bispo@acad.espm.br::65bca205-a208-4fc4-87e4-e9cca686eaca" providerId="AD" clId="Web-{AE5E17FC-C728-9100-017D-223356A13943}" dt="2024-05-09T22:26:02.252" v="370" actId="20577"/>
          <ac:spMkLst>
            <pc:docMk/>
            <pc:sldMk cId="2656708715" sldId="260"/>
            <ac:spMk id="12" creationId="{84BF26AC-B604-E6EC-08A2-20C4031EFEFA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19:56.865" v="312"/>
          <ac:spMkLst>
            <pc:docMk/>
            <pc:sldMk cId="2656708715" sldId="260"/>
            <ac:spMk id="13" creationId="{DFA04AC3-F7F4-E05B-BC54-762FB368B292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21:15.320" v="335"/>
          <ac:spMkLst>
            <pc:docMk/>
            <pc:sldMk cId="2656708715" sldId="260"/>
            <ac:spMk id="14" creationId="{4553DDFC-BF44-E3FB-16FF-176FD5062AAE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20:20.881" v="320"/>
          <ac:spMkLst>
            <pc:docMk/>
            <pc:sldMk cId="2656708715" sldId="260"/>
            <ac:spMk id="15" creationId="{7AF9EAD9-EF7A-2114-A384-AF88974F9DF7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20:12.631" v="318"/>
          <ac:spMkLst>
            <pc:docMk/>
            <pc:sldMk cId="2656708715" sldId="260"/>
            <ac:spMk id="16" creationId="{AA714831-0BF6-BC1F-B367-25F53CA09FC9}"/>
          </ac:spMkLst>
        </pc:spChg>
        <pc:spChg chg="del mod">
          <ac:chgData name="NATHALIA SANTOS BISPO" userId="S::nathalia.bispo@acad.espm.br::65bca205-a208-4fc4-87e4-e9cca686eaca" providerId="AD" clId="Web-{AE5E17FC-C728-9100-017D-223356A13943}" dt="2024-05-09T22:19:51.943" v="310"/>
          <ac:spMkLst>
            <pc:docMk/>
            <pc:sldMk cId="2656708715" sldId="260"/>
            <ac:spMk id="17" creationId="{5F0313CA-1A7C-B574-7036-BE239640DD7C}"/>
          </ac:spMkLst>
        </pc:spChg>
        <pc:spChg chg="del mod">
          <ac:chgData name="NATHALIA SANTOS BISPO" userId="S::nathalia.bispo@acad.espm.br::65bca205-a208-4fc4-87e4-e9cca686eaca" providerId="AD" clId="Web-{AE5E17FC-C728-9100-017D-223356A13943}" dt="2024-05-09T22:20:01.412" v="314"/>
          <ac:spMkLst>
            <pc:docMk/>
            <pc:sldMk cId="2656708715" sldId="260"/>
            <ac:spMk id="18" creationId="{8AA72741-B89C-108D-471D-B0729DD702A5}"/>
          </ac:spMkLst>
        </pc:spChg>
        <pc:spChg chg="del mod">
          <ac:chgData name="NATHALIA SANTOS BISPO" userId="S::nathalia.bispo@acad.espm.br::65bca205-a208-4fc4-87e4-e9cca686eaca" providerId="AD" clId="Web-{AE5E17FC-C728-9100-017D-223356A13943}" dt="2024-05-09T22:20:29.444" v="323"/>
          <ac:spMkLst>
            <pc:docMk/>
            <pc:sldMk cId="2656708715" sldId="260"/>
            <ac:spMk id="19" creationId="{BA126D5D-D7CB-82F7-A541-3DF7F196E584}"/>
          </ac:spMkLst>
        </pc:spChg>
        <pc:spChg chg="del mod">
          <ac:chgData name="NATHALIA SANTOS BISPO" userId="S::nathalia.bispo@acad.espm.br::65bca205-a208-4fc4-87e4-e9cca686eaca" providerId="AD" clId="Web-{AE5E17FC-C728-9100-017D-223356A13943}" dt="2024-05-09T22:20:09.709" v="317"/>
          <ac:spMkLst>
            <pc:docMk/>
            <pc:sldMk cId="2656708715" sldId="260"/>
            <ac:spMk id="20" creationId="{FD7AFD53-1A0B-60E6-C423-072A136C51F8}"/>
          </ac:spMkLst>
        </pc:spChg>
      </pc:sldChg>
      <pc:sldChg chg="addSp delSp modSp add ord replId">
        <pc:chgData name="NATHALIA SANTOS BISPO" userId="S::nathalia.bispo@acad.espm.br::65bca205-a208-4fc4-87e4-e9cca686eaca" providerId="AD" clId="Web-{AE5E17FC-C728-9100-017D-223356A13943}" dt="2024-05-09T22:30:51.887" v="391" actId="20577"/>
        <pc:sldMkLst>
          <pc:docMk/>
          <pc:sldMk cId="4033675062" sldId="261"/>
        </pc:sldMkLst>
        <pc:spChg chg="mod">
          <ac:chgData name="NATHALIA SANTOS BISPO" userId="S::nathalia.bispo@acad.espm.br::65bca205-a208-4fc4-87e4-e9cca686eaca" providerId="AD" clId="Web-{AE5E17FC-C728-9100-017D-223356A13943}" dt="2024-05-09T22:30:37.074" v="387" actId="20577"/>
          <ac:spMkLst>
            <pc:docMk/>
            <pc:sldMk cId="4033675062" sldId="261"/>
            <ac:spMk id="2" creationId="{3958D412-27A5-0E21-F742-20D5449844DB}"/>
          </ac:spMkLst>
        </pc:spChg>
        <pc:spChg chg="del mod">
          <ac:chgData name="NATHALIA SANTOS BISPO" userId="S::nathalia.bispo@acad.espm.br::65bca205-a208-4fc4-87e4-e9cca686eaca" providerId="AD" clId="Web-{AE5E17FC-C728-9100-017D-223356A13943}" dt="2024-05-09T22:29:54.635" v="375"/>
          <ac:spMkLst>
            <pc:docMk/>
            <pc:sldMk cId="4033675062" sldId="261"/>
            <ac:spMk id="3" creationId="{236C999F-757A-6982-06CF-39EF4127F020}"/>
          </ac:spMkLst>
        </pc:spChg>
        <pc:spChg chg="del mod">
          <ac:chgData name="NATHALIA SANTOS BISPO" userId="S::nathalia.bispo@acad.espm.br::65bca205-a208-4fc4-87e4-e9cca686eaca" providerId="AD" clId="Web-{AE5E17FC-C728-9100-017D-223356A13943}" dt="2024-05-09T22:30:02.698" v="377"/>
          <ac:spMkLst>
            <pc:docMk/>
            <pc:sldMk cId="4033675062" sldId="261"/>
            <ac:spMk id="4" creationId="{BD613704-55C1-4F87-02D6-5BD28A23ED8F}"/>
          </ac:spMkLst>
        </pc:spChg>
        <pc:spChg chg="del">
          <ac:chgData name="NATHALIA SANTOS BISPO" userId="S::nathalia.bispo@acad.espm.br::65bca205-a208-4fc4-87e4-e9cca686eaca" providerId="AD" clId="Web-{AE5E17FC-C728-9100-017D-223356A13943}" dt="2024-05-09T22:30:02.698" v="376"/>
          <ac:spMkLst>
            <pc:docMk/>
            <pc:sldMk cId="4033675062" sldId="261"/>
            <ac:spMk id="5" creationId="{E3B057A6-7282-89D8-3B4E-D930E52D1867}"/>
          </ac:spMkLst>
        </pc:spChg>
        <pc:spChg chg="mod">
          <ac:chgData name="NATHALIA SANTOS BISPO" userId="S::nathalia.bispo@acad.espm.br::65bca205-a208-4fc4-87e4-e9cca686eaca" providerId="AD" clId="Web-{AE5E17FC-C728-9100-017D-223356A13943}" dt="2024-05-09T22:30:26.808" v="382" actId="1076"/>
          <ac:spMkLst>
            <pc:docMk/>
            <pc:sldMk cId="4033675062" sldId="261"/>
            <ac:spMk id="6" creationId="{9AD9B370-6128-255B-FE0B-7E3725B4BCF4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30:20.558" v="380" actId="1076"/>
          <ac:spMkLst>
            <pc:docMk/>
            <pc:sldMk cId="4033675062" sldId="261"/>
            <ac:spMk id="7" creationId="{BD613704-55C1-4F87-02D6-5BD28A23ED8F}"/>
          </ac:spMkLst>
        </pc:spChg>
        <pc:spChg chg="add mod">
          <ac:chgData name="NATHALIA SANTOS BISPO" userId="S::nathalia.bispo@acad.espm.br::65bca205-a208-4fc4-87e4-e9cca686eaca" providerId="AD" clId="Web-{AE5E17FC-C728-9100-017D-223356A13943}" dt="2024-05-09T22:30:51.887" v="391" actId="20577"/>
          <ac:spMkLst>
            <pc:docMk/>
            <pc:sldMk cId="4033675062" sldId="261"/>
            <ac:spMk id="8" creationId="{E3B057A6-7282-89D8-3B4E-D930E52D18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spmnathali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D8EEF-383D-65DB-45B8-AFD73681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Nathália Santos Bispo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FA216-92E9-2AD9-0A07-8D1CEC78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Estudante do primeiro semestre de Cinema e Audiovisual na ESPM</a:t>
            </a:r>
          </a:p>
          <a:p>
            <a:r>
              <a:rPr lang="pt-BR" dirty="0"/>
              <a:t>Trabalho "</a:t>
            </a:r>
            <a:r>
              <a:rPr lang="pt-BR" dirty="0">
                <a:ea typeface="+mn-lt"/>
                <a:cs typeface="+mn-lt"/>
              </a:rPr>
              <a:t>Protótipo de Interface Gráfica" da disciplina Introdução a Programação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2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4679FB-F4D0-A244-3D90-DF708542ADE7}"/>
              </a:ext>
            </a:extLst>
          </p:cNvPr>
          <p:cNvSpPr/>
          <p:nvPr/>
        </p:nvSpPr>
        <p:spPr>
          <a:xfrm>
            <a:off x="-12700" y="-19050"/>
            <a:ext cx="12204700" cy="111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1E391B-C168-69B1-628A-63FC716418CA}"/>
              </a:ext>
            </a:extLst>
          </p:cNvPr>
          <p:cNvSpPr/>
          <p:nvPr/>
        </p:nvSpPr>
        <p:spPr>
          <a:xfrm>
            <a:off x="227932" y="191837"/>
            <a:ext cx="1197810" cy="6998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- MARCA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BBD09-1E72-4035-B3DD-1601B1572BE4}"/>
              </a:ext>
            </a:extLst>
          </p:cNvPr>
          <p:cNvSpPr/>
          <p:nvPr/>
        </p:nvSpPr>
        <p:spPr>
          <a:xfrm>
            <a:off x="819150" y="1962149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58BAE8-FFFD-97AC-FD32-7D8724E9A61D}"/>
              </a:ext>
            </a:extLst>
          </p:cNvPr>
          <p:cNvSpPr/>
          <p:nvPr/>
        </p:nvSpPr>
        <p:spPr>
          <a:xfrm>
            <a:off x="6635750" y="1962148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647543-740B-4657-9764-92D165BB6CF5}"/>
              </a:ext>
            </a:extLst>
          </p:cNvPr>
          <p:cNvSpPr/>
          <p:nvPr/>
        </p:nvSpPr>
        <p:spPr>
          <a:xfrm>
            <a:off x="1098550" y="2241548"/>
            <a:ext cx="3937000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FOTO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636D0F-1765-9049-92F8-302543C0AAA2}"/>
              </a:ext>
            </a:extLst>
          </p:cNvPr>
          <p:cNvSpPr/>
          <p:nvPr/>
        </p:nvSpPr>
        <p:spPr>
          <a:xfrm>
            <a:off x="6927850" y="2254247"/>
            <a:ext cx="3937000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6FC268-8F4D-7045-B64F-0D50CD9D7F1D}"/>
              </a:ext>
            </a:extLst>
          </p:cNvPr>
          <p:cNvSpPr/>
          <p:nvPr/>
        </p:nvSpPr>
        <p:spPr>
          <a:xfrm>
            <a:off x="2057400" y="298450"/>
            <a:ext cx="2387600" cy="495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4463F-735A-A4E1-500E-5CEDE182C75F}"/>
              </a:ext>
            </a:extLst>
          </p:cNvPr>
          <p:cNvSpPr/>
          <p:nvPr/>
        </p:nvSpPr>
        <p:spPr>
          <a:xfrm>
            <a:off x="4889500" y="285750"/>
            <a:ext cx="2387600" cy="495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CEB506-2378-A719-A4DB-36B487DC8D5B}"/>
              </a:ext>
            </a:extLst>
          </p:cNvPr>
          <p:cNvSpPr/>
          <p:nvPr/>
        </p:nvSpPr>
        <p:spPr>
          <a:xfrm>
            <a:off x="7696200" y="298450"/>
            <a:ext cx="2387600" cy="495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12D9A9-DA60-BD3D-EF7E-AB2BAE81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252801"/>
            <a:ext cx="630926" cy="6371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82200C-76D1-70D6-FF78-50C04721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342" y="340145"/>
            <a:ext cx="505603" cy="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111520-4E21-B7B4-BF18-792839FCE952}"/>
              </a:ext>
            </a:extLst>
          </p:cNvPr>
          <p:cNvSpPr/>
          <p:nvPr/>
        </p:nvSpPr>
        <p:spPr>
          <a:xfrm>
            <a:off x="-234980" y="0"/>
            <a:ext cx="6340414" cy="6872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35E47E9-F586-6915-52EE-1FFFC4CDFC7A}"/>
              </a:ext>
            </a:extLst>
          </p:cNvPr>
          <p:cNvSpPr/>
          <p:nvPr/>
        </p:nvSpPr>
        <p:spPr>
          <a:xfrm>
            <a:off x="512642" y="1341587"/>
            <a:ext cx="4859547" cy="4198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7084AE-2B8B-5697-CAC5-13DE256CCA7A}"/>
              </a:ext>
            </a:extLst>
          </p:cNvPr>
          <p:cNvSpPr/>
          <p:nvPr/>
        </p:nvSpPr>
        <p:spPr>
          <a:xfrm>
            <a:off x="6824302" y="1341586"/>
            <a:ext cx="4859547" cy="4198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9C7CAF-FAFB-B5D0-9D95-95D9B649D8F7}"/>
              </a:ext>
            </a:extLst>
          </p:cNvPr>
          <p:cNvSpPr/>
          <p:nvPr/>
        </p:nvSpPr>
        <p:spPr>
          <a:xfrm>
            <a:off x="512641" y="1341587"/>
            <a:ext cx="4859547" cy="21853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99B481-4350-3AED-BC42-D5687204B29A}"/>
              </a:ext>
            </a:extLst>
          </p:cNvPr>
          <p:cNvSpPr/>
          <p:nvPr/>
        </p:nvSpPr>
        <p:spPr>
          <a:xfrm>
            <a:off x="6824301" y="1341586"/>
            <a:ext cx="4859547" cy="21566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E6BFA8-3820-69D9-E437-25F8BD212816}"/>
              </a:ext>
            </a:extLst>
          </p:cNvPr>
          <p:cNvSpPr/>
          <p:nvPr/>
        </p:nvSpPr>
        <p:spPr>
          <a:xfrm>
            <a:off x="512641" y="1341586"/>
            <a:ext cx="2415396" cy="2170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IMAGEM 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BF26AC-B604-E6EC-08A2-20C4031EFEFA}"/>
              </a:ext>
            </a:extLst>
          </p:cNvPr>
          <p:cNvSpPr/>
          <p:nvPr/>
        </p:nvSpPr>
        <p:spPr>
          <a:xfrm>
            <a:off x="9239698" y="3498189"/>
            <a:ext cx="2444151" cy="20415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IMAGEM 6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AC4C18F-159C-3FB0-54E4-368F66200CAA}"/>
              </a:ext>
            </a:extLst>
          </p:cNvPr>
          <p:cNvSpPr/>
          <p:nvPr/>
        </p:nvSpPr>
        <p:spPr>
          <a:xfrm>
            <a:off x="2134305" y="3316110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AF9EEA1-D83F-5EF9-B800-5BD46252714F}"/>
              </a:ext>
            </a:extLst>
          </p:cNvPr>
          <p:cNvSpPr/>
          <p:nvPr/>
        </p:nvSpPr>
        <p:spPr>
          <a:xfrm>
            <a:off x="4575527" y="3301999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FA04AC3-F7F4-E05B-BC54-762FB368B292}"/>
              </a:ext>
            </a:extLst>
          </p:cNvPr>
          <p:cNvSpPr/>
          <p:nvPr/>
        </p:nvSpPr>
        <p:spPr>
          <a:xfrm>
            <a:off x="4575527" y="5326943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553DDFC-BF44-E3FB-16FF-176FD5062AAE}"/>
              </a:ext>
            </a:extLst>
          </p:cNvPr>
          <p:cNvSpPr/>
          <p:nvPr/>
        </p:nvSpPr>
        <p:spPr>
          <a:xfrm>
            <a:off x="8441971" y="5326943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F9EAD9-EF7A-2114-A384-AF88974F9DF7}"/>
              </a:ext>
            </a:extLst>
          </p:cNvPr>
          <p:cNvSpPr/>
          <p:nvPr/>
        </p:nvSpPr>
        <p:spPr>
          <a:xfrm>
            <a:off x="10876138" y="5326942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A714831-0BF6-BC1F-B367-25F53CA09FC9}"/>
              </a:ext>
            </a:extLst>
          </p:cNvPr>
          <p:cNvSpPr/>
          <p:nvPr/>
        </p:nvSpPr>
        <p:spPr>
          <a:xfrm>
            <a:off x="10876138" y="3301998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0313CA-1A7C-B574-7036-BE239640DD7C}"/>
              </a:ext>
            </a:extLst>
          </p:cNvPr>
          <p:cNvSpPr txBox="1"/>
          <p:nvPr/>
        </p:nvSpPr>
        <p:spPr>
          <a:xfrm>
            <a:off x="3580695" y="2250722"/>
            <a:ext cx="2444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A72741-B89C-108D-471D-B0729DD702A5}"/>
              </a:ext>
            </a:extLst>
          </p:cNvPr>
          <p:cNvSpPr txBox="1"/>
          <p:nvPr/>
        </p:nvSpPr>
        <p:spPr>
          <a:xfrm>
            <a:off x="2317751" y="4332111"/>
            <a:ext cx="1224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126D5D-D7CB-82F7-A541-3DF7F196E584}"/>
              </a:ext>
            </a:extLst>
          </p:cNvPr>
          <p:cNvSpPr txBox="1"/>
          <p:nvPr/>
        </p:nvSpPr>
        <p:spPr>
          <a:xfrm>
            <a:off x="7489473" y="4332111"/>
            <a:ext cx="1224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D7AFD53-1A0B-60E6-C423-072A136C51F8}"/>
              </a:ext>
            </a:extLst>
          </p:cNvPr>
          <p:cNvSpPr txBox="1"/>
          <p:nvPr/>
        </p:nvSpPr>
        <p:spPr>
          <a:xfrm>
            <a:off x="8801806" y="2236611"/>
            <a:ext cx="1224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4</a:t>
            </a:r>
          </a:p>
        </p:txBody>
      </p:sp>
    </p:spTree>
    <p:extLst>
      <p:ext uri="{BB962C8B-B14F-4D97-AF65-F5344CB8AC3E}">
        <p14:creationId xmlns:p14="http://schemas.microsoft.com/office/powerpoint/2010/main" val="1396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D412-27A5-0E21-F742-20D54498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365125"/>
            <a:ext cx="7446433" cy="2989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 dirty="0"/>
              <a:t>*</a:t>
            </a:r>
            <a:r>
              <a:rPr lang="pt-BR" sz="1800" err="1"/>
              <a:t>Template</a:t>
            </a:r>
            <a:r>
              <a:rPr lang="pt-BR" sz="1800" dirty="0"/>
              <a:t> para todas as fotos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C999F-757A-6982-06CF-39EF4127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613704-55C1-4F87-02D6-5BD28A23ED8F}"/>
              </a:ext>
            </a:extLst>
          </p:cNvPr>
          <p:cNvSpPr/>
          <p:nvPr/>
        </p:nvSpPr>
        <p:spPr>
          <a:xfrm>
            <a:off x="529167" y="904875"/>
            <a:ext cx="5355166" cy="5016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B057A6-7282-89D8-3B4E-D930E52D1867}"/>
              </a:ext>
            </a:extLst>
          </p:cNvPr>
          <p:cNvSpPr/>
          <p:nvPr/>
        </p:nvSpPr>
        <p:spPr>
          <a:xfrm>
            <a:off x="804333" y="1232958"/>
            <a:ext cx="4804833" cy="43920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IMAGEM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D9B370-6128-255B-FE0B-7E3725B4BCF4}"/>
              </a:ext>
            </a:extLst>
          </p:cNvPr>
          <p:cNvSpPr/>
          <p:nvPr/>
        </p:nvSpPr>
        <p:spPr>
          <a:xfrm>
            <a:off x="6307667" y="904875"/>
            <a:ext cx="5355166" cy="5016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"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Lorem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ipsum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amet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consectetur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adipiscing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sed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eiusmod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tempor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incididunt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labore et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magna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ad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minim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veniam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quis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nostrud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exercitation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ullamco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nisi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aliquip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commodo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consequat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Duis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aute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irure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reprehenderit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voluptate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esse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cillum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eu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fugiat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nulla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pariatur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Excepteur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occaecat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cupidatat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non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proident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sunt in culpa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qui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officia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deserunt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mollit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id est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."</a:t>
            </a:r>
            <a:endParaRPr lang="pt-BR" sz="2000" dirty="0">
              <a:solidFill>
                <a:schemeClr val="tx1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1533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111520-4E21-B7B4-BF18-792839FCE952}"/>
              </a:ext>
            </a:extLst>
          </p:cNvPr>
          <p:cNvSpPr/>
          <p:nvPr/>
        </p:nvSpPr>
        <p:spPr>
          <a:xfrm>
            <a:off x="167188" y="3132666"/>
            <a:ext cx="5768914" cy="3570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35E47E9-F586-6915-52EE-1FFFC4CDFC7A}"/>
              </a:ext>
            </a:extLst>
          </p:cNvPr>
          <p:cNvSpPr/>
          <p:nvPr/>
        </p:nvSpPr>
        <p:spPr>
          <a:xfrm>
            <a:off x="163392" y="156254"/>
            <a:ext cx="5759130" cy="27271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99B481-4350-3AED-BC42-D5687204B29A}"/>
              </a:ext>
            </a:extLst>
          </p:cNvPr>
          <p:cNvSpPr/>
          <p:nvPr/>
        </p:nvSpPr>
        <p:spPr>
          <a:xfrm>
            <a:off x="6309951" y="162603"/>
            <a:ext cx="5763363" cy="35409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3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BF26AC-B604-E6EC-08A2-20C4031EFEFA}"/>
              </a:ext>
            </a:extLst>
          </p:cNvPr>
          <p:cNvSpPr/>
          <p:nvPr/>
        </p:nvSpPr>
        <p:spPr>
          <a:xfrm>
            <a:off x="6308115" y="3868605"/>
            <a:ext cx="5767317" cy="2835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4</a:t>
            </a:r>
          </a:p>
        </p:txBody>
      </p:sp>
    </p:spTree>
    <p:extLst>
      <p:ext uri="{BB962C8B-B14F-4D97-AF65-F5344CB8AC3E}">
        <p14:creationId xmlns:p14="http://schemas.microsoft.com/office/powerpoint/2010/main" val="26567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D412-27A5-0E21-F742-20D54498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365125"/>
            <a:ext cx="7446433" cy="2989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 dirty="0"/>
              <a:t>*</a:t>
            </a:r>
            <a:r>
              <a:rPr lang="pt-BR" sz="1800" dirty="0" err="1"/>
              <a:t>Template</a:t>
            </a:r>
            <a:r>
              <a:rPr lang="pt-BR" sz="1800" dirty="0"/>
              <a:t> para todas os vídeos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D9B370-6128-255B-FE0B-7E3725B4BCF4}"/>
              </a:ext>
            </a:extLst>
          </p:cNvPr>
          <p:cNvSpPr/>
          <p:nvPr/>
        </p:nvSpPr>
        <p:spPr>
          <a:xfrm>
            <a:off x="554567" y="1069975"/>
            <a:ext cx="5355166" cy="5016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"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Lorem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ipsum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amet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consectetur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adipiscing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sed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eiusmod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tempor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incididunt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labore et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magna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ad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minim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veniam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quis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nostrud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exercitation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ullamco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nisi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aliquip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commodo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consequat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Duis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aute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irure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reprehenderit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voluptate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esse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cillum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eu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fugiat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nulla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pariatur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Excepteur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occaecat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cupidatat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non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proident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sunt in culpa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qui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officia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deserunt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mollit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id est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."</a:t>
            </a:r>
            <a:endParaRPr lang="pt-BR" sz="2000" dirty="0">
              <a:solidFill>
                <a:schemeClr val="tx1"/>
              </a:solidFill>
              <a:latin typeface="Century Schoolbook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613704-55C1-4F87-02D6-5BD28A23ED8F}"/>
              </a:ext>
            </a:extLst>
          </p:cNvPr>
          <p:cNvSpPr/>
          <p:nvPr/>
        </p:nvSpPr>
        <p:spPr>
          <a:xfrm>
            <a:off x="6447367" y="1069975"/>
            <a:ext cx="5355166" cy="5016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B057A6-7282-89D8-3B4E-D930E52D1867}"/>
              </a:ext>
            </a:extLst>
          </p:cNvPr>
          <p:cNvSpPr/>
          <p:nvPr/>
        </p:nvSpPr>
        <p:spPr>
          <a:xfrm>
            <a:off x="6709833" y="1385358"/>
            <a:ext cx="4804833" cy="43920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403367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4679FB-F4D0-A244-3D90-DF708542ADE7}"/>
              </a:ext>
            </a:extLst>
          </p:cNvPr>
          <p:cNvSpPr/>
          <p:nvPr/>
        </p:nvSpPr>
        <p:spPr>
          <a:xfrm>
            <a:off x="-12700" y="-19050"/>
            <a:ext cx="12204700" cy="111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1E391B-C168-69B1-628A-63FC716418CA}"/>
              </a:ext>
            </a:extLst>
          </p:cNvPr>
          <p:cNvSpPr/>
          <p:nvPr/>
        </p:nvSpPr>
        <p:spPr>
          <a:xfrm>
            <a:off x="227932" y="191837"/>
            <a:ext cx="1197810" cy="6998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- MARCA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BBD09-1E72-4035-B3DD-1601B1572BE4}"/>
              </a:ext>
            </a:extLst>
          </p:cNvPr>
          <p:cNvSpPr/>
          <p:nvPr/>
        </p:nvSpPr>
        <p:spPr>
          <a:xfrm>
            <a:off x="819150" y="1962149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58BAE8-FFFD-97AC-FD32-7D8724E9A61D}"/>
              </a:ext>
            </a:extLst>
          </p:cNvPr>
          <p:cNvSpPr/>
          <p:nvPr/>
        </p:nvSpPr>
        <p:spPr>
          <a:xfrm>
            <a:off x="6635750" y="1962148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"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Lorem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ipsum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amet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adipiscing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elit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sed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do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eiusmod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tempor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incididunt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ut labore et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magna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 Ut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enim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ad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minim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veniam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quis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nostrud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exercitation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ullamco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laboris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nisi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ut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aliquip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commodo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consequat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Duis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aute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irure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in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reprehenderit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in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voluptate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velit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esse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cillum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eu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fugiat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nulla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pariatur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Excepteur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occaecat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cupidatat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non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proident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sunt in culpa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qui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officia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deserunt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mollit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anim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id est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laborum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."</a:t>
            </a:r>
            <a:endParaRPr lang="pt-BR" dirty="0">
              <a:solidFill>
                <a:schemeClr val="tx1"/>
              </a:solidFill>
              <a:latin typeface="Aptos" panose="020B0004020202020204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647543-740B-4657-9764-92D165BB6CF5}"/>
              </a:ext>
            </a:extLst>
          </p:cNvPr>
          <p:cNvSpPr/>
          <p:nvPr/>
        </p:nvSpPr>
        <p:spPr>
          <a:xfrm>
            <a:off x="1098550" y="2241548"/>
            <a:ext cx="3937000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FOTO PESSOAL </a:t>
            </a:r>
            <a:endParaRPr lang="pt-BR" sz="360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6FC268-8F4D-7045-B64F-0D50CD9D7F1D}"/>
              </a:ext>
            </a:extLst>
          </p:cNvPr>
          <p:cNvSpPr/>
          <p:nvPr/>
        </p:nvSpPr>
        <p:spPr>
          <a:xfrm>
            <a:off x="2057400" y="298450"/>
            <a:ext cx="2387600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4463F-735A-A4E1-500E-5CEDE182C75F}"/>
              </a:ext>
            </a:extLst>
          </p:cNvPr>
          <p:cNvSpPr/>
          <p:nvPr/>
        </p:nvSpPr>
        <p:spPr>
          <a:xfrm>
            <a:off x="4889500" y="285750"/>
            <a:ext cx="2387600" cy="495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CEB506-2378-A719-A4DB-36B487DC8D5B}"/>
              </a:ext>
            </a:extLst>
          </p:cNvPr>
          <p:cNvSpPr/>
          <p:nvPr/>
        </p:nvSpPr>
        <p:spPr>
          <a:xfrm>
            <a:off x="7696200" y="298450"/>
            <a:ext cx="2387600" cy="495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12D9A9-DA60-BD3D-EF7E-AB2BAE81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252801"/>
            <a:ext cx="630926" cy="6371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82200C-76D1-70D6-FF78-50C04721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342" y="340145"/>
            <a:ext cx="505603" cy="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4679FB-F4D0-A244-3D90-DF708542ADE7}"/>
              </a:ext>
            </a:extLst>
          </p:cNvPr>
          <p:cNvSpPr/>
          <p:nvPr/>
        </p:nvSpPr>
        <p:spPr>
          <a:xfrm>
            <a:off x="-12700" y="-19050"/>
            <a:ext cx="12204700" cy="111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1E391B-C168-69B1-628A-63FC716418CA}"/>
              </a:ext>
            </a:extLst>
          </p:cNvPr>
          <p:cNvSpPr/>
          <p:nvPr/>
        </p:nvSpPr>
        <p:spPr>
          <a:xfrm>
            <a:off x="227932" y="191837"/>
            <a:ext cx="1197810" cy="6998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- MARCA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BBD09-1E72-4035-B3DD-1601B1572BE4}"/>
              </a:ext>
            </a:extLst>
          </p:cNvPr>
          <p:cNvSpPr/>
          <p:nvPr/>
        </p:nvSpPr>
        <p:spPr>
          <a:xfrm>
            <a:off x="819150" y="1962149"/>
            <a:ext cx="10712147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647543-740B-4657-9764-92D165BB6CF5}"/>
              </a:ext>
            </a:extLst>
          </p:cNvPr>
          <p:cNvSpPr/>
          <p:nvPr/>
        </p:nvSpPr>
        <p:spPr>
          <a:xfrm>
            <a:off x="1098550" y="2241548"/>
            <a:ext cx="10069284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>
                <a:solidFill>
                  <a:schemeClr val="tx1"/>
                </a:solidFill>
              </a:rPr>
              <a:t>Nathália Santos Bispo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espmnathalia@gmail.com</a:t>
            </a:r>
            <a:endParaRPr lang="pt-BR" sz="3600" dirty="0">
              <a:solidFill>
                <a:schemeClr val="tx1"/>
              </a:solidFill>
              <a:hlinkClick r:id="rId2"/>
            </a:endParaRPr>
          </a:p>
          <a:p>
            <a:pPr algn="ctr"/>
            <a:r>
              <a:rPr lang="pt-BR" sz="3600" dirty="0">
                <a:solidFill>
                  <a:schemeClr val="tx1"/>
                </a:solidFill>
              </a:rPr>
              <a:t>+55 (11) </a:t>
            </a:r>
            <a:r>
              <a:rPr lang="pt-BR" sz="3600" dirty="0" err="1">
                <a:solidFill>
                  <a:schemeClr val="tx1"/>
                </a:solidFill>
              </a:rPr>
              <a:t>xxxx-xxxx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6FC268-8F4D-7045-B64F-0D50CD9D7F1D}"/>
              </a:ext>
            </a:extLst>
          </p:cNvPr>
          <p:cNvSpPr/>
          <p:nvPr/>
        </p:nvSpPr>
        <p:spPr>
          <a:xfrm>
            <a:off x="2057400" y="298450"/>
            <a:ext cx="2387600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4463F-735A-A4E1-500E-5CEDE182C75F}"/>
              </a:ext>
            </a:extLst>
          </p:cNvPr>
          <p:cNvSpPr/>
          <p:nvPr/>
        </p:nvSpPr>
        <p:spPr>
          <a:xfrm>
            <a:off x="4889500" y="285750"/>
            <a:ext cx="2387600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CEB506-2378-A719-A4DB-36B487DC8D5B}"/>
              </a:ext>
            </a:extLst>
          </p:cNvPr>
          <p:cNvSpPr/>
          <p:nvPr/>
        </p:nvSpPr>
        <p:spPr>
          <a:xfrm>
            <a:off x="7696200" y="298450"/>
            <a:ext cx="2387600" cy="495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12D9A9-DA60-BD3D-EF7E-AB2BAE81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252801"/>
            <a:ext cx="630926" cy="6371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82200C-76D1-70D6-FF78-50C04721A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342" y="340145"/>
            <a:ext cx="505603" cy="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Nathália Santos Bispo</vt:lpstr>
      <vt:lpstr>Apresentação do PowerPoint</vt:lpstr>
      <vt:lpstr>Apresentação do PowerPoint</vt:lpstr>
      <vt:lpstr>*Template para todas as fotos</vt:lpstr>
      <vt:lpstr>Apresentação do PowerPoint</vt:lpstr>
      <vt:lpstr>*Template para todas os vídeos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324</cp:revision>
  <dcterms:created xsi:type="dcterms:W3CDTF">2024-05-09T20:28:33Z</dcterms:created>
  <dcterms:modified xsi:type="dcterms:W3CDTF">2024-05-12T23:51:08Z</dcterms:modified>
</cp:coreProperties>
</file>