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9.svg"/><Relationship Id="rId1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085065-0E1E-4403-A217-93214BD8CA4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F7ABC0-6E6D-4921-ADD9-C5050C0BEF77}">
      <dgm:prSet/>
      <dgm:spPr/>
      <dgm:t>
        <a:bodyPr/>
        <a:lstStyle/>
        <a:p>
          <a:r>
            <a:rPr lang="en-US"/>
            <a:t>Develop a custom CRM system.</a:t>
          </a:r>
        </a:p>
      </dgm:t>
    </dgm:pt>
    <dgm:pt modelId="{35D2FB68-B2DA-4024-8F4B-D2A543A67DB8}" type="parTrans" cxnId="{5F72E155-786E-4D60-8231-FB2796FCC7EB}">
      <dgm:prSet/>
      <dgm:spPr/>
      <dgm:t>
        <a:bodyPr/>
        <a:lstStyle/>
        <a:p>
          <a:endParaRPr lang="en-US"/>
        </a:p>
      </dgm:t>
    </dgm:pt>
    <dgm:pt modelId="{68C9FF0B-568F-4FB4-8291-CB5C2B68CD8D}" type="sibTrans" cxnId="{5F72E155-786E-4D60-8231-FB2796FCC7EB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214855E-8438-4068-8C51-C6C52FE273DA}">
      <dgm:prSet/>
      <dgm:spPr/>
      <dgm:t>
        <a:bodyPr/>
        <a:lstStyle/>
        <a:p>
          <a:r>
            <a:rPr lang="en-US"/>
            <a:t>Enable efficient customer record management (add/delete functionality).</a:t>
          </a:r>
        </a:p>
      </dgm:t>
    </dgm:pt>
    <dgm:pt modelId="{D1302CE8-5A04-446D-9B33-BD50AD7942C9}" type="parTrans" cxnId="{620CE00C-F1CB-4022-BBA1-3835E5F44396}">
      <dgm:prSet/>
      <dgm:spPr/>
      <dgm:t>
        <a:bodyPr/>
        <a:lstStyle/>
        <a:p>
          <a:endParaRPr lang="en-US"/>
        </a:p>
      </dgm:t>
    </dgm:pt>
    <dgm:pt modelId="{A81C9B82-5084-4085-8761-2827BBEEBD8A}" type="sibTrans" cxnId="{620CE00C-F1CB-4022-BBA1-3835E5F4439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C39BA8C-8D6C-494E-89A2-2307CBBFD7E0}">
      <dgm:prSet/>
      <dgm:spPr/>
      <dgm:t>
        <a:bodyPr/>
        <a:lstStyle/>
        <a:p>
          <a:r>
            <a:rPr lang="en-US"/>
            <a:t>Assign teams to individuals for streamlined operations.</a:t>
          </a:r>
        </a:p>
      </dgm:t>
    </dgm:pt>
    <dgm:pt modelId="{605811D5-D4E0-4351-B9D3-94221C304BE6}" type="parTrans" cxnId="{8C7F1E03-A810-4E1C-B275-DE52213C352E}">
      <dgm:prSet/>
      <dgm:spPr/>
      <dgm:t>
        <a:bodyPr/>
        <a:lstStyle/>
        <a:p>
          <a:endParaRPr lang="en-US"/>
        </a:p>
      </dgm:t>
    </dgm:pt>
    <dgm:pt modelId="{B5A82A77-3433-43C5-A635-0AC62DB8D72B}" type="sibTrans" cxnId="{8C7F1E03-A810-4E1C-B275-DE52213C352E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12FAA98-ADC5-4355-A0AC-1C572FB4F49C}">
      <dgm:prSet/>
      <dgm:spPr/>
      <dgm:t>
        <a:bodyPr/>
        <a:lstStyle/>
        <a:p>
          <a:r>
            <a:rPr lang="en-US"/>
            <a:t>Utilize Django, Tailwind, and SQLite tech stack.</a:t>
          </a:r>
        </a:p>
      </dgm:t>
    </dgm:pt>
    <dgm:pt modelId="{D554DDB2-8BF7-4A45-AA79-08F03446862E}" type="parTrans" cxnId="{2D8792F3-D9E8-4D98-902E-505660FA3F60}">
      <dgm:prSet/>
      <dgm:spPr/>
      <dgm:t>
        <a:bodyPr/>
        <a:lstStyle/>
        <a:p>
          <a:endParaRPr lang="en-US"/>
        </a:p>
      </dgm:t>
    </dgm:pt>
    <dgm:pt modelId="{0D912EFC-7D8E-4E93-9B9B-4EE9C46AB89C}" type="sibTrans" cxnId="{2D8792F3-D9E8-4D98-902E-505660FA3F6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752E34E8-3EFF-8A46-A0C0-FBBCE8E88B32}" type="pres">
      <dgm:prSet presAssocID="{32085065-0E1E-4403-A217-93214BD8CA47}" presName="Name0" presStyleCnt="0">
        <dgm:presLayoutVars>
          <dgm:animLvl val="lvl"/>
          <dgm:resizeHandles val="exact"/>
        </dgm:presLayoutVars>
      </dgm:prSet>
      <dgm:spPr/>
    </dgm:pt>
    <dgm:pt modelId="{7481814A-E10A-AE49-AAD0-8E1D72FDA581}" type="pres">
      <dgm:prSet presAssocID="{88F7ABC0-6E6D-4921-ADD9-C5050C0BEF77}" presName="compositeNode" presStyleCnt="0">
        <dgm:presLayoutVars>
          <dgm:bulletEnabled val="1"/>
        </dgm:presLayoutVars>
      </dgm:prSet>
      <dgm:spPr/>
    </dgm:pt>
    <dgm:pt modelId="{8C812C9C-5089-8D42-8066-D62978D2C640}" type="pres">
      <dgm:prSet presAssocID="{88F7ABC0-6E6D-4921-ADD9-C5050C0BEF77}" presName="bgRect" presStyleLbl="bgAccFollowNode1" presStyleIdx="0" presStyleCnt="4"/>
      <dgm:spPr/>
    </dgm:pt>
    <dgm:pt modelId="{88BE3D76-4BB4-284F-8195-4D0290701DF4}" type="pres">
      <dgm:prSet presAssocID="{68C9FF0B-568F-4FB4-8291-CB5C2B68CD8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861CF90-A297-FA4E-BB5E-D18365C5C039}" type="pres">
      <dgm:prSet presAssocID="{88F7ABC0-6E6D-4921-ADD9-C5050C0BEF77}" presName="bottomLine" presStyleLbl="alignNode1" presStyleIdx="1" presStyleCnt="8">
        <dgm:presLayoutVars/>
      </dgm:prSet>
      <dgm:spPr/>
    </dgm:pt>
    <dgm:pt modelId="{8A4351FB-C5FA-3C4B-9764-7CBC644D5CB8}" type="pres">
      <dgm:prSet presAssocID="{88F7ABC0-6E6D-4921-ADD9-C5050C0BEF77}" presName="nodeText" presStyleLbl="bgAccFollowNode1" presStyleIdx="0" presStyleCnt="4">
        <dgm:presLayoutVars>
          <dgm:bulletEnabled val="1"/>
        </dgm:presLayoutVars>
      </dgm:prSet>
      <dgm:spPr/>
    </dgm:pt>
    <dgm:pt modelId="{A7E2EE11-FC81-2C4A-9115-83F8A1A17EC0}" type="pres">
      <dgm:prSet presAssocID="{68C9FF0B-568F-4FB4-8291-CB5C2B68CD8D}" presName="sibTrans" presStyleCnt="0"/>
      <dgm:spPr/>
    </dgm:pt>
    <dgm:pt modelId="{977D5863-5823-F541-962E-D9808C20210F}" type="pres">
      <dgm:prSet presAssocID="{5214855E-8438-4068-8C51-C6C52FE273DA}" presName="compositeNode" presStyleCnt="0">
        <dgm:presLayoutVars>
          <dgm:bulletEnabled val="1"/>
        </dgm:presLayoutVars>
      </dgm:prSet>
      <dgm:spPr/>
    </dgm:pt>
    <dgm:pt modelId="{12C242FD-B18F-A241-8515-52BC04546B2F}" type="pres">
      <dgm:prSet presAssocID="{5214855E-8438-4068-8C51-C6C52FE273DA}" presName="bgRect" presStyleLbl="bgAccFollowNode1" presStyleIdx="1" presStyleCnt="4"/>
      <dgm:spPr/>
    </dgm:pt>
    <dgm:pt modelId="{A70E2754-FCD6-5C41-AD88-5CB0DFB85A1A}" type="pres">
      <dgm:prSet presAssocID="{A81C9B82-5084-4085-8761-2827BBEEBD8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57843EC-871E-654A-8BA5-75E4FC249EAC}" type="pres">
      <dgm:prSet presAssocID="{5214855E-8438-4068-8C51-C6C52FE273DA}" presName="bottomLine" presStyleLbl="alignNode1" presStyleIdx="3" presStyleCnt="8">
        <dgm:presLayoutVars/>
      </dgm:prSet>
      <dgm:spPr/>
    </dgm:pt>
    <dgm:pt modelId="{6A863981-284D-FF43-BB4F-5C022E638B91}" type="pres">
      <dgm:prSet presAssocID="{5214855E-8438-4068-8C51-C6C52FE273DA}" presName="nodeText" presStyleLbl="bgAccFollowNode1" presStyleIdx="1" presStyleCnt="4">
        <dgm:presLayoutVars>
          <dgm:bulletEnabled val="1"/>
        </dgm:presLayoutVars>
      </dgm:prSet>
      <dgm:spPr/>
    </dgm:pt>
    <dgm:pt modelId="{3F20DD5C-7C28-234D-BAB6-86C7A73000E9}" type="pres">
      <dgm:prSet presAssocID="{A81C9B82-5084-4085-8761-2827BBEEBD8A}" presName="sibTrans" presStyleCnt="0"/>
      <dgm:spPr/>
    </dgm:pt>
    <dgm:pt modelId="{5E1EB9EF-2D2B-E648-95B3-BB1B3969B591}" type="pres">
      <dgm:prSet presAssocID="{FC39BA8C-8D6C-494E-89A2-2307CBBFD7E0}" presName="compositeNode" presStyleCnt="0">
        <dgm:presLayoutVars>
          <dgm:bulletEnabled val="1"/>
        </dgm:presLayoutVars>
      </dgm:prSet>
      <dgm:spPr/>
    </dgm:pt>
    <dgm:pt modelId="{70D34074-BE01-B949-AD48-58040957DA2D}" type="pres">
      <dgm:prSet presAssocID="{FC39BA8C-8D6C-494E-89A2-2307CBBFD7E0}" presName="bgRect" presStyleLbl="bgAccFollowNode1" presStyleIdx="2" presStyleCnt="4"/>
      <dgm:spPr/>
    </dgm:pt>
    <dgm:pt modelId="{07F2B354-3798-5C4E-A145-1242A234DE16}" type="pres">
      <dgm:prSet presAssocID="{B5A82A77-3433-43C5-A635-0AC62DB8D72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9386777-233D-A642-A6C5-A7246AB9E1F3}" type="pres">
      <dgm:prSet presAssocID="{FC39BA8C-8D6C-494E-89A2-2307CBBFD7E0}" presName="bottomLine" presStyleLbl="alignNode1" presStyleIdx="5" presStyleCnt="8">
        <dgm:presLayoutVars/>
      </dgm:prSet>
      <dgm:spPr/>
    </dgm:pt>
    <dgm:pt modelId="{998A117B-5D5D-1D43-991A-74A0B1EC1AB4}" type="pres">
      <dgm:prSet presAssocID="{FC39BA8C-8D6C-494E-89A2-2307CBBFD7E0}" presName="nodeText" presStyleLbl="bgAccFollowNode1" presStyleIdx="2" presStyleCnt="4">
        <dgm:presLayoutVars>
          <dgm:bulletEnabled val="1"/>
        </dgm:presLayoutVars>
      </dgm:prSet>
      <dgm:spPr/>
    </dgm:pt>
    <dgm:pt modelId="{343EB31D-E437-7849-807C-CE2C3B836F95}" type="pres">
      <dgm:prSet presAssocID="{B5A82A77-3433-43C5-A635-0AC62DB8D72B}" presName="sibTrans" presStyleCnt="0"/>
      <dgm:spPr/>
    </dgm:pt>
    <dgm:pt modelId="{9EBF677E-25D1-FC44-A0FE-9503051414FC}" type="pres">
      <dgm:prSet presAssocID="{712FAA98-ADC5-4355-A0AC-1C572FB4F49C}" presName="compositeNode" presStyleCnt="0">
        <dgm:presLayoutVars>
          <dgm:bulletEnabled val="1"/>
        </dgm:presLayoutVars>
      </dgm:prSet>
      <dgm:spPr/>
    </dgm:pt>
    <dgm:pt modelId="{1C30B69B-3745-B844-9FD4-C1A7CB867F3E}" type="pres">
      <dgm:prSet presAssocID="{712FAA98-ADC5-4355-A0AC-1C572FB4F49C}" presName="bgRect" presStyleLbl="bgAccFollowNode1" presStyleIdx="3" presStyleCnt="4"/>
      <dgm:spPr/>
    </dgm:pt>
    <dgm:pt modelId="{2179EC82-86AA-4E4A-BACC-688C6D4A668C}" type="pres">
      <dgm:prSet presAssocID="{0D912EFC-7D8E-4E93-9B9B-4EE9C46AB89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5960E0E-6546-C347-97B0-C6120AC5332B}" type="pres">
      <dgm:prSet presAssocID="{712FAA98-ADC5-4355-A0AC-1C572FB4F49C}" presName="bottomLine" presStyleLbl="alignNode1" presStyleIdx="7" presStyleCnt="8">
        <dgm:presLayoutVars/>
      </dgm:prSet>
      <dgm:spPr/>
    </dgm:pt>
    <dgm:pt modelId="{313E6ADA-D781-9F42-8A99-7832EF87C0C7}" type="pres">
      <dgm:prSet presAssocID="{712FAA98-ADC5-4355-A0AC-1C572FB4F49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C7F1E03-A810-4E1C-B275-DE52213C352E}" srcId="{32085065-0E1E-4403-A217-93214BD8CA47}" destId="{FC39BA8C-8D6C-494E-89A2-2307CBBFD7E0}" srcOrd="2" destOrd="0" parTransId="{605811D5-D4E0-4351-B9D3-94221C304BE6}" sibTransId="{B5A82A77-3433-43C5-A635-0AC62DB8D72B}"/>
    <dgm:cxn modelId="{620CE00C-F1CB-4022-BBA1-3835E5F44396}" srcId="{32085065-0E1E-4403-A217-93214BD8CA47}" destId="{5214855E-8438-4068-8C51-C6C52FE273DA}" srcOrd="1" destOrd="0" parTransId="{D1302CE8-5A04-446D-9B33-BD50AD7942C9}" sibTransId="{A81C9B82-5084-4085-8761-2827BBEEBD8A}"/>
    <dgm:cxn modelId="{9A856911-A4C4-3045-A9E6-D2DDC9C89D40}" type="presOf" srcId="{88F7ABC0-6E6D-4921-ADD9-C5050C0BEF77}" destId="{8C812C9C-5089-8D42-8066-D62978D2C640}" srcOrd="0" destOrd="0" presId="urn:microsoft.com/office/officeart/2016/7/layout/BasicLinearProcessNumbered"/>
    <dgm:cxn modelId="{44C37D1F-D225-5D41-9016-108801238C23}" type="presOf" srcId="{88F7ABC0-6E6D-4921-ADD9-C5050C0BEF77}" destId="{8A4351FB-C5FA-3C4B-9764-7CBC644D5CB8}" srcOrd="1" destOrd="0" presId="urn:microsoft.com/office/officeart/2016/7/layout/BasicLinearProcessNumbered"/>
    <dgm:cxn modelId="{61C49B46-4B0E-9A43-82CE-9F0771930C17}" type="presOf" srcId="{FC39BA8C-8D6C-494E-89A2-2307CBBFD7E0}" destId="{998A117B-5D5D-1D43-991A-74A0B1EC1AB4}" srcOrd="1" destOrd="0" presId="urn:microsoft.com/office/officeart/2016/7/layout/BasicLinearProcessNumbered"/>
    <dgm:cxn modelId="{5F72E155-786E-4D60-8231-FB2796FCC7EB}" srcId="{32085065-0E1E-4403-A217-93214BD8CA47}" destId="{88F7ABC0-6E6D-4921-ADD9-C5050C0BEF77}" srcOrd="0" destOrd="0" parTransId="{35D2FB68-B2DA-4024-8F4B-D2A543A67DB8}" sibTransId="{68C9FF0B-568F-4FB4-8291-CB5C2B68CD8D}"/>
    <dgm:cxn modelId="{7D038D57-7E4B-224A-A09D-262EE333A4AB}" type="presOf" srcId="{5214855E-8438-4068-8C51-C6C52FE273DA}" destId="{6A863981-284D-FF43-BB4F-5C022E638B91}" srcOrd="1" destOrd="0" presId="urn:microsoft.com/office/officeart/2016/7/layout/BasicLinearProcessNumbered"/>
    <dgm:cxn modelId="{927F1058-9F55-FE42-AED9-8F503E234088}" type="presOf" srcId="{FC39BA8C-8D6C-494E-89A2-2307CBBFD7E0}" destId="{70D34074-BE01-B949-AD48-58040957DA2D}" srcOrd="0" destOrd="0" presId="urn:microsoft.com/office/officeart/2016/7/layout/BasicLinearProcessNumbered"/>
    <dgm:cxn modelId="{53B15267-256F-8C4F-B454-8C137C69831B}" type="presOf" srcId="{68C9FF0B-568F-4FB4-8291-CB5C2B68CD8D}" destId="{88BE3D76-4BB4-284F-8195-4D0290701DF4}" srcOrd="0" destOrd="0" presId="urn:microsoft.com/office/officeart/2016/7/layout/BasicLinearProcessNumbered"/>
    <dgm:cxn modelId="{2146BE71-4E33-8142-9A0A-4D3946C29A12}" type="presOf" srcId="{712FAA98-ADC5-4355-A0AC-1C572FB4F49C}" destId="{1C30B69B-3745-B844-9FD4-C1A7CB867F3E}" srcOrd="0" destOrd="0" presId="urn:microsoft.com/office/officeart/2016/7/layout/BasicLinearProcessNumbered"/>
    <dgm:cxn modelId="{B01E0682-E91C-7949-8E20-1C0BB0B5820C}" type="presOf" srcId="{5214855E-8438-4068-8C51-C6C52FE273DA}" destId="{12C242FD-B18F-A241-8515-52BC04546B2F}" srcOrd="0" destOrd="0" presId="urn:microsoft.com/office/officeart/2016/7/layout/BasicLinearProcessNumbered"/>
    <dgm:cxn modelId="{A44ABC8D-B4BA-1649-BB64-55C273456AD4}" type="presOf" srcId="{32085065-0E1E-4403-A217-93214BD8CA47}" destId="{752E34E8-3EFF-8A46-A0C0-FBBCE8E88B32}" srcOrd="0" destOrd="0" presId="urn:microsoft.com/office/officeart/2016/7/layout/BasicLinearProcessNumbered"/>
    <dgm:cxn modelId="{C83BFBDA-3714-7241-9F46-0F70ABA90FF7}" type="presOf" srcId="{712FAA98-ADC5-4355-A0AC-1C572FB4F49C}" destId="{313E6ADA-D781-9F42-8A99-7832EF87C0C7}" srcOrd="1" destOrd="0" presId="urn:microsoft.com/office/officeart/2016/7/layout/BasicLinearProcessNumbered"/>
    <dgm:cxn modelId="{0B9487E9-30CA-9F48-BD86-5B88879DCC04}" type="presOf" srcId="{A81C9B82-5084-4085-8761-2827BBEEBD8A}" destId="{A70E2754-FCD6-5C41-AD88-5CB0DFB85A1A}" srcOrd="0" destOrd="0" presId="urn:microsoft.com/office/officeart/2016/7/layout/BasicLinearProcessNumbered"/>
    <dgm:cxn modelId="{272FC9F2-166B-FA4E-B039-8C7B5BF1B343}" type="presOf" srcId="{B5A82A77-3433-43C5-A635-0AC62DB8D72B}" destId="{07F2B354-3798-5C4E-A145-1242A234DE16}" srcOrd="0" destOrd="0" presId="urn:microsoft.com/office/officeart/2016/7/layout/BasicLinearProcessNumbered"/>
    <dgm:cxn modelId="{2D8792F3-D9E8-4D98-902E-505660FA3F60}" srcId="{32085065-0E1E-4403-A217-93214BD8CA47}" destId="{712FAA98-ADC5-4355-A0AC-1C572FB4F49C}" srcOrd="3" destOrd="0" parTransId="{D554DDB2-8BF7-4A45-AA79-08F03446862E}" sibTransId="{0D912EFC-7D8E-4E93-9B9B-4EE9C46AB89C}"/>
    <dgm:cxn modelId="{747C06F8-6E9B-C44B-A952-C20B31B342B0}" type="presOf" srcId="{0D912EFC-7D8E-4E93-9B9B-4EE9C46AB89C}" destId="{2179EC82-86AA-4E4A-BACC-688C6D4A668C}" srcOrd="0" destOrd="0" presId="urn:microsoft.com/office/officeart/2016/7/layout/BasicLinearProcessNumbered"/>
    <dgm:cxn modelId="{2C60E936-C466-3A43-BA23-7675B64318BA}" type="presParOf" srcId="{752E34E8-3EFF-8A46-A0C0-FBBCE8E88B32}" destId="{7481814A-E10A-AE49-AAD0-8E1D72FDA581}" srcOrd="0" destOrd="0" presId="urn:microsoft.com/office/officeart/2016/7/layout/BasicLinearProcessNumbered"/>
    <dgm:cxn modelId="{C5DF30D7-D9B1-624F-A906-7A90BE9E0556}" type="presParOf" srcId="{7481814A-E10A-AE49-AAD0-8E1D72FDA581}" destId="{8C812C9C-5089-8D42-8066-D62978D2C640}" srcOrd="0" destOrd="0" presId="urn:microsoft.com/office/officeart/2016/7/layout/BasicLinearProcessNumbered"/>
    <dgm:cxn modelId="{78E0FF91-8283-E349-980B-5565944AA40A}" type="presParOf" srcId="{7481814A-E10A-AE49-AAD0-8E1D72FDA581}" destId="{88BE3D76-4BB4-284F-8195-4D0290701DF4}" srcOrd="1" destOrd="0" presId="urn:microsoft.com/office/officeart/2016/7/layout/BasicLinearProcessNumbered"/>
    <dgm:cxn modelId="{B71C2142-EED5-7049-AAAD-03F7A393B18D}" type="presParOf" srcId="{7481814A-E10A-AE49-AAD0-8E1D72FDA581}" destId="{B861CF90-A297-FA4E-BB5E-D18365C5C039}" srcOrd="2" destOrd="0" presId="urn:microsoft.com/office/officeart/2016/7/layout/BasicLinearProcessNumbered"/>
    <dgm:cxn modelId="{C6D9DDFD-81EE-8B4C-8239-772B2002A750}" type="presParOf" srcId="{7481814A-E10A-AE49-AAD0-8E1D72FDA581}" destId="{8A4351FB-C5FA-3C4B-9764-7CBC644D5CB8}" srcOrd="3" destOrd="0" presId="urn:microsoft.com/office/officeart/2016/7/layout/BasicLinearProcessNumbered"/>
    <dgm:cxn modelId="{4C784568-F0E8-2C47-90B9-794D5F0D07EA}" type="presParOf" srcId="{752E34E8-3EFF-8A46-A0C0-FBBCE8E88B32}" destId="{A7E2EE11-FC81-2C4A-9115-83F8A1A17EC0}" srcOrd="1" destOrd="0" presId="urn:microsoft.com/office/officeart/2016/7/layout/BasicLinearProcessNumbered"/>
    <dgm:cxn modelId="{D8FA1009-C041-9B4E-A6B2-56B7EE05DF46}" type="presParOf" srcId="{752E34E8-3EFF-8A46-A0C0-FBBCE8E88B32}" destId="{977D5863-5823-F541-962E-D9808C20210F}" srcOrd="2" destOrd="0" presId="urn:microsoft.com/office/officeart/2016/7/layout/BasicLinearProcessNumbered"/>
    <dgm:cxn modelId="{3F1BC71B-2162-714D-A9C9-7BA4C20EF0D6}" type="presParOf" srcId="{977D5863-5823-F541-962E-D9808C20210F}" destId="{12C242FD-B18F-A241-8515-52BC04546B2F}" srcOrd="0" destOrd="0" presId="urn:microsoft.com/office/officeart/2016/7/layout/BasicLinearProcessNumbered"/>
    <dgm:cxn modelId="{62BBB5C4-5CB8-254B-89FC-E633E2EF19C5}" type="presParOf" srcId="{977D5863-5823-F541-962E-D9808C20210F}" destId="{A70E2754-FCD6-5C41-AD88-5CB0DFB85A1A}" srcOrd="1" destOrd="0" presId="urn:microsoft.com/office/officeart/2016/7/layout/BasicLinearProcessNumbered"/>
    <dgm:cxn modelId="{4A7C5911-711E-0A43-BADF-EDF7A4EEAA43}" type="presParOf" srcId="{977D5863-5823-F541-962E-D9808C20210F}" destId="{557843EC-871E-654A-8BA5-75E4FC249EAC}" srcOrd="2" destOrd="0" presId="urn:microsoft.com/office/officeart/2016/7/layout/BasicLinearProcessNumbered"/>
    <dgm:cxn modelId="{4987BB40-7074-3E43-B2B7-D2FA2BC33C6E}" type="presParOf" srcId="{977D5863-5823-F541-962E-D9808C20210F}" destId="{6A863981-284D-FF43-BB4F-5C022E638B91}" srcOrd="3" destOrd="0" presId="urn:microsoft.com/office/officeart/2016/7/layout/BasicLinearProcessNumbered"/>
    <dgm:cxn modelId="{8439CBAD-1C82-544E-9099-A8A9C8B11DC9}" type="presParOf" srcId="{752E34E8-3EFF-8A46-A0C0-FBBCE8E88B32}" destId="{3F20DD5C-7C28-234D-BAB6-86C7A73000E9}" srcOrd="3" destOrd="0" presId="urn:microsoft.com/office/officeart/2016/7/layout/BasicLinearProcessNumbered"/>
    <dgm:cxn modelId="{087453FC-6D7C-3C48-AE0A-BFA1696C91C6}" type="presParOf" srcId="{752E34E8-3EFF-8A46-A0C0-FBBCE8E88B32}" destId="{5E1EB9EF-2D2B-E648-95B3-BB1B3969B591}" srcOrd="4" destOrd="0" presId="urn:microsoft.com/office/officeart/2016/7/layout/BasicLinearProcessNumbered"/>
    <dgm:cxn modelId="{A10A6576-1D80-E445-9B70-14B1EB4FF788}" type="presParOf" srcId="{5E1EB9EF-2D2B-E648-95B3-BB1B3969B591}" destId="{70D34074-BE01-B949-AD48-58040957DA2D}" srcOrd="0" destOrd="0" presId="urn:microsoft.com/office/officeart/2016/7/layout/BasicLinearProcessNumbered"/>
    <dgm:cxn modelId="{3A43D69D-C111-6646-8480-8BE8C42C15C8}" type="presParOf" srcId="{5E1EB9EF-2D2B-E648-95B3-BB1B3969B591}" destId="{07F2B354-3798-5C4E-A145-1242A234DE16}" srcOrd="1" destOrd="0" presId="urn:microsoft.com/office/officeart/2016/7/layout/BasicLinearProcessNumbered"/>
    <dgm:cxn modelId="{DCE122FC-CBFA-D940-B764-C6D1D70E486A}" type="presParOf" srcId="{5E1EB9EF-2D2B-E648-95B3-BB1B3969B591}" destId="{39386777-233D-A642-A6C5-A7246AB9E1F3}" srcOrd="2" destOrd="0" presId="urn:microsoft.com/office/officeart/2016/7/layout/BasicLinearProcessNumbered"/>
    <dgm:cxn modelId="{559EAEBE-A5CB-CB49-806B-5E0B40206ABE}" type="presParOf" srcId="{5E1EB9EF-2D2B-E648-95B3-BB1B3969B591}" destId="{998A117B-5D5D-1D43-991A-74A0B1EC1AB4}" srcOrd="3" destOrd="0" presId="urn:microsoft.com/office/officeart/2016/7/layout/BasicLinearProcessNumbered"/>
    <dgm:cxn modelId="{54DF7145-FC48-924D-AF3A-D789D35E20AA}" type="presParOf" srcId="{752E34E8-3EFF-8A46-A0C0-FBBCE8E88B32}" destId="{343EB31D-E437-7849-807C-CE2C3B836F95}" srcOrd="5" destOrd="0" presId="urn:microsoft.com/office/officeart/2016/7/layout/BasicLinearProcessNumbered"/>
    <dgm:cxn modelId="{22EB5680-D6EC-E543-A47E-9D0374AF39F7}" type="presParOf" srcId="{752E34E8-3EFF-8A46-A0C0-FBBCE8E88B32}" destId="{9EBF677E-25D1-FC44-A0FE-9503051414FC}" srcOrd="6" destOrd="0" presId="urn:microsoft.com/office/officeart/2016/7/layout/BasicLinearProcessNumbered"/>
    <dgm:cxn modelId="{471EBAC2-4B9F-DC41-ABAE-0530ABCD3E08}" type="presParOf" srcId="{9EBF677E-25D1-FC44-A0FE-9503051414FC}" destId="{1C30B69B-3745-B844-9FD4-C1A7CB867F3E}" srcOrd="0" destOrd="0" presId="urn:microsoft.com/office/officeart/2016/7/layout/BasicLinearProcessNumbered"/>
    <dgm:cxn modelId="{41A367B4-D627-C443-AF3F-0F10FAE73477}" type="presParOf" srcId="{9EBF677E-25D1-FC44-A0FE-9503051414FC}" destId="{2179EC82-86AA-4E4A-BACC-688C6D4A668C}" srcOrd="1" destOrd="0" presId="urn:microsoft.com/office/officeart/2016/7/layout/BasicLinearProcessNumbered"/>
    <dgm:cxn modelId="{8D5B1469-C134-E349-AA16-DBE40E068D2E}" type="presParOf" srcId="{9EBF677E-25D1-FC44-A0FE-9503051414FC}" destId="{45960E0E-6546-C347-97B0-C6120AC5332B}" srcOrd="2" destOrd="0" presId="urn:microsoft.com/office/officeart/2016/7/layout/BasicLinearProcessNumbered"/>
    <dgm:cxn modelId="{3A24906C-F21E-334D-BB42-F83ABE1E7FE7}" type="presParOf" srcId="{9EBF677E-25D1-FC44-A0FE-9503051414FC}" destId="{313E6ADA-D781-9F42-8A99-7832EF87C0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F9771C-5ADC-495F-80F9-EFDCC878E1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69EE5C-22E6-4365-B3CC-CEBEEFCC8F9B}">
      <dgm:prSet/>
      <dgm:spPr/>
      <dgm:t>
        <a:bodyPr/>
        <a:lstStyle/>
        <a:p>
          <a:pPr>
            <a:defRPr cap="all"/>
          </a:pPr>
          <a:r>
            <a:rPr lang="en-US"/>
            <a:t>Project Initialization: Requirements gathering.</a:t>
          </a:r>
        </a:p>
      </dgm:t>
    </dgm:pt>
    <dgm:pt modelId="{3905074F-6037-416D-A030-3C8F0FAE9CC7}" type="parTrans" cxnId="{33448303-DC2C-405B-9B27-4AE33D9AC6D6}">
      <dgm:prSet/>
      <dgm:spPr/>
      <dgm:t>
        <a:bodyPr/>
        <a:lstStyle/>
        <a:p>
          <a:endParaRPr lang="en-US"/>
        </a:p>
      </dgm:t>
    </dgm:pt>
    <dgm:pt modelId="{2F82B3EC-627E-4293-B007-4FE9A24FFB75}" type="sibTrans" cxnId="{33448303-DC2C-405B-9B27-4AE33D9AC6D6}">
      <dgm:prSet/>
      <dgm:spPr/>
      <dgm:t>
        <a:bodyPr/>
        <a:lstStyle/>
        <a:p>
          <a:endParaRPr lang="en-US"/>
        </a:p>
      </dgm:t>
    </dgm:pt>
    <dgm:pt modelId="{D8F92646-467D-4FF6-819A-D1E6E28B03C7}">
      <dgm:prSet/>
      <dgm:spPr/>
      <dgm:t>
        <a:bodyPr/>
        <a:lstStyle/>
        <a:p>
          <a:pPr>
            <a:defRPr cap="all"/>
          </a:pPr>
          <a:r>
            <a:rPr lang="en-US"/>
            <a:t>UI Design: Tailwind CSS implementation.</a:t>
          </a:r>
        </a:p>
      </dgm:t>
    </dgm:pt>
    <dgm:pt modelId="{E38FB9D6-364C-4F2D-924F-0DDD6EAA7C9D}" type="parTrans" cxnId="{7F5D0EB7-964F-4DCA-AB3C-B68BA0D656F2}">
      <dgm:prSet/>
      <dgm:spPr/>
      <dgm:t>
        <a:bodyPr/>
        <a:lstStyle/>
        <a:p>
          <a:endParaRPr lang="en-US"/>
        </a:p>
      </dgm:t>
    </dgm:pt>
    <dgm:pt modelId="{B4C1BF59-69B0-4178-BA52-31168041DFE5}" type="sibTrans" cxnId="{7F5D0EB7-964F-4DCA-AB3C-B68BA0D656F2}">
      <dgm:prSet/>
      <dgm:spPr/>
      <dgm:t>
        <a:bodyPr/>
        <a:lstStyle/>
        <a:p>
          <a:endParaRPr lang="en-US"/>
        </a:p>
      </dgm:t>
    </dgm:pt>
    <dgm:pt modelId="{718F6124-7494-468F-B966-CBC3EA8DA16A}">
      <dgm:prSet/>
      <dgm:spPr/>
      <dgm:t>
        <a:bodyPr/>
        <a:lstStyle/>
        <a:p>
          <a:pPr>
            <a:defRPr cap="all"/>
          </a:pPr>
          <a:r>
            <a:rPr lang="en-US"/>
            <a:t>Database Design: Schema development.</a:t>
          </a:r>
        </a:p>
      </dgm:t>
    </dgm:pt>
    <dgm:pt modelId="{0C596A43-E76B-40B9-A769-3C96FABD199C}" type="parTrans" cxnId="{2D8F6BB7-0334-41DF-9E37-D2570F39B8EA}">
      <dgm:prSet/>
      <dgm:spPr/>
      <dgm:t>
        <a:bodyPr/>
        <a:lstStyle/>
        <a:p>
          <a:endParaRPr lang="en-US"/>
        </a:p>
      </dgm:t>
    </dgm:pt>
    <dgm:pt modelId="{2BB55101-F490-4ADE-9C1C-770CA75F1194}" type="sibTrans" cxnId="{2D8F6BB7-0334-41DF-9E37-D2570F39B8EA}">
      <dgm:prSet/>
      <dgm:spPr/>
      <dgm:t>
        <a:bodyPr/>
        <a:lstStyle/>
        <a:p>
          <a:endParaRPr lang="en-US"/>
        </a:p>
      </dgm:t>
    </dgm:pt>
    <dgm:pt modelId="{2E872ED3-4346-4F72-B748-011C4C99E9E6}">
      <dgm:prSet/>
      <dgm:spPr/>
      <dgm:t>
        <a:bodyPr/>
        <a:lstStyle/>
        <a:p>
          <a:pPr>
            <a:defRPr cap="all"/>
          </a:pPr>
          <a:r>
            <a:rPr lang="en-US"/>
            <a:t>Testing &amp; Integration: Comprehensive testing phases.</a:t>
          </a:r>
        </a:p>
      </dgm:t>
    </dgm:pt>
    <dgm:pt modelId="{4A82F240-1F8F-4862-AB37-C64C8EAF9E75}" type="parTrans" cxnId="{70A69C80-F368-4380-80F4-6D9D61C17083}">
      <dgm:prSet/>
      <dgm:spPr/>
      <dgm:t>
        <a:bodyPr/>
        <a:lstStyle/>
        <a:p>
          <a:endParaRPr lang="en-US"/>
        </a:p>
      </dgm:t>
    </dgm:pt>
    <dgm:pt modelId="{13DADEAF-D7CC-4C67-88CD-D995F2723CA1}" type="sibTrans" cxnId="{70A69C80-F368-4380-80F4-6D9D61C17083}">
      <dgm:prSet/>
      <dgm:spPr/>
      <dgm:t>
        <a:bodyPr/>
        <a:lstStyle/>
        <a:p>
          <a:endParaRPr lang="en-US"/>
        </a:p>
      </dgm:t>
    </dgm:pt>
    <dgm:pt modelId="{63A78427-12A2-4E67-A285-8C39359A194C}" type="pres">
      <dgm:prSet presAssocID="{31F9771C-5ADC-495F-80F9-EFDCC878E170}" presName="root" presStyleCnt="0">
        <dgm:presLayoutVars>
          <dgm:dir/>
          <dgm:resizeHandles val="exact"/>
        </dgm:presLayoutVars>
      </dgm:prSet>
      <dgm:spPr/>
    </dgm:pt>
    <dgm:pt modelId="{6AF0C696-EE18-479E-81FC-97279E4A0612}" type="pres">
      <dgm:prSet presAssocID="{3869EE5C-22E6-4365-B3CC-CEBEEFCC8F9B}" presName="compNode" presStyleCnt="0"/>
      <dgm:spPr/>
    </dgm:pt>
    <dgm:pt modelId="{36420F49-EA4E-41DA-8AD9-DD41D8D5568A}" type="pres">
      <dgm:prSet presAssocID="{3869EE5C-22E6-4365-B3CC-CEBEEFCC8F9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0A6830-B5D6-4073-8F18-1EABB3937CC9}" type="pres">
      <dgm:prSet presAssocID="{3869EE5C-22E6-4365-B3CC-CEBEEFCC8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D4CD18C-5A62-4A71-8BAE-9BB9E8CB6721}" type="pres">
      <dgm:prSet presAssocID="{3869EE5C-22E6-4365-B3CC-CEBEEFCC8F9B}" presName="spaceRect" presStyleCnt="0"/>
      <dgm:spPr/>
    </dgm:pt>
    <dgm:pt modelId="{AB052732-1019-471F-AC8A-8B2D57FC91F5}" type="pres">
      <dgm:prSet presAssocID="{3869EE5C-22E6-4365-B3CC-CEBEEFCC8F9B}" presName="textRect" presStyleLbl="revTx" presStyleIdx="0" presStyleCnt="4">
        <dgm:presLayoutVars>
          <dgm:chMax val="1"/>
          <dgm:chPref val="1"/>
        </dgm:presLayoutVars>
      </dgm:prSet>
      <dgm:spPr/>
    </dgm:pt>
    <dgm:pt modelId="{16EF6FC2-4397-4E30-97B0-BC31E22645B9}" type="pres">
      <dgm:prSet presAssocID="{2F82B3EC-627E-4293-B007-4FE9A24FFB75}" presName="sibTrans" presStyleCnt="0"/>
      <dgm:spPr/>
    </dgm:pt>
    <dgm:pt modelId="{54C1D805-C742-4173-8879-623C9AA95FCD}" type="pres">
      <dgm:prSet presAssocID="{D8F92646-467D-4FF6-819A-D1E6E28B03C7}" presName="compNode" presStyleCnt="0"/>
      <dgm:spPr/>
    </dgm:pt>
    <dgm:pt modelId="{E5098D88-927F-40E1-BC11-1412F2661B48}" type="pres">
      <dgm:prSet presAssocID="{D8F92646-467D-4FF6-819A-D1E6E28B03C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4B5656D-8702-4C0B-93AF-FF6D03D59B93}" type="pres">
      <dgm:prSet presAssocID="{D8F92646-467D-4FF6-819A-D1E6E28B03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EB266BD-A7FB-476F-BFCE-FD6ED689A9A0}" type="pres">
      <dgm:prSet presAssocID="{D8F92646-467D-4FF6-819A-D1E6E28B03C7}" presName="spaceRect" presStyleCnt="0"/>
      <dgm:spPr/>
    </dgm:pt>
    <dgm:pt modelId="{563D6ECD-D059-433D-AACC-06149EA107EB}" type="pres">
      <dgm:prSet presAssocID="{D8F92646-467D-4FF6-819A-D1E6E28B03C7}" presName="textRect" presStyleLbl="revTx" presStyleIdx="1" presStyleCnt="4">
        <dgm:presLayoutVars>
          <dgm:chMax val="1"/>
          <dgm:chPref val="1"/>
        </dgm:presLayoutVars>
      </dgm:prSet>
      <dgm:spPr/>
    </dgm:pt>
    <dgm:pt modelId="{6D2AEFA1-0F35-4393-B287-5FF9DE37F62C}" type="pres">
      <dgm:prSet presAssocID="{B4C1BF59-69B0-4178-BA52-31168041DFE5}" presName="sibTrans" presStyleCnt="0"/>
      <dgm:spPr/>
    </dgm:pt>
    <dgm:pt modelId="{66B43E20-7915-4DE6-BC39-F6D44EA52C25}" type="pres">
      <dgm:prSet presAssocID="{718F6124-7494-468F-B966-CBC3EA8DA16A}" presName="compNode" presStyleCnt="0"/>
      <dgm:spPr/>
    </dgm:pt>
    <dgm:pt modelId="{59DD6626-58DB-4F6D-A999-33B36A26C609}" type="pres">
      <dgm:prSet presAssocID="{718F6124-7494-468F-B966-CBC3EA8DA16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30CB461-FA4F-4909-A810-2ACEA3181714}" type="pres">
      <dgm:prSet presAssocID="{718F6124-7494-468F-B966-CBC3EA8DA1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2551B8-DB5E-412D-B598-C38C8033712D}" type="pres">
      <dgm:prSet presAssocID="{718F6124-7494-468F-B966-CBC3EA8DA16A}" presName="spaceRect" presStyleCnt="0"/>
      <dgm:spPr/>
    </dgm:pt>
    <dgm:pt modelId="{4FBEE239-138C-4885-822B-6E7849F90D3B}" type="pres">
      <dgm:prSet presAssocID="{718F6124-7494-468F-B966-CBC3EA8DA16A}" presName="textRect" presStyleLbl="revTx" presStyleIdx="2" presStyleCnt="4">
        <dgm:presLayoutVars>
          <dgm:chMax val="1"/>
          <dgm:chPref val="1"/>
        </dgm:presLayoutVars>
      </dgm:prSet>
      <dgm:spPr/>
    </dgm:pt>
    <dgm:pt modelId="{0AD95696-4ECE-459E-A3E9-F1DBB56C10EC}" type="pres">
      <dgm:prSet presAssocID="{2BB55101-F490-4ADE-9C1C-770CA75F1194}" presName="sibTrans" presStyleCnt="0"/>
      <dgm:spPr/>
    </dgm:pt>
    <dgm:pt modelId="{76D9A733-B4A2-4EEE-9167-80C8F942325A}" type="pres">
      <dgm:prSet presAssocID="{2E872ED3-4346-4F72-B748-011C4C99E9E6}" presName="compNode" presStyleCnt="0"/>
      <dgm:spPr/>
    </dgm:pt>
    <dgm:pt modelId="{3BA7B908-56C0-45D0-A21F-919C2AD2D13B}" type="pres">
      <dgm:prSet presAssocID="{2E872ED3-4346-4F72-B748-011C4C99E9E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C07484-E7DB-456E-A2A7-33A37B4602F9}" type="pres">
      <dgm:prSet presAssocID="{2E872ED3-4346-4F72-B748-011C4C99E9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4F523A-E5B9-4107-99B5-5B9DE7C2143D}" type="pres">
      <dgm:prSet presAssocID="{2E872ED3-4346-4F72-B748-011C4C99E9E6}" presName="spaceRect" presStyleCnt="0"/>
      <dgm:spPr/>
    </dgm:pt>
    <dgm:pt modelId="{16925908-6CB6-48F7-8242-2F91AA9BCAAE}" type="pres">
      <dgm:prSet presAssocID="{2E872ED3-4346-4F72-B748-011C4C99E9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448303-DC2C-405B-9B27-4AE33D9AC6D6}" srcId="{31F9771C-5ADC-495F-80F9-EFDCC878E170}" destId="{3869EE5C-22E6-4365-B3CC-CEBEEFCC8F9B}" srcOrd="0" destOrd="0" parTransId="{3905074F-6037-416D-A030-3C8F0FAE9CC7}" sibTransId="{2F82B3EC-627E-4293-B007-4FE9A24FFB75}"/>
    <dgm:cxn modelId="{DCF41905-D88D-43BE-A095-2B2324FD73AF}" type="presOf" srcId="{31F9771C-5ADC-495F-80F9-EFDCC878E170}" destId="{63A78427-12A2-4E67-A285-8C39359A194C}" srcOrd="0" destOrd="0" presId="urn:microsoft.com/office/officeart/2018/5/layout/IconLeafLabelList"/>
    <dgm:cxn modelId="{545BCE5C-6A9D-4F13-AD72-F963835CCCBD}" type="presOf" srcId="{2E872ED3-4346-4F72-B748-011C4C99E9E6}" destId="{16925908-6CB6-48F7-8242-2F91AA9BCAAE}" srcOrd="0" destOrd="0" presId="urn:microsoft.com/office/officeart/2018/5/layout/IconLeafLabelList"/>
    <dgm:cxn modelId="{70A69C80-F368-4380-80F4-6D9D61C17083}" srcId="{31F9771C-5ADC-495F-80F9-EFDCC878E170}" destId="{2E872ED3-4346-4F72-B748-011C4C99E9E6}" srcOrd="3" destOrd="0" parTransId="{4A82F240-1F8F-4862-AB37-C64C8EAF9E75}" sibTransId="{13DADEAF-D7CC-4C67-88CD-D995F2723CA1}"/>
    <dgm:cxn modelId="{A366F9AE-341A-47A7-B14A-962872317E44}" type="presOf" srcId="{D8F92646-467D-4FF6-819A-D1E6E28B03C7}" destId="{563D6ECD-D059-433D-AACC-06149EA107EB}" srcOrd="0" destOrd="0" presId="urn:microsoft.com/office/officeart/2018/5/layout/IconLeafLabelList"/>
    <dgm:cxn modelId="{7F5D0EB7-964F-4DCA-AB3C-B68BA0D656F2}" srcId="{31F9771C-5ADC-495F-80F9-EFDCC878E170}" destId="{D8F92646-467D-4FF6-819A-D1E6E28B03C7}" srcOrd="1" destOrd="0" parTransId="{E38FB9D6-364C-4F2D-924F-0DDD6EAA7C9D}" sibTransId="{B4C1BF59-69B0-4178-BA52-31168041DFE5}"/>
    <dgm:cxn modelId="{2D8F6BB7-0334-41DF-9E37-D2570F39B8EA}" srcId="{31F9771C-5ADC-495F-80F9-EFDCC878E170}" destId="{718F6124-7494-468F-B966-CBC3EA8DA16A}" srcOrd="2" destOrd="0" parTransId="{0C596A43-E76B-40B9-A769-3C96FABD199C}" sibTransId="{2BB55101-F490-4ADE-9C1C-770CA75F1194}"/>
    <dgm:cxn modelId="{B39546F5-6F1E-47F4-91AD-B49CF0CE0C09}" type="presOf" srcId="{3869EE5C-22E6-4365-B3CC-CEBEEFCC8F9B}" destId="{AB052732-1019-471F-AC8A-8B2D57FC91F5}" srcOrd="0" destOrd="0" presId="urn:microsoft.com/office/officeart/2018/5/layout/IconLeafLabelList"/>
    <dgm:cxn modelId="{4FC432F8-FFB3-4E1C-A2AC-A8CC6988CA02}" type="presOf" srcId="{718F6124-7494-468F-B966-CBC3EA8DA16A}" destId="{4FBEE239-138C-4885-822B-6E7849F90D3B}" srcOrd="0" destOrd="0" presId="urn:microsoft.com/office/officeart/2018/5/layout/IconLeafLabelList"/>
    <dgm:cxn modelId="{952EF7C3-5F80-4768-8D7E-F184B884B4FC}" type="presParOf" srcId="{63A78427-12A2-4E67-A285-8C39359A194C}" destId="{6AF0C696-EE18-479E-81FC-97279E4A0612}" srcOrd="0" destOrd="0" presId="urn:microsoft.com/office/officeart/2018/5/layout/IconLeafLabelList"/>
    <dgm:cxn modelId="{AC4B3651-C2DA-44E2-96E5-8E38D196B724}" type="presParOf" srcId="{6AF0C696-EE18-479E-81FC-97279E4A0612}" destId="{36420F49-EA4E-41DA-8AD9-DD41D8D5568A}" srcOrd="0" destOrd="0" presId="urn:microsoft.com/office/officeart/2018/5/layout/IconLeafLabelList"/>
    <dgm:cxn modelId="{9CA0AA1B-6C56-43A0-94E6-C8845D00F9AF}" type="presParOf" srcId="{6AF0C696-EE18-479E-81FC-97279E4A0612}" destId="{BD0A6830-B5D6-4073-8F18-1EABB3937CC9}" srcOrd="1" destOrd="0" presId="urn:microsoft.com/office/officeart/2018/5/layout/IconLeafLabelList"/>
    <dgm:cxn modelId="{4B540F43-15B5-4955-9048-3B6B0813A580}" type="presParOf" srcId="{6AF0C696-EE18-479E-81FC-97279E4A0612}" destId="{2D4CD18C-5A62-4A71-8BAE-9BB9E8CB6721}" srcOrd="2" destOrd="0" presId="urn:microsoft.com/office/officeart/2018/5/layout/IconLeafLabelList"/>
    <dgm:cxn modelId="{DF736372-59A6-46C0-9B1E-0E306971F267}" type="presParOf" srcId="{6AF0C696-EE18-479E-81FC-97279E4A0612}" destId="{AB052732-1019-471F-AC8A-8B2D57FC91F5}" srcOrd="3" destOrd="0" presId="urn:microsoft.com/office/officeart/2018/5/layout/IconLeafLabelList"/>
    <dgm:cxn modelId="{9055C532-0677-4987-AC82-85A5EE3619DF}" type="presParOf" srcId="{63A78427-12A2-4E67-A285-8C39359A194C}" destId="{16EF6FC2-4397-4E30-97B0-BC31E22645B9}" srcOrd="1" destOrd="0" presId="urn:microsoft.com/office/officeart/2018/5/layout/IconLeafLabelList"/>
    <dgm:cxn modelId="{58B97E56-B37F-407E-BA7E-D95172BDAF16}" type="presParOf" srcId="{63A78427-12A2-4E67-A285-8C39359A194C}" destId="{54C1D805-C742-4173-8879-623C9AA95FCD}" srcOrd="2" destOrd="0" presId="urn:microsoft.com/office/officeart/2018/5/layout/IconLeafLabelList"/>
    <dgm:cxn modelId="{FE88DF50-A288-4771-9500-65B9DFB9D2FA}" type="presParOf" srcId="{54C1D805-C742-4173-8879-623C9AA95FCD}" destId="{E5098D88-927F-40E1-BC11-1412F2661B48}" srcOrd="0" destOrd="0" presId="urn:microsoft.com/office/officeart/2018/5/layout/IconLeafLabelList"/>
    <dgm:cxn modelId="{460DCC5B-B24C-4910-A9A7-D6BBB28386C3}" type="presParOf" srcId="{54C1D805-C742-4173-8879-623C9AA95FCD}" destId="{04B5656D-8702-4C0B-93AF-FF6D03D59B93}" srcOrd="1" destOrd="0" presId="urn:microsoft.com/office/officeart/2018/5/layout/IconLeafLabelList"/>
    <dgm:cxn modelId="{EE6973FD-EE2C-488C-8A98-F89184D1F3DC}" type="presParOf" srcId="{54C1D805-C742-4173-8879-623C9AA95FCD}" destId="{5EB266BD-A7FB-476F-BFCE-FD6ED689A9A0}" srcOrd="2" destOrd="0" presId="urn:microsoft.com/office/officeart/2018/5/layout/IconLeafLabelList"/>
    <dgm:cxn modelId="{55B8B355-D03E-43E9-A789-3AF5CD9C41E7}" type="presParOf" srcId="{54C1D805-C742-4173-8879-623C9AA95FCD}" destId="{563D6ECD-D059-433D-AACC-06149EA107EB}" srcOrd="3" destOrd="0" presId="urn:microsoft.com/office/officeart/2018/5/layout/IconLeafLabelList"/>
    <dgm:cxn modelId="{39C9586B-E577-4E85-9359-21CEFB1E287D}" type="presParOf" srcId="{63A78427-12A2-4E67-A285-8C39359A194C}" destId="{6D2AEFA1-0F35-4393-B287-5FF9DE37F62C}" srcOrd="3" destOrd="0" presId="urn:microsoft.com/office/officeart/2018/5/layout/IconLeafLabelList"/>
    <dgm:cxn modelId="{774EE524-755D-4A76-8EFF-0EA612C02BEF}" type="presParOf" srcId="{63A78427-12A2-4E67-A285-8C39359A194C}" destId="{66B43E20-7915-4DE6-BC39-F6D44EA52C25}" srcOrd="4" destOrd="0" presId="urn:microsoft.com/office/officeart/2018/5/layout/IconLeafLabelList"/>
    <dgm:cxn modelId="{97BCA5DE-8F66-46CE-B8C0-9FADBD487543}" type="presParOf" srcId="{66B43E20-7915-4DE6-BC39-F6D44EA52C25}" destId="{59DD6626-58DB-4F6D-A999-33B36A26C609}" srcOrd="0" destOrd="0" presId="urn:microsoft.com/office/officeart/2018/5/layout/IconLeafLabelList"/>
    <dgm:cxn modelId="{328F240A-39B0-4C26-8630-535B9BE0643E}" type="presParOf" srcId="{66B43E20-7915-4DE6-BC39-F6D44EA52C25}" destId="{530CB461-FA4F-4909-A810-2ACEA3181714}" srcOrd="1" destOrd="0" presId="urn:microsoft.com/office/officeart/2018/5/layout/IconLeafLabelList"/>
    <dgm:cxn modelId="{E7B44A69-8798-4C97-8610-E438FCDF1E15}" type="presParOf" srcId="{66B43E20-7915-4DE6-BC39-F6D44EA52C25}" destId="{3A2551B8-DB5E-412D-B598-C38C8033712D}" srcOrd="2" destOrd="0" presId="urn:microsoft.com/office/officeart/2018/5/layout/IconLeafLabelList"/>
    <dgm:cxn modelId="{8C4C08B5-14CB-4058-BFA0-779DF449C899}" type="presParOf" srcId="{66B43E20-7915-4DE6-BC39-F6D44EA52C25}" destId="{4FBEE239-138C-4885-822B-6E7849F90D3B}" srcOrd="3" destOrd="0" presId="urn:microsoft.com/office/officeart/2018/5/layout/IconLeafLabelList"/>
    <dgm:cxn modelId="{C21FE2BF-230E-4AA1-8F3C-F566C5CF4B37}" type="presParOf" srcId="{63A78427-12A2-4E67-A285-8C39359A194C}" destId="{0AD95696-4ECE-459E-A3E9-F1DBB56C10EC}" srcOrd="5" destOrd="0" presId="urn:microsoft.com/office/officeart/2018/5/layout/IconLeafLabelList"/>
    <dgm:cxn modelId="{E721BBF4-DAF5-475C-9768-14CBC92E7385}" type="presParOf" srcId="{63A78427-12A2-4E67-A285-8C39359A194C}" destId="{76D9A733-B4A2-4EEE-9167-80C8F942325A}" srcOrd="6" destOrd="0" presId="urn:microsoft.com/office/officeart/2018/5/layout/IconLeafLabelList"/>
    <dgm:cxn modelId="{50D6E329-0A8D-486D-A0B8-EAF02BA4521C}" type="presParOf" srcId="{76D9A733-B4A2-4EEE-9167-80C8F942325A}" destId="{3BA7B908-56C0-45D0-A21F-919C2AD2D13B}" srcOrd="0" destOrd="0" presId="urn:microsoft.com/office/officeart/2018/5/layout/IconLeafLabelList"/>
    <dgm:cxn modelId="{F385EAB6-8071-41EA-95C5-6FFB5CA23BC3}" type="presParOf" srcId="{76D9A733-B4A2-4EEE-9167-80C8F942325A}" destId="{AFC07484-E7DB-456E-A2A7-33A37B4602F9}" srcOrd="1" destOrd="0" presId="urn:microsoft.com/office/officeart/2018/5/layout/IconLeafLabelList"/>
    <dgm:cxn modelId="{212294DB-41EF-46E6-B315-6890DEFFF678}" type="presParOf" srcId="{76D9A733-B4A2-4EEE-9167-80C8F942325A}" destId="{294F523A-E5B9-4107-99B5-5B9DE7C2143D}" srcOrd="2" destOrd="0" presId="urn:microsoft.com/office/officeart/2018/5/layout/IconLeafLabelList"/>
    <dgm:cxn modelId="{FD73B882-CE38-4586-9EBE-E3D24EFE6FE0}" type="presParOf" srcId="{76D9A733-B4A2-4EEE-9167-80C8F942325A}" destId="{16925908-6CB6-48F7-8242-2F91AA9BCA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F03369C-E333-4C40-86A1-2D0A9D9B50D9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B23C69-FE79-4594-B094-AAD504568F52}">
      <dgm:prSet/>
      <dgm:spPr/>
      <dgm:t>
        <a:bodyPr/>
        <a:lstStyle/>
        <a:p>
          <a:pPr>
            <a:defRPr b="1"/>
          </a:pPr>
          <a:r>
            <a:rPr lang="en-US"/>
            <a:t>20 Oct.</a:t>
          </a:r>
        </a:p>
      </dgm:t>
    </dgm:pt>
    <dgm:pt modelId="{99BE7C7F-324D-4E58-9587-D3FADB12A9A3}" type="parTrans" cxnId="{D0FD9556-240F-471A-9F50-234EFA4512CD}">
      <dgm:prSet/>
      <dgm:spPr/>
      <dgm:t>
        <a:bodyPr/>
        <a:lstStyle/>
        <a:p>
          <a:endParaRPr lang="en-US"/>
        </a:p>
      </dgm:t>
    </dgm:pt>
    <dgm:pt modelId="{916830AE-979D-47F2-9417-40F71C054F94}" type="sibTrans" cxnId="{D0FD9556-240F-471A-9F50-234EFA4512CD}">
      <dgm:prSet/>
      <dgm:spPr/>
      <dgm:t>
        <a:bodyPr/>
        <a:lstStyle/>
        <a:p>
          <a:endParaRPr lang="en-US"/>
        </a:p>
      </dgm:t>
    </dgm:pt>
    <dgm:pt modelId="{54033E2B-6483-4CAA-B7F1-0CE93004EA02}">
      <dgm:prSet/>
      <dgm:spPr/>
      <dgm:t>
        <a:bodyPr/>
        <a:lstStyle/>
        <a:p>
          <a:r>
            <a:rPr lang="en-US"/>
            <a:t>Project Initialization.</a:t>
          </a:r>
        </a:p>
      </dgm:t>
    </dgm:pt>
    <dgm:pt modelId="{28B3DEA0-6533-4331-B89A-20CC0F33606B}" type="parTrans" cxnId="{893EC218-9450-4AD9-BF97-C0CF9E9FB581}">
      <dgm:prSet/>
      <dgm:spPr/>
      <dgm:t>
        <a:bodyPr/>
        <a:lstStyle/>
        <a:p>
          <a:endParaRPr lang="en-US"/>
        </a:p>
      </dgm:t>
    </dgm:pt>
    <dgm:pt modelId="{50E4AA7E-E27D-480C-8080-B0AE9C72D570}" type="sibTrans" cxnId="{893EC218-9450-4AD9-BF97-C0CF9E9FB581}">
      <dgm:prSet/>
      <dgm:spPr/>
      <dgm:t>
        <a:bodyPr/>
        <a:lstStyle/>
        <a:p>
          <a:endParaRPr lang="en-US"/>
        </a:p>
      </dgm:t>
    </dgm:pt>
    <dgm:pt modelId="{3BD4876A-C48B-414F-ABF3-8C2B63784F71}">
      <dgm:prSet/>
      <dgm:spPr/>
      <dgm:t>
        <a:bodyPr/>
        <a:lstStyle/>
        <a:p>
          <a:pPr>
            <a:defRPr b="1"/>
          </a:pPr>
          <a:r>
            <a:rPr lang="en-US"/>
            <a:t>27 Oct.</a:t>
          </a:r>
        </a:p>
      </dgm:t>
    </dgm:pt>
    <dgm:pt modelId="{2C4065E6-D293-44A5-9356-F6AF9D34F7A3}" type="parTrans" cxnId="{D389050E-F360-4EFE-BB95-783C5120D353}">
      <dgm:prSet/>
      <dgm:spPr/>
      <dgm:t>
        <a:bodyPr/>
        <a:lstStyle/>
        <a:p>
          <a:endParaRPr lang="en-US"/>
        </a:p>
      </dgm:t>
    </dgm:pt>
    <dgm:pt modelId="{3DDD6E8A-1BB8-4B06-B3ED-B50A4E9E9597}" type="sibTrans" cxnId="{D389050E-F360-4EFE-BB95-783C5120D353}">
      <dgm:prSet/>
      <dgm:spPr/>
      <dgm:t>
        <a:bodyPr/>
        <a:lstStyle/>
        <a:p>
          <a:endParaRPr lang="en-US"/>
        </a:p>
      </dgm:t>
    </dgm:pt>
    <dgm:pt modelId="{A49D5077-8159-4A00-AE93-B94E37551D5A}">
      <dgm:prSet/>
      <dgm:spPr/>
      <dgm:t>
        <a:bodyPr/>
        <a:lstStyle/>
        <a:p>
          <a:r>
            <a:rPr lang="en-US"/>
            <a:t>UI Design Completion.</a:t>
          </a:r>
        </a:p>
      </dgm:t>
    </dgm:pt>
    <dgm:pt modelId="{FA70F47D-3414-43F7-BDA0-BB80F5780156}" type="parTrans" cxnId="{DBD02ED5-CBD4-40A2-9CC4-2A70E1561020}">
      <dgm:prSet/>
      <dgm:spPr/>
      <dgm:t>
        <a:bodyPr/>
        <a:lstStyle/>
        <a:p>
          <a:endParaRPr lang="en-US"/>
        </a:p>
      </dgm:t>
    </dgm:pt>
    <dgm:pt modelId="{0E9EA4E4-16F7-4B58-981D-B3E616BD3401}" type="sibTrans" cxnId="{DBD02ED5-CBD4-40A2-9CC4-2A70E1561020}">
      <dgm:prSet/>
      <dgm:spPr/>
      <dgm:t>
        <a:bodyPr/>
        <a:lstStyle/>
        <a:p>
          <a:endParaRPr lang="en-US"/>
        </a:p>
      </dgm:t>
    </dgm:pt>
    <dgm:pt modelId="{8388A95E-4726-4365-B638-E895E4B03938}">
      <dgm:prSet/>
      <dgm:spPr/>
      <dgm:t>
        <a:bodyPr/>
        <a:lstStyle/>
        <a:p>
          <a:pPr>
            <a:defRPr b="1"/>
          </a:pPr>
          <a:r>
            <a:rPr lang="en-US"/>
            <a:t>3 Nov.</a:t>
          </a:r>
        </a:p>
      </dgm:t>
    </dgm:pt>
    <dgm:pt modelId="{257C89C4-CF3A-42CC-9212-46548583CFD0}" type="parTrans" cxnId="{E525AF2F-CBED-4830-BE23-3E787934079A}">
      <dgm:prSet/>
      <dgm:spPr/>
      <dgm:t>
        <a:bodyPr/>
        <a:lstStyle/>
        <a:p>
          <a:endParaRPr lang="en-US"/>
        </a:p>
      </dgm:t>
    </dgm:pt>
    <dgm:pt modelId="{16709D02-A53C-4567-B447-C0B4AEE0A4F4}" type="sibTrans" cxnId="{E525AF2F-CBED-4830-BE23-3E787934079A}">
      <dgm:prSet/>
      <dgm:spPr/>
      <dgm:t>
        <a:bodyPr/>
        <a:lstStyle/>
        <a:p>
          <a:endParaRPr lang="en-US"/>
        </a:p>
      </dgm:t>
    </dgm:pt>
    <dgm:pt modelId="{8DD7D534-201D-459B-979F-C6B6CA5BE3B1}">
      <dgm:prSet/>
      <dgm:spPr/>
      <dgm:t>
        <a:bodyPr/>
        <a:lstStyle/>
        <a:p>
          <a:r>
            <a:rPr lang="en-US"/>
            <a:t>Database Schema Implementation.</a:t>
          </a:r>
        </a:p>
      </dgm:t>
    </dgm:pt>
    <dgm:pt modelId="{ADB9A2BC-5080-4301-ABA6-8868B3657F88}" type="parTrans" cxnId="{F94BC5D4-B556-4970-B30D-FE24A0AC87DD}">
      <dgm:prSet/>
      <dgm:spPr/>
      <dgm:t>
        <a:bodyPr/>
        <a:lstStyle/>
        <a:p>
          <a:endParaRPr lang="en-US"/>
        </a:p>
      </dgm:t>
    </dgm:pt>
    <dgm:pt modelId="{7AD28B72-DF0F-4229-B89B-D7996744689B}" type="sibTrans" cxnId="{F94BC5D4-B556-4970-B30D-FE24A0AC87DD}">
      <dgm:prSet/>
      <dgm:spPr/>
      <dgm:t>
        <a:bodyPr/>
        <a:lstStyle/>
        <a:p>
          <a:endParaRPr lang="en-US"/>
        </a:p>
      </dgm:t>
    </dgm:pt>
    <dgm:pt modelId="{9615024E-CAA9-459C-80A2-D3D01B0F7616}">
      <dgm:prSet/>
      <dgm:spPr/>
      <dgm:t>
        <a:bodyPr/>
        <a:lstStyle/>
        <a:p>
          <a:pPr>
            <a:defRPr b="1"/>
          </a:pPr>
          <a:r>
            <a:rPr lang="en-US"/>
            <a:t>1 Dec.</a:t>
          </a:r>
        </a:p>
      </dgm:t>
    </dgm:pt>
    <dgm:pt modelId="{AA312E90-24BA-4812-BA7B-FDFF07E06719}" type="parTrans" cxnId="{FABA8DF0-39AC-4C69-84A1-F1FBA86F9EF4}">
      <dgm:prSet/>
      <dgm:spPr/>
      <dgm:t>
        <a:bodyPr/>
        <a:lstStyle/>
        <a:p>
          <a:endParaRPr lang="en-US"/>
        </a:p>
      </dgm:t>
    </dgm:pt>
    <dgm:pt modelId="{7784D915-FA5D-4979-905A-5921605C95EF}" type="sibTrans" cxnId="{FABA8DF0-39AC-4C69-84A1-F1FBA86F9EF4}">
      <dgm:prSet/>
      <dgm:spPr/>
      <dgm:t>
        <a:bodyPr/>
        <a:lstStyle/>
        <a:p>
          <a:endParaRPr lang="en-US"/>
        </a:p>
      </dgm:t>
    </dgm:pt>
    <dgm:pt modelId="{3239FE45-6D79-4F23-B46B-B1606E7EBCC9}">
      <dgm:prSet/>
      <dgm:spPr/>
      <dgm:t>
        <a:bodyPr/>
        <a:lstStyle/>
        <a:p>
          <a:r>
            <a:rPr lang="en-US"/>
            <a:t>Team Assignment Module.</a:t>
          </a:r>
        </a:p>
      </dgm:t>
    </dgm:pt>
    <dgm:pt modelId="{33DDB347-C6BB-4E38-8560-F36EC8A7B252}" type="parTrans" cxnId="{AD2B289C-A18A-4440-9F79-A605FA88D8DC}">
      <dgm:prSet/>
      <dgm:spPr/>
      <dgm:t>
        <a:bodyPr/>
        <a:lstStyle/>
        <a:p>
          <a:endParaRPr lang="en-US"/>
        </a:p>
      </dgm:t>
    </dgm:pt>
    <dgm:pt modelId="{989AAEB3-D88B-4417-9F8E-73048EA3D8DF}" type="sibTrans" cxnId="{AD2B289C-A18A-4440-9F79-A605FA88D8DC}">
      <dgm:prSet/>
      <dgm:spPr/>
      <dgm:t>
        <a:bodyPr/>
        <a:lstStyle/>
        <a:p>
          <a:endParaRPr lang="en-US"/>
        </a:p>
      </dgm:t>
    </dgm:pt>
    <dgm:pt modelId="{8904CC4B-44D4-4C5F-AC6C-F688CB825B6C}">
      <dgm:prSet/>
      <dgm:spPr/>
      <dgm:t>
        <a:bodyPr/>
        <a:lstStyle/>
        <a:p>
          <a:pPr>
            <a:defRPr b="1"/>
          </a:pPr>
          <a:r>
            <a:rPr lang="en-US"/>
            <a:t>15 Feb.</a:t>
          </a:r>
        </a:p>
      </dgm:t>
    </dgm:pt>
    <dgm:pt modelId="{237F0C4B-5972-49C0-8D00-B0EC21424AEC}" type="parTrans" cxnId="{F9CD9E47-89DF-4FF2-BE90-2D124B54573B}">
      <dgm:prSet/>
      <dgm:spPr/>
      <dgm:t>
        <a:bodyPr/>
        <a:lstStyle/>
        <a:p>
          <a:endParaRPr lang="en-US"/>
        </a:p>
      </dgm:t>
    </dgm:pt>
    <dgm:pt modelId="{44C8A10C-D0F0-4F6F-99AA-12AED4CF0149}" type="sibTrans" cxnId="{F9CD9E47-89DF-4FF2-BE90-2D124B54573B}">
      <dgm:prSet/>
      <dgm:spPr/>
      <dgm:t>
        <a:bodyPr/>
        <a:lstStyle/>
        <a:p>
          <a:endParaRPr lang="en-US"/>
        </a:p>
      </dgm:t>
    </dgm:pt>
    <dgm:pt modelId="{07D9D2A8-B910-4462-BEA5-1BFBAE624367}">
      <dgm:prSet/>
      <dgm:spPr/>
      <dgm:t>
        <a:bodyPr/>
        <a:lstStyle/>
        <a:p>
          <a:r>
            <a:rPr lang="en-US"/>
            <a:t>Final Presentation.</a:t>
          </a:r>
        </a:p>
      </dgm:t>
    </dgm:pt>
    <dgm:pt modelId="{27918052-6AB2-4EA8-8674-ADD169462EDF}" type="parTrans" cxnId="{45ED3D1A-D9A5-45DB-A78A-E75F366A4BCE}">
      <dgm:prSet/>
      <dgm:spPr/>
      <dgm:t>
        <a:bodyPr/>
        <a:lstStyle/>
        <a:p>
          <a:endParaRPr lang="en-US"/>
        </a:p>
      </dgm:t>
    </dgm:pt>
    <dgm:pt modelId="{1D65B88D-4963-40C6-BA22-2576556FDD5A}" type="sibTrans" cxnId="{45ED3D1A-D9A5-45DB-A78A-E75F366A4BCE}">
      <dgm:prSet/>
      <dgm:spPr/>
      <dgm:t>
        <a:bodyPr/>
        <a:lstStyle/>
        <a:p>
          <a:endParaRPr lang="en-US"/>
        </a:p>
      </dgm:t>
    </dgm:pt>
    <dgm:pt modelId="{D1B42D70-E90C-4F4C-BE67-97D72D22F156}" type="pres">
      <dgm:prSet presAssocID="{7F03369C-E333-4C40-86A1-2D0A9D9B50D9}" presName="root" presStyleCnt="0">
        <dgm:presLayoutVars>
          <dgm:chMax/>
          <dgm:chPref/>
          <dgm:animLvl val="lvl"/>
        </dgm:presLayoutVars>
      </dgm:prSet>
      <dgm:spPr/>
    </dgm:pt>
    <dgm:pt modelId="{20DA5080-4E34-D44A-8E21-62D843D7F0E2}" type="pres">
      <dgm:prSet presAssocID="{7F03369C-E333-4C40-86A1-2D0A9D9B50D9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CA99C588-6112-EC44-BD27-4A68ABFDF2C9}" type="pres">
      <dgm:prSet presAssocID="{7F03369C-E333-4C40-86A1-2D0A9D9B50D9}" presName="nodes" presStyleCnt="0">
        <dgm:presLayoutVars>
          <dgm:chMax/>
          <dgm:chPref/>
          <dgm:animLvl val="lvl"/>
        </dgm:presLayoutVars>
      </dgm:prSet>
      <dgm:spPr/>
    </dgm:pt>
    <dgm:pt modelId="{8B0AAF5E-50ED-604D-BB37-F833957378A3}" type="pres">
      <dgm:prSet presAssocID="{20B23C69-FE79-4594-B094-AAD504568F52}" presName="composite" presStyleCnt="0"/>
      <dgm:spPr/>
    </dgm:pt>
    <dgm:pt modelId="{91743056-3A79-654A-B46F-1A4F8521CE2F}" type="pres">
      <dgm:prSet presAssocID="{20B23C69-FE79-4594-B094-AAD504568F52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FC0EC9A-65FC-BF47-9B63-9DF5FEEB4ED8}" type="pres">
      <dgm:prSet presAssocID="{20B23C69-FE79-4594-B094-AAD504568F52}" presName="DropPinPlaceHolder" presStyleCnt="0"/>
      <dgm:spPr/>
    </dgm:pt>
    <dgm:pt modelId="{526F8E1A-3A98-004D-A261-C30FDBE832D0}" type="pres">
      <dgm:prSet presAssocID="{20B23C69-FE79-4594-B094-AAD504568F52}" presName="DropPin" presStyleLbl="alignNode1" presStyleIdx="0" presStyleCnt="5"/>
      <dgm:spPr/>
    </dgm:pt>
    <dgm:pt modelId="{A1911E93-3135-CA4B-8A24-BDD985D5B1D7}" type="pres">
      <dgm:prSet presAssocID="{20B23C69-FE79-4594-B094-AAD504568F52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1213AC2-F369-6D44-9AA4-19FE60815AB2}" type="pres">
      <dgm:prSet presAssocID="{20B23C69-FE79-4594-B094-AAD504568F52}" presName="L2TextContainer" presStyleLbl="revTx" presStyleIdx="0" presStyleCnt="10">
        <dgm:presLayoutVars>
          <dgm:bulletEnabled val="1"/>
        </dgm:presLayoutVars>
      </dgm:prSet>
      <dgm:spPr/>
    </dgm:pt>
    <dgm:pt modelId="{9A6833F3-CEA7-8B4A-8521-C0FECFB951C4}" type="pres">
      <dgm:prSet presAssocID="{20B23C69-FE79-4594-B094-AAD504568F52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D858CEBA-3223-8040-AA85-970E118F4D0C}" type="pres">
      <dgm:prSet presAssocID="{20B23C69-FE79-4594-B094-AAD504568F52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2DAE1F6-1D35-5B48-9417-36848FE12CFC}" type="pres">
      <dgm:prSet presAssocID="{20B23C69-FE79-4594-B094-AAD504568F52}" presName="EmptyPlaceHolder" presStyleCnt="0"/>
      <dgm:spPr/>
    </dgm:pt>
    <dgm:pt modelId="{3E6A3EFE-8CF3-8448-922E-F2C23A56695A}" type="pres">
      <dgm:prSet presAssocID="{916830AE-979D-47F2-9417-40F71C054F94}" presName="spaceBetweenRectangles" presStyleCnt="0"/>
      <dgm:spPr/>
    </dgm:pt>
    <dgm:pt modelId="{2C840771-7189-8D4A-812C-01981BD64844}" type="pres">
      <dgm:prSet presAssocID="{3BD4876A-C48B-414F-ABF3-8C2B63784F71}" presName="composite" presStyleCnt="0"/>
      <dgm:spPr/>
    </dgm:pt>
    <dgm:pt modelId="{0728B067-35B1-A349-92B3-33A9FBB44426}" type="pres">
      <dgm:prSet presAssocID="{3BD4876A-C48B-414F-ABF3-8C2B63784F71}" presName="ConnectorPoint" presStyleLbl="lnNode1" presStyleIdx="1" presStyleCnt="5"/>
      <dgm:spPr>
        <a:solidFill>
          <a:schemeClr val="accent2">
            <a:hueOff val="1170380"/>
            <a:satOff val="-1460"/>
            <a:lumOff val="3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91924F5-D905-8D43-A319-D2AE71A226D4}" type="pres">
      <dgm:prSet presAssocID="{3BD4876A-C48B-414F-ABF3-8C2B63784F71}" presName="DropPinPlaceHolder" presStyleCnt="0"/>
      <dgm:spPr/>
    </dgm:pt>
    <dgm:pt modelId="{9BA47F28-B10E-264B-8021-FE10A88E7216}" type="pres">
      <dgm:prSet presAssocID="{3BD4876A-C48B-414F-ABF3-8C2B63784F71}" presName="DropPin" presStyleLbl="alignNode1" presStyleIdx="1" presStyleCnt="5"/>
      <dgm:spPr/>
    </dgm:pt>
    <dgm:pt modelId="{2A4C215B-61AB-8145-99D2-DD1795D5A44A}" type="pres">
      <dgm:prSet presAssocID="{3BD4876A-C48B-414F-ABF3-8C2B63784F71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32C68041-C711-8245-A5E9-DFB3071068EA}" type="pres">
      <dgm:prSet presAssocID="{3BD4876A-C48B-414F-ABF3-8C2B63784F71}" presName="L2TextContainer" presStyleLbl="revTx" presStyleIdx="2" presStyleCnt="10">
        <dgm:presLayoutVars>
          <dgm:bulletEnabled val="1"/>
        </dgm:presLayoutVars>
      </dgm:prSet>
      <dgm:spPr/>
    </dgm:pt>
    <dgm:pt modelId="{5510EAF2-01FE-3545-B75B-171557D6CCAD}" type="pres">
      <dgm:prSet presAssocID="{3BD4876A-C48B-414F-ABF3-8C2B63784F71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BB23F597-5BC6-404B-80FC-A5961CA01015}" type="pres">
      <dgm:prSet presAssocID="{3BD4876A-C48B-414F-ABF3-8C2B63784F71}" presName="ConnectLine" presStyleLbl="sibTrans1D1" presStyleIdx="1" presStyleCnt="5"/>
      <dgm:spPr>
        <a:noFill/>
        <a:ln w="127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dash"/>
        </a:ln>
        <a:effectLst/>
      </dgm:spPr>
    </dgm:pt>
    <dgm:pt modelId="{E7E196FE-309C-6D43-90DD-539ACCC9C5CE}" type="pres">
      <dgm:prSet presAssocID="{3BD4876A-C48B-414F-ABF3-8C2B63784F71}" presName="EmptyPlaceHolder" presStyleCnt="0"/>
      <dgm:spPr/>
    </dgm:pt>
    <dgm:pt modelId="{56C5D8C8-BBFC-4040-A62D-0F94D4035C07}" type="pres">
      <dgm:prSet presAssocID="{3DDD6E8A-1BB8-4B06-B3ED-B50A4E9E9597}" presName="spaceBetweenRectangles" presStyleCnt="0"/>
      <dgm:spPr/>
    </dgm:pt>
    <dgm:pt modelId="{A8BBE101-73F6-E447-A8CE-3268508EE67D}" type="pres">
      <dgm:prSet presAssocID="{8388A95E-4726-4365-B638-E895E4B03938}" presName="composite" presStyleCnt="0"/>
      <dgm:spPr/>
    </dgm:pt>
    <dgm:pt modelId="{70203447-423A-5A40-A49C-69C7441F8485}" type="pres">
      <dgm:prSet presAssocID="{8388A95E-4726-4365-B638-E895E4B03938}" presName="ConnectorPoint" presStyleLbl="lnNode1" presStyleIdx="2" presStyleCnt="5"/>
      <dgm:spPr>
        <a:solidFill>
          <a:schemeClr val="accent2">
            <a:hueOff val="2340759"/>
            <a:satOff val="-2919"/>
            <a:lumOff val="68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34D04C0-1CD7-8940-A24A-6A52ED502B60}" type="pres">
      <dgm:prSet presAssocID="{8388A95E-4726-4365-B638-E895E4B03938}" presName="DropPinPlaceHolder" presStyleCnt="0"/>
      <dgm:spPr/>
    </dgm:pt>
    <dgm:pt modelId="{31F961E8-D8E6-B048-9EDD-8ABC4D32BA9A}" type="pres">
      <dgm:prSet presAssocID="{8388A95E-4726-4365-B638-E895E4B03938}" presName="DropPin" presStyleLbl="alignNode1" presStyleIdx="2" presStyleCnt="5"/>
      <dgm:spPr/>
    </dgm:pt>
    <dgm:pt modelId="{CA61DE28-4872-D540-B4C4-161E8E9AFBF5}" type="pres">
      <dgm:prSet presAssocID="{8388A95E-4726-4365-B638-E895E4B03938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32B5988-3AAD-BC4D-9E0C-4996FD767402}" type="pres">
      <dgm:prSet presAssocID="{8388A95E-4726-4365-B638-E895E4B03938}" presName="L2TextContainer" presStyleLbl="revTx" presStyleIdx="4" presStyleCnt="10">
        <dgm:presLayoutVars>
          <dgm:bulletEnabled val="1"/>
        </dgm:presLayoutVars>
      </dgm:prSet>
      <dgm:spPr/>
    </dgm:pt>
    <dgm:pt modelId="{E32B3198-F025-5849-A1CD-86578E3752DB}" type="pres">
      <dgm:prSet presAssocID="{8388A95E-4726-4365-B638-E895E4B03938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08950D58-474D-2643-8FF9-3B137939DF08}" type="pres">
      <dgm:prSet presAssocID="{8388A95E-4726-4365-B638-E895E4B03938}" presName="ConnectLine" presStyleLbl="sibTrans1D1" presStyleIdx="2" presStyleCnt="5"/>
      <dgm:spPr>
        <a:noFill/>
        <a:ln w="127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dash"/>
        </a:ln>
        <a:effectLst/>
      </dgm:spPr>
    </dgm:pt>
    <dgm:pt modelId="{901539A8-7E1E-6447-BDE8-31EA6A6B0420}" type="pres">
      <dgm:prSet presAssocID="{8388A95E-4726-4365-B638-E895E4B03938}" presName="EmptyPlaceHolder" presStyleCnt="0"/>
      <dgm:spPr/>
    </dgm:pt>
    <dgm:pt modelId="{3214D0A1-904B-4E40-8564-B493EACCF315}" type="pres">
      <dgm:prSet presAssocID="{16709D02-A53C-4567-B447-C0B4AEE0A4F4}" presName="spaceBetweenRectangles" presStyleCnt="0"/>
      <dgm:spPr/>
    </dgm:pt>
    <dgm:pt modelId="{E9242037-2405-FF4C-A69E-D3B8141F4170}" type="pres">
      <dgm:prSet presAssocID="{9615024E-CAA9-459C-80A2-D3D01B0F7616}" presName="composite" presStyleCnt="0"/>
      <dgm:spPr/>
    </dgm:pt>
    <dgm:pt modelId="{F286E354-7CA2-0446-9742-A1F3AE884D4A}" type="pres">
      <dgm:prSet presAssocID="{9615024E-CAA9-459C-80A2-D3D01B0F7616}" presName="ConnectorPoint" presStyleLbl="lnNode1" presStyleIdx="3" presStyleCnt="5"/>
      <dgm:spPr>
        <a:solidFill>
          <a:schemeClr val="accent2">
            <a:hueOff val="3511139"/>
            <a:satOff val="-4379"/>
            <a:lumOff val="10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2B09A17-0D12-7D42-A5A2-A3D8FCAF25A7}" type="pres">
      <dgm:prSet presAssocID="{9615024E-CAA9-459C-80A2-D3D01B0F7616}" presName="DropPinPlaceHolder" presStyleCnt="0"/>
      <dgm:spPr/>
    </dgm:pt>
    <dgm:pt modelId="{6AEEEC0F-254D-3645-9DA8-27AC4FEC2964}" type="pres">
      <dgm:prSet presAssocID="{9615024E-CAA9-459C-80A2-D3D01B0F7616}" presName="DropPin" presStyleLbl="alignNode1" presStyleIdx="3" presStyleCnt="5"/>
      <dgm:spPr/>
    </dgm:pt>
    <dgm:pt modelId="{0880E123-82EF-794C-80FE-AC4AAB65D724}" type="pres">
      <dgm:prSet presAssocID="{9615024E-CAA9-459C-80A2-D3D01B0F7616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E1BC9CB-5102-FE4E-AAD6-9FED5DE5F389}" type="pres">
      <dgm:prSet presAssocID="{9615024E-CAA9-459C-80A2-D3D01B0F7616}" presName="L2TextContainer" presStyleLbl="revTx" presStyleIdx="6" presStyleCnt="10">
        <dgm:presLayoutVars>
          <dgm:bulletEnabled val="1"/>
        </dgm:presLayoutVars>
      </dgm:prSet>
      <dgm:spPr/>
    </dgm:pt>
    <dgm:pt modelId="{784BB4B9-E1C3-2443-AA4F-CB1138FA4D13}" type="pres">
      <dgm:prSet presAssocID="{9615024E-CAA9-459C-80A2-D3D01B0F7616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B626029C-BEBD-4A44-A04E-F039DA31E255}" type="pres">
      <dgm:prSet presAssocID="{9615024E-CAA9-459C-80A2-D3D01B0F7616}" presName="ConnectLine" presStyleLbl="sibTrans1D1" presStyleIdx="3" presStyleCnt="5"/>
      <dgm:spPr>
        <a:noFill/>
        <a:ln w="127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dash"/>
        </a:ln>
        <a:effectLst/>
      </dgm:spPr>
    </dgm:pt>
    <dgm:pt modelId="{140A9CFD-4175-9A4B-A673-44F011A79286}" type="pres">
      <dgm:prSet presAssocID="{9615024E-CAA9-459C-80A2-D3D01B0F7616}" presName="EmptyPlaceHolder" presStyleCnt="0"/>
      <dgm:spPr/>
    </dgm:pt>
    <dgm:pt modelId="{636118F1-9B96-5B4C-B77C-13EF76AED34A}" type="pres">
      <dgm:prSet presAssocID="{7784D915-FA5D-4979-905A-5921605C95EF}" presName="spaceBetweenRectangles" presStyleCnt="0"/>
      <dgm:spPr/>
    </dgm:pt>
    <dgm:pt modelId="{CAE34F76-71D2-364F-84BE-A067EE431FD2}" type="pres">
      <dgm:prSet presAssocID="{8904CC4B-44D4-4C5F-AC6C-F688CB825B6C}" presName="composite" presStyleCnt="0"/>
      <dgm:spPr/>
    </dgm:pt>
    <dgm:pt modelId="{FA9D325A-1615-2A40-B50E-12DBDB5CA1FF}" type="pres">
      <dgm:prSet presAssocID="{8904CC4B-44D4-4C5F-AC6C-F688CB825B6C}" presName="ConnectorPoint" presStyleLbl="lnNode1" presStyleIdx="4" presStyleCnt="5"/>
      <dgm:spPr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A2571B6-45B7-C34E-9534-D6AD00BA869A}" type="pres">
      <dgm:prSet presAssocID="{8904CC4B-44D4-4C5F-AC6C-F688CB825B6C}" presName="DropPinPlaceHolder" presStyleCnt="0"/>
      <dgm:spPr/>
    </dgm:pt>
    <dgm:pt modelId="{33650C61-BFD7-AF40-93AF-E8EEB4C3871E}" type="pres">
      <dgm:prSet presAssocID="{8904CC4B-44D4-4C5F-AC6C-F688CB825B6C}" presName="DropPin" presStyleLbl="alignNode1" presStyleIdx="4" presStyleCnt="5"/>
      <dgm:spPr/>
    </dgm:pt>
    <dgm:pt modelId="{9C5C27E3-B1BD-B948-A1CD-11AB5B2EB4EA}" type="pres">
      <dgm:prSet presAssocID="{8904CC4B-44D4-4C5F-AC6C-F688CB825B6C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780861A-973D-C146-AB8A-68189BA66163}" type="pres">
      <dgm:prSet presAssocID="{8904CC4B-44D4-4C5F-AC6C-F688CB825B6C}" presName="L2TextContainer" presStyleLbl="revTx" presStyleIdx="8" presStyleCnt="10">
        <dgm:presLayoutVars>
          <dgm:bulletEnabled val="1"/>
        </dgm:presLayoutVars>
      </dgm:prSet>
      <dgm:spPr/>
    </dgm:pt>
    <dgm:pt modelId="{4CDD9F4A-C966-E347-A8E4-C339F6D6DA38}" type="pres">
      <dgm:prSet presAssocID="{8904CC4B-44D4-4C5F-AC6C-F688CB825B6C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7E882423-AF64-1349-BEA5-FF4E1BAEE304}" type="pres">
      <dgm:prSet presAssocID="{8904CC4B-44D4-4C5F-AC6C-F688CB825B6C}" presName="ConnectLine" presStyleLbl="sibTrans1D1" presStyleIdx="4" presStyleCnt="5"/>
      <dgm:spPr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gm:spPr>
    </dgm:pt>
    <dgm:pt modelId="{F2981CC1-E729-464D-BE67-48841BF6A62D}" type="pres">
      <dgm:prSet presAssocID="{8904CC4B-44D4-4C5F-AC6C-F688CB825B6C}" presName="EmptyPlaceHolder" presStyleCnt="0"/>
      <dgm:spPr/>
    </dgm:pt>
  </dgm:ptLst>
  <dgm:cxnLst>
    <dgm:cxn modelId="{D389050E-F360-4EFE-BB95-783C5120D353}" srcId="{7F03369C-E333-4C40-86A1-2D0A9D9B50D9}" destId="{3BD4876A-C48B-414F-ABF3-8C2B63784F71}" srcOrd="1" destOrd="0" parTransId="{2C4065E6-D293-44A5-9356-F6AF9D34F7A3}" sibTransId="{3DDD6E8A-1BB8-4B06-B3ED-B50A4E9E9597}"/>
    <dgm:cxn modelId="{45E40E11-FF8D-8847-AC5D-BFCA67D8F1B5}" type="presOf" srcId="{3BD4876A-C48B-414F-ABF3-8C2B63784F71}" destId="{5510EAF2-01FE-3545-B75B-171557D6CCAD}" srcOrd="0" destOrd="0" presId="urn:microsoft.com/office/officeart/2017/3/layout/DropPinTimeline"/>
    <dgm:cxn modelId="{8CC2E611-D9A6-854A-9C2E-17677124D195}" type="presOf" srcId="{8DD7D534-201D-459B-979F-C6B6CA5BE3B1}" destId="{632B5988-3AAD-BC4D-9E0C-4996FD767402}" srcOrd="0" destOrd="0" presId="urn:microsoft.com/office/officeart/2017/3/layout/DropPinTimeline"/>
    <dgm:cxn modelId="{893EC218-9450-4AD9-BF97-C0CF9E9FB581}" srcId="{20B23C69-FE79-4594-B094-AAD504568F52}" destId="{54033E2B-6483-4CAA-B7F1-0CE93004EA02}" srcOrd="0" destOrd="0" parTransId="{28B3DEA0-6533-4331-B89A-20CC0F33606B}" sibTransId="{50E4AA7E-E27D-480C-8080-B0AE9C72D570}"/>
    <dgm:cxn modelId="{45ED3D1A-D9A5-45DB-A78A-E75F366A4BCE}" srcId="{8904CC4B-44D4-4C5F-AC6C-F688CB825B6C}" destId="{07D9D2A8-B910-4462-BEA5-1BFBAE624367}" srcOrd="0" destOrd="0" parTransId="{27918052-6AB2-4EA8-8674-ADD169462EDF}" sibTransId="{1D65B88D-4963-40C6-BA22-2576556FDD5A}"/>
    <dgm:cxn modelId="{43493324-7678-9D4B-800B-46572CC34D18}" type="presOf" srcId="{7F03369C-E333-4C40-86A1-2D0A9D9B50D9}" destId="{D1B42D70-E90C-4F4C-BE67-97D72D22F156}" srcOrd="0" destOrd="0" presId="urn:microsoft.com/office/officeart/2017/3/layout/DropPinTimeline"/>
    <dgm:cxn modelId="{E525AF2F-CBED-4830-BE23-3E787934079A}" srcId="{7F03369C-E333-4C40-86A1-2D0A9D9B50D9}" destId="{8388A95E-4726-4365-B638-E895E4B03938}" srcOrd="2" destOrd="0" parTransId="{257C89C4-CF3A-42CC-9212-46548583CFD0}" sibTransId="{16709D02-A53C-4567-B447-C0B4AEE0A4F4}"/>
    <dgm:cxn modelId="{F9CD9E47-89DF-4FF2-BE90-2D124B54573B}" srcId="{7F03369C-E333-4C40-86A1-2D0A9D9B50D9}" destId="{8904CC4B-44D4-4C5F-AC6C-F688CB825B6C}" srcOrd="4" destOrd="0" parTransId="{237F0C4B-5972-49C0-8D00-B0EC21424AEC}" sibTransId="{44C8A10C-D0F0-4F6F-99AA-12AED4CF0149}"/>
    <dgm:cxn modelId="{0EDCE14F-4BF6-EA45-86E9-88DEE633973B}" type="presOf" srcId="{3239FE45-6D79-4F23-B46B-B1606E7EBCC9}" destId="{1E1BC9CB-5102-FE4E-AAD6-9FED5DE5F389}" srcOrd="0" destOrd="0" presId="urn:microsoft.com/office/officeart/2017/3/layout/DropPinTimeline"/>
    <dgm:cxn modelId="{D0FD9556-240F-471A-9F50-234EFA4512CD}" srcId="{7F03369C-E333-4C40-86A1-2D0A9D9B50D9}" destId="{20B23C69-FE79-4594-B094-AAD504568F52}" srcOrd="0" destOrd="0" parTransId="{99BE7C7F-324D-4E58-9587-D3FADB12A9A3}" sibTransId="{916830AE-979D-47F2-9417-40F71C054F94}"/>
    <dgm:cxn modelId="{6494778D-E783-7849-A519-31772B28BA58}" type="presOf" srcId="{07D9D2A8-B910-4462-BEA5-1BFBAE624367}" destId="{1780861A-973D-C146-AB8A-68189BA66163}" srcOrd="0" destOrd="0" presId="urn:microsoft.com/office/officeart/2017/3/layout/DropPinTimeline"/>
    <dgm:cxn modelId="{1C94F698-FB40-A147-9AC7-CEA4BB68561E}" type="presOf" srcId="{9615024E-CAA9-459C-80A2-D3D01B0F7616}" destId="{784BB4B9-E1C3-2443-AA4F-CB1138FA4D13}" srcOrd="0" destOrd="0" presId="urn:microsoft.com/office/officeart/2017/3/layout/DropPinTimeline"/>
    <dgm:cxn modelId="{AD2B289C-A18A-4440-9F79-A605FA88D8DC}" srcId="{9615024E-CAA9-459C-80A2-D3D01B0F7616}" destId="{3239FE45-6D79-4F23-B46B-B1606E7EBCC9}" srcOrd="0" destOrd="0" parTransId="{33DDB347-C6BB-4E38-8560-F36EC8A7B252}" sibTransId="{989AAEB3-D88B-4417-9F8E-73048EA3D8DF}"/>
    <dgm:cxn modelId="{F5B2D1D1-3D5C-BD43-AB8C-C0B6A645C2CD}" type="presOf" srcId="{8388A95E-4726-4365-B638-E895E4B03938}" destId="{E32B3198-F025-5849-A1CD-86578E3752DB}" srcOrd="0" destOrd="0" presId="urn:microsoft.com/office/officeart/2017/3/layout/DropPinTimeline"/>
    <dgm:cxn modelId="{F94BC5D4-B556-4970-B30D-FE24A0AC87DD}" srcId="{8388A95E-4726-4365-B638-E895E4B03938}" destId="{8DD7D534-201D-459B-979F-C6B6CA5BE3B1}" srcOrd="0" destOrd="0" parTransId="{ADB9A2BC-5080-4301-ABA6-8868B3657F88}" sibTransId="{7AD28B72-DF0F-4229-B89B-D7996744689B}"/>
    <dgm:cxn modelId="{DBD02ED5-CBD4-40A2-9CC4-2A70E1561020}" srcId="{3BD4876A-C48B-414F-ABF3-8C2B63784F71}" destId="{A49D5077-8159-4A00-AE93-B94E37551D5A}" srcOrd="0" destOrd="0" parTransId="{FA70F47D-3414-43F7-BDA0-BB80F5780156}" sibTransId="{0E9EA4E4-16F7-4B58-981D-B3E616BD3401}"/>
    <dgm:cxn modelId="{F5B846D8-E5DD-AD49-9FAD-FB1CB795E112}" type="presOf" srcId="{20B23C69-FE79-4594-B094-AAD504568F52}" destId="{9A6833F3-CEA7-8B4A-8521-C0FECFB951C4}" srcOrd="0" destOrd="0" presId="urn:microsoft.com/office/officeart/2017/3/layout/DropPinTimeline"/>
    <dgm:cxn modelId="{0A76E1DC-9668-F645-AE17-A1EB470B4357}" type="presOf" srcId="{A49D5077-8159-4A00-AE93-B94E37551D5A}" destId="{32C68041-C711-8245-A5E9-DFB3071068EA}" srcOrd="0" destOrd="0" presId="urn:microsoft.com/office/officeart/2017/3/layout/DropPinTimeline"/>
    <dgm:cxn modelId="{E2AAE7ED-0929-7642-B0DC-E07C13B86B91}" type="presOf" srcId="{8904CC4B-44D4-4C5F-AC6C-F688CB825B6C}" destId="{4CDD9F4A-C966-E347-A8E4-C339F6D6DA38}" srcOrd="0" destOrd="0" presId="urn:microsoft.com/office/officeart/2017/3/layout/DropPinTimeline"/>
    <dgm:cxn modelId="{FABA8DF0-39AC-4C69-84A1-F1FBA86F9EF4}" srcId="{7F03369C-E333-4C40-86A1-2D0A9D9B50D9}" destId="{9615024E-CAA9-459C-80A2-D3D01B0F7616}" srcOrd="3" destOrd="0" parTransId="{AA312E90-24BA-4812-BA7B-FDFF07E06719}" sibTransId="{7784D915-FA5D-4979-905A-5921605C95EF}"/>
    <dgm:cxn modelId="{B29835FF-18EB-B64F-BE9C-D8707196E02E}" type="presOf" srcId="{54033E2B-6483-4CAA-B7F1-0CE93004EA02}" destId="{61213AC2-F369-6D44-9AA4-19FE60815AB2}" srcOrd="0" destOrd="0" presId="urn:microsoft.com/office/officeart/2017/3/layout/DropPinTimeline"/>
    <dgm:cxn modelId="{96F9BE54-FE9D-5E44-AC11-1747476AAC8D}" type="presParOf" srcId="{D1B42D70-E90C-4F4C-BE67-97D72D22F156}" destId="{20DA5080-4E34-D44A-8E21-62D843D7F0E2}" srcOrd="0" destOrd="0" presId="urn:microsoft.com/office/officeart/2017/3/layout/DropPinTimeline"/>
    <dgm:cxn modelId="{F85913C0-3E9F-7B4F-9E9B-4E4FF854D18B}" type="presParOf" srcId="{D1B42D70-E90C-4F4C-BE67-97D72D22F156}" destId="{CA99C588-6112-EC44-BD27-4A68ABFDF2C9}" srcOrd="1" destOrd="0" presId="urn:microsoft.com/office/officeart/2017/3/layout/DropPinTimeline"/>
    <dgm:cxn modelId="{CC005DF4-0B93-BC41-B1B2-B8F8B360C731}" type="presParOf" srcId="{CA99C588-6112-EC44-BD27-4A68ABFDF2C9}" destId="{8B0AAF5E-50ED-604D-BB37-F833957378A3}" srcOrd="0" destOrd="0" presId="urn:microsoft.com/office/officeart/2017/3/layout/DropPinTimeline"/>
    <dgm:cxn modelId="{2CD026ED-892D-BC40-A107-E05A396ADD0A}" type="presParOf" srcId="{8B0AAF5E-50ED-604D-BB37-F833957378A3}" destId="{91743056-3A79-654A-B46F-1A4F8521CE2F}" srcOrd="0" destOrd="0" presId="urn:microsoft.com/office/officeart/2017/3/layout/DropPinTimeline"/>
    <dgm:cxn modelId="{DE10B0C9-ECE6-184C-B48D-7FD38CD17565}" type="presParOf" srcId="{8B0AAF5E-50ED-604D-BB37-F833957378A3}" destId="{1FC0EC9A-65FC-BF47-9B63-9DF5FEEB4ED8}" srcOrd="1" destOrd="0" presId="urn:microsoft.com/office/officeart/2017/3/layout/DropPinTimeline"/>
    <dgm:cxn modelId="{B5C7444F-6654-0A4C-BEED-815D62003156}" type="presParOf" srcId="{1FC0EC9A-65FC-BF47-9B63-9DF5FEEB4ED8}" destId="{526F8E1A-3A98-004D-A261-C30FDBE832D0}" srcOrd="0" destOrd="0" presId="urn:microsoft.com/office/officeart/2017/3/layout/DropPinTimeline"/>
    <dgm:cxn modelId="{1634539E-D33C-054A-9829-D0A30EF3F117}" type="presParOf" srcId="{1FC0EC9A-65FC-BF47-9B63-9DF5FEEB4ED8}" destId="{A1911E93-3135-CA4B-8A24-BDD985D5B1D7}" srcOrd="1" destOrd="0" presId="urn:microsoft.com/office/officeart/2017/3/layout/DropPinTimeline"/>
    <dgm:cxn modelId="{0A93B9D3-C089-374F-B7A7-B01149DACBDA}" type="presParOf" srcId="{8B0AAF5E-50ED-604D-BB37-F833957378A3}" destId="{61213AC2-F369-6D44-9AA4-19FE60815AB2}" srcOrd="2" destOrd="0" presId="urn:microsoft.com/office/officeart/2017/3/layout/DropPinTimeline"/>
    <dgm:cxn modelId="{FB6AB493-A48C-994F-BD21-7072F86F5F05}" type="presParOf" srcId="{8B0AAF5E-50ED-604D-BB37-F833957378A3}" destId="{9A6833F3-CEA7-8B4A-8521-C0FECFB951C4}" srcOrd="3" destOrd="0" presId="urn:microsoft.com/office/officeart/2017/3/layout/DropPinTimeline"/>
    <dgm:cxn modelId="{70CD07E1-F8CD-C24E-8E1B-51B2D22CFB3A}" type="presParOf" srcId="{8B0AAF5E-50ED-604D-BB37-F833957378A3}" destId="{D858CEBA-3223-8040-AA85-970E118F4D0C}" srcOrd="4" destOrd="0" presId="urn:microsoft.com/office/officeart/2017/3/layout/DropPinTimeline"/>
    <dgm:cxn modelId="{47A3AFFD-26FB-1F4E-904D-835B5EDBE50E}" type="presParOf" srcId="{8B0AAF5E-50ED-604D-BB37-F833957378A3}" destId="{B2DAE1F6-1D35-5B48-9417-36848FE12CFC}" srcOrd="5" destOrd="0" presId="urn:microsoft.com/office/officeart/2017/3/layout/DropPinTimeline"/>
    <dgm:cxn modelId="{4DA67362-F87D-314B-A9A5-F56FBDBCB7D4}" type="presParOf" srcId="{CA99C588-6112-EC44-BD27-4A68ABFDF2C9}" destId="{3E6A3EFE-8CF3-8448-922E-F2C23A56695A}" srcOrd="1" destOrd="0" presId="urn:microsoft.com/office/officeart/2017/3/layout/DropPinTimeline"/>
    <dgm:cxn modelId="{476FC35B-39C2-7849-99D7-2FD6AEFCEAF2}" type="presParOf" srcId="{CA99C588-6112-EC44-BD27-4A68ABFDF2C9}" destId="{2C840771-7189-8D4A-812C-01981BD64844}" srcOrd="2" destOrd="0" presId="urn:microsoft.com/office/officeart/2017/3/layout/DropPinTimeline"/>
    <dgm:cxn modelId="{967AF6A9-53EE-B74A-B0CF-C7763FD8D9A1}" type="presParOf" srcId="{2C840771-7189-8D4A-812C-01981BD64844}" destId="{0728B067-35B1-A349-92B3-33A9FBB44426}" srcOrd="0" destOrd="0" presId="urn:microsoft.com/office/officeart/2017/3/layout/DropPinTimeline"/>
    <dgm:cxn modelId="{544AE412-5D60-1544-879E-D89D1560BF3C}" type="presParOf" srcId="{2C840771-7189-8D4A-812C-01981BD64844}" destId="{291924F5-D905-8D43-A319-D2AE71A226D4}" srcOrd="1" destOrd="0" presId="urn:microsoft.com/office/officeart/2017/3/layout/DropPinTimeline"/>
    <dgm:cxn modelId="{FE8B0F63-253F-9C48-84C1-EB8854F590EF}" type="presParOf" srcId="{291924F5-D905-8D43-A319-D2AE71A226D4}" destId="{9BA47F28-B10E-264B-8021-FE10A88E7216}" srcOrd="0" destOrd="0" presId="urn:microsoft.com/office/officeart/2017/3/layout/DropPinTimeline"/>
    <dgm:cxn modelId="{C90886CD-91FD-9C4D-88CE-A46BC2A27FF7}" type="presParOf" srcId="{291924F5-D905-8D43-A319-D2AE71A226D4}" destId="{2A4C215B-61AB-8145-99D2-DD1795D5A44A}" srcOrd="1" destOrd="0" presId="urn:microsoft.com/office/officeart/2017/3/layout/DropPinTimeline"/>
    <dgm:cxn modelId="{3479164F-FF7A-DC4A-9570-8DFB7BBAC4BC}" type="presParOf" srcId="{2C840771-7189-8D4A-812C-01981BD64844}" destId="{32C68041-C711-8245-A5E9-DFB3071068EA}" srcOrd="2" destOrd="0" presId="urn:microsoft.com/office/officeart/2017/3/layout/DropPinTimeline"/>
    <dgm:cxn modelId="{F8C3833A-A5BF-8940-A295-86CC3C1D1D76}" type="presParOf" srcId="{2C840771-7189-8D4A-812C-01981BD64844}" destId="{5510EAF2-01FE-3545-B75B-171557D6CCAD}" srcOrd="3" destOrd="0" presId="urn:microsoft.com/office/officeart/2017/3/layout/DropPinTimeline"/>
    <dgm:cxn modelId="{C557BF4C-7FF6-EE4A-87F7-1A30436BC48D}" type="presParOf" srcId="{2C840771-7189-8D4A-812C-01981BD64844}" destId="{BB23F597-5BC6-404B-80FC-A5961CA01015}" srcOrd="4" destOrd="0" presId="urn:microsoft.com/office/officeart/2017/3/layout/DropPinTimeline"/>
    <dgm:cxn modelId="{80FE75C1-07F8-324D-8F77-48C061ED5E60}" type="presParOf" srcId="{2C840771-7189-8D4A-812C-01981BD64844}" destId="{E7E196FE-309C-6D43-90DD-539ACCC9C5CE}" srcOrd="5" destOrd="0" presId="urn:microsoft.com/office/officeart/2017/3/layout/DropPinTimeline"/>
    <dgm:cxn modelId="{0762CB9A-E748-B640-8E07-730099E6FF60}" type="presParOf" srcId="{CA99C588-6112-EC44-BD27-4A68ABFDF2C9}" destId="{56C5D8C8-BBFC-4040-A62D-0F94D4035C07}" srcOrd="3" destOrd="0" presId="urn:microsoft.com/office/officeart/2017/3/layout/DropPinTimeline"/>
    <dgm:cxn modelId="{80940157-861A-4143-99AF-DFE38D4E3920}" type="presParOf" srcId="{CA99C588-6112-EC44-BD27-4A68ABFDF2C9}" destId="{A8BBE101-73F6-E447-A8CE-3268508EE67D}" srcOrd="4" destOrd="0" presId="urn:microsoft.com/office/officeart/2017/3/layout/DropPinTimeline"/>
    <dgm:cxn modelId="{831F0BB4-2869-6C46-9A11-2278B9B3F8BA}" type="presParOf" srcId="{A8BBE101-73F6-E447-A8CE-3268508EE67D}" destId="{70203447-423A-5A40-A49C-69C7441F8485}" srcOrd="0" destOrd="0" presId="urn:microsoft.com/office/officeart/2017/3/layout/DropPinTimeline"/>
    <dgm:cxn modelId="{040A1675-DB3C-8E44-9C25-8C2528A9A86B}" type="presParOf" srcId="{A8BBE101-73F6-E447-A8CE-3268508EE67D}" destId="{A34D04C0-1CD7-8940-A24A-6A52ED502B60}" srcOrd="1" destOrd="0" presId="urn:microsoft.com/office/officeart/2017/3/layout/DropPinTimeline"/>
    <dgm:cxn modelId="{9CEDD14E-FECB-3A40-85C9-6F3AA5AFBDEA}" type="presParOf" srcId="{A34D04C0-1CD7-8940-A24A-6A52ED502B60}" destId="{31F961E8-D8E6-B048-9EDD-8ABC4D32BA9A}" srcOrd="0" destOrd="0" presId="urn:microsoft.com/office/officeart/2017/3/layout/DropPinTimeline"/>
    <dgm:cxn modelId="{3EF2026A-3196-3C41-9CDD-8253920BD0BA}" type="presParOf" srcId="{A34D04C0-1CD7-8940-A24A-6A52ED502B60}" destId="{CA61DE28-4872-D540-B4C4-161E8E9AFBF5}" srcOrd="1" destOrd="0" presId="urn:microsoft.com/office/officeart/2017/3/layout/DropPinTimeline"/>
    <dgm:cxn modelId="{8E295021-69CC-3345-A349-4A12D30040AB}" type="presParOf" srcId="{A8BBE101-73F6-E447-A8CE-3268508EE67D}" destId="{632B5988-3AAD-BC4D-9E0C-4996FD767402}" srcOrd="2" destOrd="0" presId="urn:microsoft.com/office/officeart/2017/3/layout/DropPinTimeline"/>
    <dgm:cxn modelId="{6B7DE349-B779-6F43-8C6D-C0D8C1CBDA86}" type="presParOf" srcId="{A8BBE101-73F6-E447-A8CE-3268508EE67D}" destId="{E32B3198-F025-5849-A1CD-86578E3752DB}" srcOrd="3" destOrd="0" presId="urn:microsoft.com/office/officeart/2017/3/layout/DropPinTimeline"/>
    <dgm:cxn modelId="{0270AB63-69E3-844F-A0B9-CD8DCEA6C7ED}" type="presParOf" srcId="{A8BBE101-73F6-E447-A8CE-3268508EE67D}" destId="{08950D58-474D-2643-8FF9-3B137939DF08}" srcOrd="4" destOrd="0" presId="urn:microsoft.com/office/officeart/2017/3/layout/DropPinTimeline"/>
    <dgm:cxn modelId="{B1BCC5A8-E381-1540-8D61-7CE55C9E03B3}" type="presParOf" srcId="{A8BBE101-73F6-E447-A8CE-3268508EE67D}" destId="{901539A8-7E1E-6447-BDE8-31EA6A6B0420}" srcOrd="5" destOrd="0" presId="urn:microsoft.com/office/officeart/2017/3/layout/DropPinTimeline"/>
    <dgm:cxn modelId="{7D198739-4D3F-B04F-BD6A-CFB3EAFB3D1D}" type="presParOf" srcId="{CA99C588-6112-EC44-BD27-4A68ABFDF2C9}" destId="{3214D0A1-904B-4E40-8564-B493EACCF315}" srcOrd="5" destOrd="0" presId="urn:microsoft.com/office/officeart/2017/3/layout/DropPinTimeline"/>
    <dgm:cxn modelId="{6F524425-79F1-6746-9CD2-1B50EA901303}" type="presParOf" srcId="{CA99C588-6112-EC44-BD27-4A68ABFDF2C9}" destId="{E9242037-2405-FF4C-A69E-D3B8141F4170}" srcOrd="6" destOrd="0" presId="urn:microsoft.com/office/officeart/2017/3/layout/DropPinTimeline"/>
    <dgm:cxn modelId="{28AABAC8-9B79-1E48-8D06-8E78BADA2181}" type="presParOf" srcId="{E9242037-2405-FF4C-A69E-D3B8141F4170}" destId="{F286E354-7CA2-0446-9742-A1F3AE884D4A}" srcOrd="0" destOrd="0" presId="urn:microsoft.com/office/officeart/2017/3/layout/DropPinTimeline"/>
    <dgm:cxn modelId="{6808A626-8052-E043-9CF3-43789AA78FD3}" type="presParOf" srcId="{E9242037-2405-FF4C-A69E-D3B8141F4170}" destId="{92B09A17-0D12-7D42-A5A2-A3D8FCAF25A7}" srcOrd="1" destOrd="0" presId="urn:microsoft.com/office/officeart/2017/3/layout/DropPinTimeline"/>
    <dgm:cxn modelId="{78FA62F5-64D4-3C4E-A984-BC930699747E}" type="presParOf" srcId="{92B09A17-0D12-7D42-A5A2-A3D8FCAF25A7}" destId="{6AEEEC0F-254D-3645-9DA8-27AC4FEC2964}" srcOrd="0" destOrd="0" presId="urn:microsoft.com/office/officeart/2017/3/layout/DropPinTimeline"/>
    <dgm:cxn modelId="{045B3ACC-EB48-384C-B3A7-5C7DF95ABE49}" type="presParOf" srcId="{92B09A17-0D12-7D42-A5A2-A3D8FCAF25A7}" destId="{0880E123-82EF-794C-80FE-AC4AAB65D724}" srcOrd="1" destOrd="0" presId="urn:microsoft.com/office/officeart/2017/3/layout/DropPinTimeline"/>
    <dgm:cxn modelId="{21CDDF79-D0AC-0E42-86BD-E8C6D4C52E7E}" type="presParOf" srcId="{E9242037-2405-FF4C-A69E-D3B8141F4170}" destId="{1E1BC9CB-5102-FE4E-AAD6-9FED5DE5F389}" srcOrd="2" destOrd="0" presId="urn:microsoft.com/office/officeart/2017/3/layout/DropPinTimeline"/>
    <dgm:cxn modelId="{FA1575E7-C04E-054F-BF2D-04556B1AE5FE}" type="presParOf" srcId="{E9242037-2405-FF4C-A69E-D3B8141F4170}" destId="{784BB4B9-E1C3-2443-AA4F-CB1138FA4D13}" srcOrd="3" destOrd="0" presId="urn:microsoft.com/office/officeart/2017/3/layout/DropPinTimeline"/>
    <dgm:cxn modelId="{3EA85020-B02C-0941-82AE-F644CD9D8418}" type="presParOf" srcId="{E9242037-2405-FF4C-A69E-D3B8141F4170}" destId="{B626029C-BEBD-4A44-A04E-F039DA31E255}" srcOrd="4" destOrd="0" presId="urn:microsoft.com/office/officeart/2017/3/layout/DropPinTimeline"/>
    <dgm:cxn modelId="{61FBE68C-A722-8F4F-B1C2-33D49048292B}" type="presParOf" srcId="{E9242037-2405-FF4C-A69E-D3B8141F4170}" destId="{140A9CFD-4175-9A4B-A673-44F011A79286}" srcOrd="5" destOrd="0" presId="urn:microsoft.com/office/officeart/2017/3/layout/DropPinTimeline"/>
    <dgm:cxn modelId="{5D478A7B-19AB-6C4D-A017-F89209EAC38E}" type="presParOf" srcId="{CA99C588-6112-EC44-BD27-4A68ABFDF2C9}" destId="{636118F1-9B96-5B4C-B77C-13EF76AED34A}" srcOrd="7" destOrd="0" presId="urn:microsoft.com/office/officeart/2017/3/layout/DropPinTimeline"/>
    <dgm:cxn modelId="{B2E58B0C-9428-E549-975D-9A453338F3B5}" type="presParOf" srcId="{CA99C588-6112-EC44-BD27-4A68ABFDF2C9}" destId="{CAE34F76-71D2-364F-84BE-A067EE431FD2}" srcOrd="8" destOrd="0" presId="urn:microsoft.com/office/officeart/2017/3/layout/DropPinTimeline"/>
    <dgm:cxn modelId="{3C6E6342-E637-DC46-BEA1-F164CAC08B1C}" type="presParOf" srcId="{CAE34F76-71D2-364F-84BE-A067EE431FD2}" destId="{FA9D325A-1615-2A40-B50E-12DBDB5CA1FF}" srcOrd="0" destOrd="0" presId="urn:microsoft.com/office/officeart/2017/3/layout/DropPinTimeline"/>
    <dgm:cxn modelId="{35FF7D90-28A6-C84B-9125-4EA6EC7C4793}" type="presParOf" srcId="{CAE34F76-71D2-364F-84BE-A067EE431FD2}" destId="{5A2571B6-45B7-C34E-9534-D6AD00BA869A}" srcOrd="1" destOrd="0" presId="urn:microsoft.com/office/officeart/2017/3/layout/DropPinTimeline"/>
    <dgm:cxn modelId="{16A2D4E3-6899-A34E-965A-85BA8B5C5972}" type="presParOf" srcId="{5A2571B6-45B7-C34E-9534-D6AD00BA869A}" destId="{33650C61-BFD7-AF40-93AF-E8EEB4C3871E}" srcOrd="0" destOrd="0" presId="urn:microsoft.com/office/officeart/2017/3/layout/DropPinTimeline"/>
    <dgm:cxn modelId="{32D7D849-A058-7346-8742-4D20BC33F7BC}" type="presParOf" srcId="{5A2571B6-45B7-C34E-9534-D6AD00BA869A}" destId="{9C5C27E3-B1BD-B948-A1CD-11AB5B2EB4EA}" srcOrd="1" destOrd="0" presId="urn:microsoft.com/office/officeart/2017/3/layout/DropPinTimeline"/>
    <dgm:cxn modelId="{A6E1AA54-48DA-3745-9F29-9A599AAF73E1}" type="presParOf" srcId="{CAE34F76-71D2-364F-84BE-A067EE431FD2}" destId="{1780861A-973D-C146-AB8A-68189BA66163}" srcOrd="2" destOrd="0" presId="urn:microsoft.com/office/officeart/2017/3/layout/DropPinTimeline"/>
    <dgm:cxn modelId="{0EBF80B7-807F-1848-B480-1AEFE5AA2471}" type="presParOf" srcId="{CAE34F76-71D2-364F-84BE-A067EE431FD2}" destId="{4CDD9F4A-C966-E347-A8E4-C339F6D6DA38}" srcOrd="3" destOrd="0" presId="urn:microsoft.com/office/officeart/2017/3/layout/DropPinTimeline"/>
    <dgm:cxn modelId="{0A6131BD-3DB0-1E46-A60E-E5041E621F33}" type="presParOf" srcId="{CAE34F76-71D2-364F-84BE-A067EE431FD2}" destId="{7E882423-AF64-1349-BEA5-FF4E1BAEE304}" srcOrd="4" destOrd="0" presId="urn:microsoft.com/office/officeart/2017/3/layout/DropPinTimeline"/>
    <dgm:cxn modelId="{F59B8534-8ADA-0E47-9DB6-E6773DC3FA17}" type="presParOf" srcId="{CAE34F76-71D2-364F-84BE-A067EE431FD2}" destId="{F2981CC1-E729-464D-BE67-48841BF6A62D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8C4259-1185-474A-85C1-1EAD329C251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EC2C47E-7090-4C43-91E6-9C4B32443322}">
      <dgm:prSet/>
      <dgm:spPr/>
      <dgm:t>
        <a:bodyPr/>
        <a:lstStyle/>
        <a:p>
          <a:r>
            <a:rPr lang="en-US"/>
            <a:t>Deliver a fully functional CRM system.</a:t>
          </a:r>
        </a:p>
      </dgm:t>
    </dgm:pt>
    <dgm:pt modelId="{0B635D2A-111C-4C9A-B712-D7ACA8399F43}" type="parTrans" cxnId="{E084B02A-15CF-4F29-9BB2-01E70C70EEE2}">
      <dgm:prSet/>
      <dgm:spPr/>
      <dgm:t>
        <a:bodyPr/>
        <a:lstStyle/>
        <a:p>
          <a:endParaRPr lang="en-US"/>
        </a:p>
      </dgm:t>
    </dgm:pt>
    <dgm:pt modelId="{ACE8D525-8F0E-44E0-93AC-1F1093667425}" type="sibTrans" cxnId="{E084B02A-15CF-4F29-9BB2-01E70C70EEE2}">
      <dgm:prSet/>
      <dgm:spPr/>
      <dgm:t>
        <a:bodyPr/>
        <a:lstStyle/>
        <a:p>
          <a:endParaRPr lang="en-US"/>
        </a:p>
      </dgm:t>
    </dgm:pt>
    <dgm:pt modelId="{B0878A41-E990-4C38-B904-7B584808CC12}">
      <dgm:prSet/>
      <dgm:spPr/>
      <dgm:t>
        <a:bodyPr/>
        <a:lstStyle/>
        <a:p>
          <a:r>
            <a:rPr lang="en-US"/>
            <a:t>Showcase streamlined customer and team management.</a:t>
          </a:r>
        </a:p>
      </dgm:t>
    </dgm:pt>
    <dgm:pt modelId="{6C3043DF-913B-4259-8A1E-D1CA74D094F7}" type="parTrans" cxnId="{EE167EEA-82D9-41C5-BBAD-09F7CFA17873}">
      <dgm:prSet/>
      <dgm:spPr/>
      <dgm:t>
        <a:bodyPr/>
        <a:lstStyle/>
        <a:p>
          <a:endParaRPr lang="en-US"/>
        </a:p>
      </dgm:t>
    </dgm:pt>
    <dgm:pt modelId="{70EB32D3-2973-4CF2-98F4-AB4CEE8869C5}" type="sibTrans" cxnId="{EE167EEA-82D9-41C5-BBAD-09F7CFA17873}">
      <dgm:prSet/>
      <dgm:spPr/>
      <dgm:t>
        <a:bodyPr/>
        <a:lstStyle/>
        <a:p>
          <a:endParaRPr lang="en-US"/>
        </a:p>
      </dgm:t>
    </dgm:pt>
    <dgm:pt modelId="{63742D9E-A0F0-4599-97E8-BD5082FBC00E}">
      <dgm:prSet/>
      <dgm:spPr/>
      <dgm:t>
        <a:bodyPr/>
        <a:lstStyle/>
        <a:p>
          <a:r>
            <a:rPr lang="en-US"/>
            <a:t>Highlight usability, reliability, and scalability.</a:t>
          </a:r>
        </a:p>
      </dgm:t>
    </dgm:pt>
    <dgm:pt modelId="{A3C4D2B3-5F19-4C3A-89AF-A3D8CFAB22E8}" type="parTrans" cxnId="{6C42CFC2-D792-4664-95CB-FD2D3A7AB486}">
      <dgm:prSet/>
      <dgm:spPr/>
      <dgm:t>
        <a:bodyPr/>
        <a:lstStyle/>
        <a:p>
          <a:endParaRPr lang="en-US"/>
        </a:p>
      </dgm:t>
    </dgm:pt>
    <dgm:pt modelId="{C6041885-4085-485F-9733-F646F1E2F681}" type="sibTrans" cxnId="{6C42CFC2-D792-4664-95CB-FD2D3A7AB486}">
      <dgm:prSet/>
      <dgm:spPr/>
      <dgm:t>
        <a:bodyPr/>
        <a:lstStyle/>
        <a:p>
          <a:endParaRPr lang="en-US"/>
        </a:p>
      </dgm:t>
    </dgm:pt>
    <dgm:pt modelId="{0D7DAE67-4EEF-44EC-B309-BE7230C8197B}" type="pres">
      <dgm:prSet presAssocID="{618C4259-1185-474A-85C1-1EAD329C251C}" presName="root" presStyleCnt="0">
        <dgm:presLayoutVars>
          <dgm:dir/>
          <dgm:resizeHandles val="exact"/>
        </dgm:presLayoutVars>
      </dgm:prSet>
      <dgm:spPr/>
    </dgm:pt>
    <dgm:pt modelId="{545FEEC9-0661-4238-9A13-DEC1EEEE93DD}" type="pres">
      <dgm:prSet presAssocID="{618C4259-1185-474A-85C1-1EAD329C251C}" presName="container" presStyleCnt="0">
        <dgm:presLayoutVars>
          <dgm:dir/>
          <dgm:resizeHandles val="exact"/>
        </dgm:presLayoutVars>
      </dgm:prSet>
      <dgm:spPr/>
    </dgm:pt>
    <dgm:pt modelId="{2195CEEA-43DE-4CFE-9F0F-5D1AD07FE2D4}" type="pres">
      <dgm:prSet presAssocID="{2EC2C47E-7090-4C43-91E6-9C4B32443322}" presName="compNode" presStyleCnt="0"/>
      <dgm:spPr/>
    </dgm:pt>
    <dgm:pt modelId="{E4BDEEE8-D9A2-4E51-B789-0E2767009D72}" type="pres">
      <dgm:prSet presAssocID="{2EC2C47E-7090-4C43-91E6-9C4B32443322}" presName="iconBgRect" presStyleLbl="bgShp" presStyleIdx="0" presStyleCnt="3"/>
      <dgm:spPr/>
    </dgm:pt>
    <dgm:pt modelId="{2033E35D-0F2A-4D11-9862-A1A9A2B2A7F8}" type="pres">
      <dgm:prSet presAssocID="{2EC2C47E-7090-4C43-91E6-9C4B324433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A5CEAA3-368A-4752-98D1-54332CE5A907}" type="pres">
      <dgm:prSet presAssocID="{2EC2C47E-7090-4C43-91E6-9C4B32443322}" presName="spaceRect" presStyleCnt="0"/>
      <dgm:spPr/>
    </dgm:pt>
    <dgm:pt modelId="{003C7DE8-F863-41A9-A6C9-9A1A28B7D2B1}" type="pres">
      <dgm:prSet presAssocID="{2EC2C47E-7090-4C43-91E6-9C4B32443322}" presName="textRect" presStyleLbl="revTx" presStyleIdx="0" presStyleCnt="3">
        <dgm:presLayoutVars>
          <dgm:chMax val="1"/>
          <dgm:chPref val="1"/>
        </dgm:presLayoutVars>
      </dgm:prSet>
      <dgm:spPr/>
    </dgm:pt>
    <dgm:pt modelId="{B8987903-CA0D-4D93-A0E7-D77E16C40DF1}" type="pres">
      <dgm:prSet presAssocID="{ACE8D525-8F0E-44E0-93AC-1F1093667425}" presName="sibTrans" presStyleLbl="sibTrans2D1" presStyleIdx="0" presStyleCnt="0"/>
      <dgm:spPr/>
    </dgm:pt>
    <dgm:pt modelId="{EB471F40-1469-472F-A08B-1F1B27881F16}" type="pres">
      <dgm:prSet presAssocID="{B0878A41-E990-4C38-B904-7B584808CC12}" presName="compNode" presStyleCnt="0"/>
      <dgm:spPr/>
    </dgm:pt>
    <dgm:pt modelId="{B50C4F54-A619-42F5-922C-6DB7A5E104ED}" type="pres">
      <dgm:prSet presAssocID="{B0878A41-E990-4C38-B904-7B584808CC12}" presName="iconBgRect" presStyleLbl="bgShp" presStyleIdx="1" presStyleCnt="3"/>
      <dgm:spPr/>
    </dgm:pt>
    <dgm:pt modelId="{E9BB4CD5-D1FC-457C-BFD6-3934ED237152}" type="pres">
      <dgm:prSet presAssocID="{B0878A41-E990-4C38-B904-7B584808CC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512002-170C-427C-B4E5-56609873F9BC}" type="pres">
      <dgm:prSet presAssocID="{B0878A41-E990-4C38-B904-7B584808CC12}" presName="spaceRect" presStyleCnt="0"/>
      <dgm:spPr/>
    </dgm:pt>
    <dgm:pt modelId="{6B9E0CD5-ED56-4685-99DA-08D6A10D8E72}" type="pres">
      <dgm:prSet presAssocID="{B0878A41-E990-4C38-B904-7B584808CC12}" presName="textRect" presStyleLbl="revTx" presStyleIdx="1" presStyleCnt="3">
        <dgm:presLayoutVars>
          <dgm:chMax val="1"/>
          <dgm:chPref val="1"/>
        </dgm:presLayoutVars>
      </dgm:prSet>
      <dgm:spPr/>
    </dgm:pt>
    <dgm:pt modelId="{8464A136-7DA1-48C5-8711-F8CE404B1AB4}" type="pres">
      <dgm:prSet presAssocID="{70EB32D3-2973-4CF2-98F4-AB4CEE8869C5}" presName="sibTrans" presStyleLbl="sibTrans2D1" presStyleIdx="0" presStyleCnt="0"/>
      <dgm:spPr/>
    </dgm:pt>
    <dgm:pt modelId="{D6118468-DF8F-4406-9E15-B92C8C926785}" type="pres">
      <dgm:prSet presAssocID="{63742D9E-A0F0-4599-97E8-BD5082FBC00E}" presName="compNode" presStyleCnt="0"/>
      <dgm:spPr/>
    </dgm:pt>
    <dgm:pt modelId="{C812E78D-8BCB-4382-8CCA-CA20B9DFFB89}" type="pres">
      <dgm:prSet presAssocID="{63742D9E-A0F0-4599-97E8-BD5082FBC00E}" presName="iconBgRect" presStyleLbl="bgShp" presStyleIdx="2" presStyleCnt="3"/>
      <dgm:spPr/>
    </dgm:pt>
    <dgm:pt modelId="{E6D61361-6F09-42B4-B43C-65202D28B011}" type="pres">
      <dgm:prSet presAssocID="{63742D9E-A0F0-4599-97E8-BD5082FBC0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4B82199-0E06-4978-91F5-6C9C6C51DAB0}" type="pres">
      <dgm:prSet presAssocID="{63742D9E-A0F0-4599-97E8-BD5082FBC00E}" presName="spaceRect" presStyleCnt="0"/>
      <dgm:spPr/>
    </dgm:pt>
    <dgm:pt modelId="{C86F7361-0B9F-4234-BAFF-16C16A3F8183}" type="pres">
      <dgm:prSet presAssocID="{63742D9E-A0F0-4599-97E8-BD5082FBC0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84B02A-15CF-4F29-9BB2-01E70C70EEE2}" srcId="{618C4259-1185-474A-85C1-1EAD329C251C}" destId="{2EC2C47E-7090-4C43-91E6-9C4B32443322}" srcOrd="0" destOrd="0" parTransId="{0B635D2A-111C-4C9A-B712-D7ACA8399F43}" sibTransId="{ACE8D525-8F0E-44E0-93AC-1F1093667425}"/>
    <dgm:cxn modelId="{C6D8E447-3EBF-45E9-9EE9-48BF0DB3E5D2}" type="presOf" srcId="{B0878A41-E990-4C38-B904-7B584808CC12}" destId="{6B9E0CD5-ED56-4685-99DA-08D6A10D8E72}" srcOrd="0" destOrd="0" presId="urn:microsoft.com/office/officeart/2018/2/layout/IconCircleList"/>
    <dgm:cxn modelId="{F603C199-1586-4B82-A118-72568A665331}" type="presOf" srcId="{ACE8D525-8F0E-44E0-93AC-1F1093667425}" destId="{B8987903-CA0D-4D93-A0E7-D77E16C40DF1}" srcOrd="0" destOrd="0" presId="urn:microsoft.com/office/officeart/2018/2/layout/IconCircleList"/>
    <dgm:cxn modelId="{8503D6AC-720E-44CA-905D-A79E033888E8}" type="presOf" srcId="{618C4259-1185-474A-85C1-1EAD329C251C}" destId="{0D7DAE67-4EEF-44EC-B309-BE7230C8197B}" srcOrd="0" destOrd="0" presId="urn:microsoft.com/office/officeart/2018/2/layout/IconCircleList"/>
    <dgm:cxn modelId="{9E2701AD-AA3D-4AC6-B1AB-7D95A8FD4ECC}" type="presOf" srcId="{70EB32D3-2973-4CF2-98F4-AB4CEE8869C5}" destId="{8464A136-7DA1-48C5-8711-F8CE404B1AB4}" srcOrd="0" destOrd="0" presId="urn:microsoft.com/office/officeart/2018/2/layout/IconCircleList"/>
    <dgm:cxn modelId="{6C42CFC2-D792-4664-95CB-FD2D3A7AB486}" srcId="{618C4259-1185-474A-85C1-1EAD329C251C}" destId="{63742D9E-A0F0-4599-97E8-BD5082FBC00E}" srcOrd="2" destOrd="0" parTransId="{A3C4D2B3-5F19-4C3A-89AF-A3D8CFAB22E8}" sibTransId="{C6041885-4085-485F-9733-F646F1E2F681}"/>
    <dgm:cxn modelId="{0E3E80D6-EDA2-4DB6-AC5C-E91F2F508244}" type="presOf" srcId="{63742D9E-A0F0-4599-97E8-BD5082FBC00E}" destId="{C86F7361-0B9F-4234-BAFF-16C16A3F8183}" srcOrd="0" destOrd="0" presId="urn:microsoft.com/office/officeart/2018/2/layout/IconCircleList"/>
    <dgm:cxn modelId="{EE167EEA-82D9-41C5-BBAD-09F7CFA17873}" srcId="{618C4259-1185-474A-85C1-1EAD329C251C}" destId="{B0878A41-E990-4C38-B904-7B584808CC12}" srcOrd="1" destOrd="0" parTransId="{6C3043DF-913B-4259-8A1E-D1CA74D094F7}" sibTransId="{70EB32D3-2973-4CF2-98F4-AB4CEE8869C5}"/>
    <dgm:cxn modelId="{2DED6BF7-ABF1-4252-953E-434FB9F9A6C8}" type="presOf" srcId="{2EC2C47E-7090-4C43-91E6-9C4B32443322}" destId="{003C7DE8-F863-41A9-A6C9-9A1A28B7D2B1}" srcOrd="0" destOrd="0" presId="urn:microsoft.com/office/officeart/2018/2/layout/IconCircleList"/>
    <dgm:cxn modelId="{A7DF7C10-8AF5-45F5-93DD-64DEE575A22E}" type="presParOf" srcId="{0D7DAE67-4EEF-44EC-B309-BE7230C8197B}" destId="{545FEEC9-0661-4238-9A13-DEC1EEEE93DD}" srcOrd="0" destOrd="0" presId="urn:microsoft.com/office/officeart/2018/2/layout/IconCircleList"/>
    <dgm:cxn modelId="{4B369407-DE52-4493-85D6-CFD6264AD2F6}" type="presParOf" srcId="{545FEEC9-0661-4238-9A13-DEC1EEEE93DD}" destId="{2195CEEA-43DE-4CFE-9F0F-5D1AD07FE2D4}" srcOrd="0" destOrd="0" presId="urn:microsoft.com/office/officeart/2018/2/layout/IconCircleList"/>
    <dgm:cxn modelId="{CF18E010-8F30-4E2C-88AC-8CC15BC98D93}" type="presParOf" srcId="{2195CEEA-43DE-4CFE-9F0F-5D1AD07FE2D4}" destId="{E4BDEEE8-D9A2-4E51-B789-0E2767009D72}" srcOrd="0" destOrd="0" presId="urn:microsoft.com/office/officeart/2018/2/layout/IconCircleList"/>
    <dgm:cxn modelId="{B9A2A007-1B76-459B-A9D9-2A2C1C2E32E6}" type="presParOf" srcId="{2195CEEA-43DE-4CFE-9F0F-5D1AD07FE2D4}" destId="{2033E35D-0F2A-4D11-9862-A1A9A2B2A7F8}" srcOrd="1" destOrd="0" presId="urn:microsoft.com/office/officeart/2018/2/layout/IconCircleList"/>
    <dgm:cxn modelId="{07D548CF-16CC-4AED-8950-F58C1897B74F}" type="presParOf" srcId="{2195CEEA-43DE-4CFE-9F0F-5D1AD07FE2D4}" destId="{DA5CEAA3-368A-4752-98D1-54332CE5A907}" srcOrd="2" destOrd="0" presId="urn:microsoft.com/office/officeart/2018/2/layout/IconCircleList"/>
    <dgm:cxn modelId="{8F95BC07-A660-422C-9564-2380E2177A2D}" type="presParOf" srcId="{2195CEEA-43DE-4CFE-9F0F-5D1AD07FE2D4}" destId="{003C7DE8-F863-41A9-A6C9-9A1A28B7D2B1}" srcOrd="3" destOrd="0" presId="urn:microsoft.com/office/officeart/2018/2/layout/IconCircleList"/>
    <dgm:cxn modelId="{B237D705-CBE7-49CE-8C05-690DD10B9E46}" type="presParOf" srcId="{545FEEC9-0661-4238-9A13-DEC1EEEE93DD}" destId="{B8987903-CA0D-4D93-A0E7-D77E16C40DF1}" srcOrd="1" destOrd="0" presId="urn:microsoft.com/office/officeart/2018/2/layout/IconCircleList"/>
    <dgm:cxn modelId="{C09FC4A1-F1BE-49DB-ACB9-FA46CB07BE97}" type="presParOf" srcId="{545FEEC9-0661-4238-9A13-DEC1EEEE93DD}" destId="{EB471F40-1469-472F-A08B-1F1B27881F16}" srcOrd="2" destOrd="0" presId="urn:microsoft.com/office/officeart/2018/2/layout/IconCircleList"/>
    <dgm:cxn modelId="{A18243E3-D214-44C1-8C60-F6EFF0D70DB4}" type="presParOf" srcId="{EB471F40-1469-472F-A08B-1F1B27881F16}" destId="{B50C4F54-A619-42F5-922C-6DB7A5E104ED}" srcOrd="0" destOrd="0" presId="urn:microsoft.com/office/officeart/2018/2/layout/IconCircleList"/>
    <dgm:cxn modelId="{F05B7006-1987-4762-AC6D-6035B256A523}" type="presParOf" srcId="{EB471F40-1469-472F-A08B-1F1B27881F16}" destId="{E9BB4CD5-D1FC-457C-BFD6-3934ED237152}" srcOrd="1" destOrd="0" presId="urn:microsoft.com/office/officeart/2018/2/layout/IconCircleList"/>
    <dgm:cxn modelId="{4623A97C-55E4-4A96-A5FB-CB0E32A9D3B3}" type="presParOf" srcId="{EB471F40-1469-472F-A08B-1F1B27881F16}" destId="{1D512002-170C-427C-B4E5-56609873F9BC}" srcOrd="2" destOrd="0" presId="urn:microsoft.com/office/officeart/2018/2/layout/IconCircleList"/>
    <dgm:cxn modelId="{2BB5BC73-829F-4EBA-B346-1AE1070AA374}" type="presParOf" srcId="{EB471F40-1469-472F-A08B-1F1B27881F16}" destId="{6B9E0CD5-ED56-4685-99DA-08D6A10D8E72}" srcOrd="3" destOrd="0" presId="urn:microsoft.com/office/officeart/2018/2/layout/IconCircleList"/>
    <dgm:cxn modelId="{A6E96A22-D755-48C5-ACB8-7E49BD79D70C}" type="presParOf" srcId="{545FEEC9-0661-4238-9A13-DEC1EEEE93DD}" destId="{8464A136-7DA1-48C5-8711-F8CE404B1AB4}" srcOrd="3" destOrd="0" presId="urn:microsoft.com/office/officeart/2018/2/layout/IconCircleList"/>
    <dgm:cxn modelId="{E6945828-F696-45FB-92C1-69E6D253AD2D}" type="presParOf" srcId="{545FEEC9-0661-4238-9A13-DEC1EEEE93DD}" destId="{D6118468-DF8F-4406-9E15-B92C8C926785}" srcOrd="4" destOrd="0" presId="urn:microsoft.com/office/officeart/2018/2/layout/IconCircleList"/>
    <dgm:cxn modelId="{F760F58C-3D83-433F-AB43-BEB54EF078C2}" type="presParOf" srcId="{D6118468-DF8F-4406-9E15-B92C8C926785}" destId="{C812E78D-8BCB-4382-8CCA-CA20B9DFFB89}" srcOrd="0" destOrd="0" presId="urn:microsoft.com/office/officeart/2018/2/layout/IconCircleList"/>
    <dgm:cxn modelId="{AFF6CCC7-D9EC-4837-B9ED-1067113CB235}" type="presParOf" srcId="{D6118468-DF8F-4406-9E15-B92C8C926785}" destId="{E6D61361-6F09-42B4-B43C-65202D28B011}" srcOrd="1" destOrd="0" presId="urn:microsoft.com/office/officeart/2018/2/layout/IconCircleList"/>
    <dgm:cxn modelId="{6F1A1BA2-3D1E-4459-98C6-2FD3D193FA92}" type="presParOf" srcId="{D6118468-DF8F-4406-9E15-B92C8C926785}" destId="{64B82199-0E06-4978-91F5-6C9C6C51DAB0}" srcOrd="2" destOrd="0" presId="urn:microsoft.com/office/officeart/2018/2/layout/IconCircleList"/>
    <dgm:cxn modelId="{A70EEC4A-D5E0-463C-A644-36BACACFDB7F}" type="presParOf" srcId="{D6118468-DF8F-4406-9E15-B92C8C926785}" destId="{C86F7361-0B9F-4234-BAFF-16C16A3F81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DA67C-6397-4357-8D0B-79B5DB0AD2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FEF24-53C3-48DE-AD80-D9D5097EC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Name: Nachiket Dighe</a:t>
          </a:r>
        </a:p>
      </dgm:t>
    </dgm:pt>
    <dgm:pt modelId="{D3EA8D00-5A3F-4E7D-A323-54CE72284320}" type="parTrans" cxnId="{CEF76A88-B0A7-4B46-821D-3E5372314A5D}">
      <dgm:prSet/>
      <dgm:spPr/>
      <dgm:t>
        <a:bodyPr/>
        <a:lstStyle/>
        <a:p>
          <a:endParaRPr lang="en-US"/>
        </a:p>
      </dgm:t>
    </dgm:pt>
    <dgm:pt modelId="{39E9A6D7-647F-4F11-AD8E-AC2F5ABCB116}" type="sibTrans" cxnId="{CEF76A88-B0A7-4B46-821D-3E5372314A5D}">
      <dgm:prSet/>
      <dgm:spPr/>
      <dgm:t>
        <a:bodyPr/>
        <a:lstStyle/>
        <a:p>
          <a:endParaRPr lang="en-US"/>
        </a:p>
      </dgm:t>
    </dgm:pt>
    <dgm:pt modelId="{9A83C10F-1030-4704-AA87-12E9FD7AD7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Email: dighent@mail.uc.edu</a:t>
          </a:r>
        </a:p>
      </dgm:t>
    </dgm:pt>
    <dgm:pt modelId="{C26D5201-383C-463B-8C36-B75C63462C59}" type="parTrans" cxnId="{EADC1B9C-DABE-4420-A2B8-084CFCF83671}">
      <dgm:prSet/>
      <dgm:spPr/>
      <dgm:t>
        <a:bodyPr/>
        <a:lstStyle/>
        <a:p>
          <a:endParaRPr lang="en-US"/>
        </a:p>
      </dgm:t>
    </dgm:pt>
    <dgm:pt modelId="{DB3BF00E-34BE-4BA6-9CBB-811697B5BDC5}" type="sibTrans" cxnId="{EADC1B9C-DABE-4420-A2B8-084CFCF83671}">
      <dgm:prSet/>
      <dgm:spPr/>
      <dgm:t>
        <a:bodyPr/>
        <a:lstStyle/>
        <a:p>
          <a:endParaRPr lang="en-US"/>
        </a:p>
      </dgm:t>
    </dgm:pt>
    <dgm:pt modelId="{7A392ECF-C133-4DA5-800C-B06ACF1F2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Phone: 8577078098</a:t>
          </a:r>
        </a:p>
      </dgm:t>
    </dgm:pt>
    <dgm:pt modelId="{B6472828-0030-4273-A0CC-5D2D9D34FCD8}" type="parTrans" cxnId="{CD017611-99DA-4E45-BC1D-6781E6C8FD3D}">
      <dgm:prSet/>
      <dgm:spPr/>
      <dgm:t>
        <a:bodyPr/>
        <a:lstStyle/>
        <a:p>
          <a:endParaRPr lang="en-US"/>
        </a:p>
      </dgm:t>
    </dgm:pt>
    <dgm:pt modelId="{869AF04E-EB11-49BC-9ECC-055860DF40B1}" type="sibTrans" cxnId="{CD017611-99DA-4E45-BC1D-6781E6C8FD3D}">
      <dgm:prSet/>
      <dgm:spPr/>
      <dgm:t>
        <a:bodyPr/>
        <a:lstStyle/>
        <a:p>
          <a:endParaRPr lang="en-US"/>
        </a:p>
      </dgm:t>
    </dgm:pt>
    <dgm:pt modelId="{D45A0898-3804-47D9-A746-2B6F06376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Advisor: Sabrina Pang</a:t>
          </a:r>
        </a:p>
      </dgm:t>
    </dgm:pt>
    <dgm:pt modelId="{8A4D9D19-86BA-469D-854E-4745EFC6C2A2}" type="parTrans" cxnId="{2A155270-F17C-436A-8F71-C8C9134B2DFD}">
      <dgm:prSet/>
      <dgm:spPr/>
      <dgm:t>
        <a:bodyPr/>
        <a:lstStyle/>
        <a:p>
          <a:endParaRPr lang="en-US"/>
        </a:p>
      </dgm:t>
    </dgm:pt>
    <dgm:pt modelId="{F4E4BFA7-6C15-4094-B0FC-AFDED610B19B}" type="sibTrans" cxnId="{2A155270-F17C-436A-8F71-C8C9134B2DFD}">
      <dgm:prSet/>
      <dgm:spPr/>
      <dgm:t>
        <a:bodyPr/>
        <a:lstStyle/>
        <a:p>
          <a:endParaRPr lang="en-US"/>
        </a:p>
      </dgm:t>
    </dgm:pt>
    <dgm:pt modelId="{284D6FD5-FDBC-480C-A90E-40E7FCB4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Email: hello@aprescleo.com</a:t>
          </a:r>
        </a:p>
      </dgm:t>
    </dgm:pt>
    <dgm:pt modelId="{9AD30489-CD8A-471E-BD4F-A12B261F6246}" type="parTrans" cxnId="{A9ADCD8B-3688-4792-98B8-2D68DA3112F0}">
      <dgm:prSet/>
      <dgm:spPr/>
      <dgm:t>
        <a:bodyPr/>
        <a:lstStyle/>
        <a:p>
          <a:endParaRPr lang="en-US"/>
        </a:p>
      </dgm:t>
    </dgm:pt>
    <dgm:pt modelId="{B0CD2F9B-B860-4FE5-B23A-7D3F9EC61FA4}" type="sibTrans" cxnId="{A9ADCD8B-3688-4792-98B8-2D68DA3112F0}">
      <dgm:prSet/>
      <dgm:spPr/>
      <dgm:t>
        <a:bodyPr/>
        <a:lstStyle/>
        <a:p>
          <a:endParaRPr lang="en-US"/>
        </a:p>
      </dgm:t>
    </dgm:pt>
    <dgm:pt modelId="{B2DB9BA4-2686-47B3-8E38-3D5F89D574A4}" type="pres">
      <dgm:prSet presAssocID="{AABDA67C-6397-4357-8D0B-79B5DB0AD201}" presName="root" presStyleCnt="0">
        <dgm:presLayoutVars>
          <dgm:dir/>
          <dgm:resizeHandles val="exact"/>
        </dgm:presLayoutVars>
      </dgm:prSet>
      <dgm:spPr/>
    </dgm:pt>
    <dgm:pt modelId="{B2590188-213D-4DBE-BFBE-4E6DD3BB2F49}" type="pres">
      <dgm:prSet presAssocID="{C60FEF24-53C3-48DE-AD80-D9D5097ECD05}" presName="compNode" presStyleCnt="0"/>
      <dgm:spPr/>
    </dgm:pt>
    <dgm:pt modelId="{67C9EC95-F892-42A6-99FD-219892DB2C39}" type="pres">
      <dgm:prSet presAssocID="{C60FEF24-53C3-48DE-AD80-D9D5097ECD05}" presName="bgRect" presStyleLbl="bgShp" presStyleIdx="0" presStyleCnt="5"/>
      <dgm:spPr/>
    </dgm:pt>
    <dgm:pt modelId="{31E3F18D-8BDE-43BF-BC07-DE44F235A6F2}" type="pres">
      <dgm:prSet presAssocID="{C60FEF24-53C3-48DE-AD80-D9D5097ECD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69429D2-616E-46C1-B9E2-F7D076CF8FBA}" type="pres">
      <dgm:prSet presAssocID="{C60FEF24-53C3-48DE-AD80-D9D5097ECD05}" presName="spaceRect" presStyleCnt="0"/>
      <dgm:spPr/>
    </dgm:pt>
    <dgm:pt modelId="{4ED8E404-F087-45B4-A6DF-9CCDE6B3CA19}" type="pres">
      <dgm:prSet presAssocID="{C60FEF24-53C3-48DE-AD80-D9D5097ECD05}" presName="parTx" presStyleLbl="revTx" presStyleIdx="0" presStyleCnt="5">
        <dgm:presLayoutVars>
          <dgm:chMax val="0"/>
          <dgm:chPref val="0"/>
        </dgm:presLayoutVars>
      </dgm:prSet>
      <dgm:spPr/>
    </dgm:pt>
    <dgm:pt modelId="{A79A8184-EB03-499B-A3F9-A436217F1701}" type="pres">
      <dgm:prSet presAssocID="{39E9A6D7-647F-4F11-AD8E-AC2F5ABCB116}" presName="sibTrans" presStyleCnt="0"/>
      <dgm:spPr/>
    </dgm:pt>
    <dgm:pt modelId="{A46CBB86-9561-4EA6-B15C-B4CAED66978E}" type="pres">
      <dgm:prSet presAssocID="{9A83C10F-1030-4704-AA87-12E9FD7AD784}" presName="compNode" presStyleCnt="0"/>
      <dgm:spPr/>
    </dgm:pt>
    <dgm:pt modelId="{8CF0E998-901C-4673-AF55-6B63DED5390A}" type="pres">
      <dgm:prSet presAssocID="{9A83C10F-1030-4704-AA87-12E9FD7AD784}" presName="bgRect" presStyleLbl="bgShp" presStyleIdx="1" presStyleCnt="5"/>
      <dgm:spPr/>
    </dgm:pt>
    <dgm:pt modelId="{2D1A8FF3-01A6-42C6-9A10-A5DD90E67EA3}" type="pres">
      <dgm:prSet presAssocID="{9A83C10F-1030-4704-AA87-12E9FD7AD7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59C0ECAD-5D5E-4EB2-BA7B-F8401BB4FF75}" type="pres">
      <dgm:prSet presAssocID="{9A83C10F-1030-4704-AA87-12E9FD7AD784}" presName="spaceRect" presStyleCnt="0"/>
      <dgm:spPr/>
    </dgm:pt>
    <dgm:pt modelId="{27D85DBA-1C5D-4D96-A0D2-7B4FDEC0813B}" type="pres">
      <dgm:prSet presAssocID="{9A83C10F-1030-4704-AA87-12E9FD7AD784}" presName="parTx" presStyleLbl="revTx" presStyleIdx="1" presStyleCnt="5">
        <dgm:presLayoutVars>
          <dgm:chMax val="0"/>
          <dgm:chPref val="0"/>
        </dgm:presLayoutVars>
      </dgm:prSet>
      <dgm:spPr/>
    </dgm:pt>
    <dgm:pt modelId="{2ED34761-B5AB-42ED-88C4-0744CC98C664}" type="pres">
      <dgm:prSet presAssocID="{DB3BF00E-34BE-4BA6-9CBB-811697B5BDC5}" presName="sibTrans" presStyleCnt="0"/>
      <dgm:spPr/>
    </dgm:pt>
    <dgm:pt modelId="{A4FECBFF-FB5B-45E0-9CD2-1F7A6A3C7684}" type="pres">
      <dgm:prSet presAssocID="{7A392ECF-C133-4DA5-800C-B06ACF1F27C3}" presName="compNode" presStyleCnt="0"/>
      <dgm:spPr/>
    </dgm:pt>
    <dgm:pt modelId="{CADF8F1C-44E1-40F3-8EA9-BEC9048128F9}" type="pres">
      <dgm:prSet presAssocID="{7A392ECF-C133-4DA5-800C-B06ACF1F27C3}" presName="bgRect" presStyleLbl="bgShp" presStyleIdx="2" presStyleCnt="5"/>
      <dgm:spPr/>
    </dgm:pt>
    <dgm:pt modelId="{D48D8793-95FA-4A60-9876-E365FEFDBFA9}" type="pres">
      <dgm:prSet presAssocID="{7A392ECF-C133-4DA5-800C-B06ACF1F27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8FF4DDDC-AB82-4AB1-8271-D2E74AB0FB2C}" type="pres">
      <dgm:prSet presAssocID="{7A392ECF-C133-4DA5-800C-B06ACF1F27C3}" presName="spaceRect" presStyleCnt="0"/>
      <dgm:spPr/>
    </dgm:pt>
    <dgm:pt modelId="{7741FAC5-FE64-406F-8247-0B08E947EA6B}" type="pres">
      <dgm:prSet presAssocID="{7A392ECF-C133-4DA5-800C-B06ACF1F27C3}" presName="parTx" presStyleLbl="revTx" presStyleIdx="2" presStyleCnt="5">
        <dgm:presLayoutVars>
          <dgm:chMax val="0"/>
          <dgm:chPref val="0"/>
        </dgm:presLayoutVars>
      </dgm:prSet>
      <dgm:spPr/>
    </dgm:pt>
    <dgm:pt modelId="{71E3DC42-EEE5-4C2D-8009-A68196200A13}" type="pres">
      <dgm:prSet presAssocID="{869AF04E-EB11-49BC-9ECC-055860DF40B1}" presName="sibTrans" presStyleCnt="0"/>
      <dgm:spPr/>
    </dgm:pt>
    <dgm:pt modelId="{8BE5FCF0-411F-4C06-82D3-2D2A13CD3875}" type="pres">
      <dgm:prSet presAssocID="{D45A0898-3804-47D9-A746-2B6F06376B7E}" presName="compNode" presStyleCnt="0"/>
      <dgm:spPr/>
    </dgm:pt>
    <dgm:pt modelId="{917EAFDA-9B9E-43AD-B179-5F0DB764E7F1}" type="pres">
      <dgm:prSet presAssocID="{D45A0898-3804-47D9-A746-2B6F06376B7E}" presName="bgRect" presStyleLbl="bgShp" presStyleIdx="3" presStyleCnt="5"/>
      <dgm:spPr/>
    </dgm:pt>
    <dgm:pt modelId="{18F9E970-24B2-4A17-B319-27D5D57E7834}" type="pres">
      <dgm:prSet presAssocID="{D45A0898-3804-47D9-A746-2B6F06376B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046CC61-4587-4A68-8FB5-D7549F8EDC08}" type="pres">
      <dgm:prSet presAssocID="{D45A0898-3804-47D9-A746-2B6F06376B7E}" presName="spaceRect" presStyleCnt="0"/>
      <dgm:spPr/>
    </dgm:pt>
    <dgm:pt modelId="{647C3682-F5C2-42FF-A5B4-1348022A549F}" type="pres">
      <dgm:prSet presAssocID="{D45A0898-3804-47D9-A746-2B6F06376B7E}" presName="parTx" presStyleLbl="revTx" presStyleIdx="3" presStyleCnt="5">
        <dgm:presLayoutVars>
          <dgm:chMax val="0"/>
          <dgm:chPref val="0"/>
        </dgm:presLayoutVars>
      </dgm:prSet>
      <dgm:spPr/>
    </dgm:pt>
    <dgm:pt modelId="{790E6B67-8D4F-4FBB-B2C3-0D992E6A3773}" type="pres">
      <dgm:prSet presAssocID="{F4E4BFA7-6C15-4094-B0FC-AFDED610B19B}" presName="sibTrans" presStyleCnt="0"/>
      <dgm:spPr/>
    </dgm:pt>
    <dgm:pt modelId="{7DA2548B-21D2-4BBE-BD5C-03A83242EC9B}" type="pres">
      <dgm:prSet presAssocID="{284D6FD5-FDBC-480C-A90E-40E7FCB43FD9}" presName="compNode" presStyleCnt="0"/>
      <dgm:spPr/>
    </dgm:pt>
    <dgm:pt modelId="{5A9082D0-07E7-41A8-90E0-0169070C4D77}" type="pres">
      <dgm:prSet presAssocID="{284D6FD5-FDBC-480C-A90E-40E7FCB43FD9}" presName="bgRect" presStyleLbl="bgShp" presStyleIdx="4" presStyleCnt="5"/>
      <dgm:spPr/>
    </dgm:pt>
    <dgm:pt modelId="{6FAF1F94-BCA9-4D8F-A382-653B4A66F6F0}" type="pres">
      <dgm:prSet presAssocID="{284D6FD5-FDBC-480C-A90E-40E7FCB43F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9D343B9-5F16-40FA-B63F-8169B537EC18}" type="pres">
      <dgm:prSet presAssocID="{284D6FD5-FDBC-480C-A90E-40E7FCB43FD9}" presName="spaceRect" presStyleCnt="0"/>
      <dgm:spPr/>
    </dgm:pt>
    <dgm:pt modelId="{BE1BABC7-6E4C-4335-AC70-521B88C1B28C}" type="pres">
      <dgm:prSet presAssocID="{284D6FD5-FDBC-480C-A90E-40E7FCB43F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D017611-99DA-4E45-BC1D-6781E6C8FD3D}" srcId="{AABDA67C-6397-4357-8D0B-79B5DB0AD201}" destId="{7A392ECF-C133-4DA5-800C-B06ACF1F27C3}" srcOrd="2" destOrd="0" parTransId="{B6472828-0030-4273-A0CC-5D2D9D34FCD8}" sibTransId="{869AF04E-EB11-49BC-9ECC-055860DF40B1}"/>
    <dgm:cxn modelId="{E4036B21-2E09-4CBB-B00F-3283555935DA}" type="presOf" srcId="{9A83C10F-1030-4704-AA87-12E9FD7AD784}" destId="{27D85DBA-1C5D-4D96-A0D2-7B4FDEC0813B}" srcOrd="0" destOrd="0" presId="urn:microsoft.com/office/officeart/2018/2/layout/IconVerticalSolidList"/>
    <dgm:cxn modelId="{4E6A8345-9968-4B44-86E3-D4B2393F2775}" type="presOf" srcId="{AABDA67C-6397-4357-8D0B-79B5DB0AD201}" destId="{B2DB9BA4-2686-47B3-8E38-3D5F89D574A4}" srcOrd="0" destOrd="0" presId="urn:microsoft.com/office/officeart/2018/2/layout/IconVerticalSolidList"/>
    <dgm:cxn modelId="{2A155270-F17C-436A-8F71-C8C9134B2DFD}" srcId="{AABDA67C-6397-4357-8D0B-79B5DB0AD201}" destId="{D45A0898-3804-47D9-A746-2B6F06376B7E}" srcOrd="3" destOrd="0" parTransId="{8A4D9D19-86BA-469D-854E-4745EFC6C2A2}" sibTransId="{F4E4BFA7-6C15-4094-B0FC-AFDED610B19B}"/>
    <dgm:cxn modelId="{334B3A75-ADD5-46A1-B941-5B76DDF70F15}" type="presOf" srcId="{7A392ECF-C133-4DA5-800C-B06ACF1F27C3}" destId="{7741FAC5-FE64-406F-8247-0B08E947EA6B}" srcOrd="0" destOrd="0" presId="urn:microsoft.com/office/officeart/2018/2/layout/IconVerticalSolidList"/>
    <dgm:cxn modelId="{9475AE7F-40D0-48AB-949B-6BA34F9C2886}" type="presOf" srcId="{D45A0898-3804-47D9-A746-2B6F06376B7E}" destId="{647C3682-F5C2-42FF-A5B4-1348022A549F}" srcOrd="0" destOrd="0" presId="urn:microsoft.com/office/officeart/2018/2/layout/IconVerticalSolidList"/>
    <dgm:cxn modelId="{CEF76A88-B0A7-4B46-821D-3E5372314A5D}" srcId="{AABDA67C-6397-4357-8D0B-79B5DB0AD201}" destId="{C60FEF24-53C3-48DE-AD80-D9D5097ECD05}" srcOrd="0" destOrd="0" parTransId="{D3EA8D00-5A3F-4E7D-A323-54CE72284320}" sibTransId="{39E9A6D7-647F-4F11-AD8E-AC2F5ABCB116}"/>
    <dgm:cxn modelId="{A9ADCD8B-3688-4792-98B8-2D68DA3112F0}" srcId="{AABDA67C-6397-4357-8D0B-79B5DB0AD201}" destId="{284D6FD5-FDBC-480C-A90E-40E7FCB43FD9}" srcOrd="4" destOrd="0" parTransId="{9AD30489-CD8A-471E-BD4F-A12B261F6246}" sibTransId="{B0CD2F9B-B860-4FE5-B23A-7D3F9EC61FA4}"/>
    <dgm:cxn modelId="{EADC1B9C-DABE-4420-A2B8-084CFCF83671}" srcId="{AABDA67C-6397-4357-8D0B-79B5DB0AD201}" destId="{9A83C10F-1030-4704-AA87-12E9FD7AD784}" srcOrd="1" destOrd="0" parTransId="{C26D5201-383C-463B-8C36-B75C63462C59}" sibTransId="{DB3BF00E-34BE-4BA6-9CBB-811697B5BDC5}"/>
    <dgm:cxn modelId="{8421689E-9D49-4DBE-B158-AFE7F8A878FA}" type="presOf" srcId="{C60FEF24-53C3-48DE-AD80-D9D5097ECD05}" destId="{4ED8E404-F087-45B4-A6DF-9CCDE6B3CA19}" srcOrd="0" destOrd="0" presId="urn:microsoft.com/office/officeart/2018/2/layout/IconVerticalSolidList"/>
    <dgm:cxn modelId="{2AF03DE9-8B3D-43A7-A775-CAD1D9EC7DF3}" type="presOf" srcId="{284D6FD5-FDBC-480C-A90E-40E7FCB43FD9}" destId="{BE1BABC7-6E4C-4335-AC70-521B88C1B28C}" srcOrd="0" destOrd="0" presId="urn:microsoft.com/office/officeart/2018/2/layout/IconVerticalSolidList"/>
    <dgm:cxn modelId="{50911879-DD47-497B-8C1A-89B9EF6521FF}" type="presParOf" srcId="{B2DB9BA4-2686-47B3-8E38-3D5F89D574A4}" destId="{B2590188-213D-4DBE-BFBE-4E6DD3BB2F49}" srcOrd="0" destOrd="0" presId="urn:microsoft.com/office/officeart/2018/2/layout/IconVerticalSolidList"/>
    <dgm:cxn modelId="{754A4DBE-2FA5-4C0D-AA1B-D492C047FCAA}" type="presParOf" srcId="{B2590188-213D-4DBE-BFBE-4E6DD3BB2F49}" destId="{67C9EC95-F892-42A6-99FD-219892DB2C39}" srcOrd="0" destOrd="0" presId="urn:microsoft.com/office/officeart/2018/2/layout/IconVerticalSolidList"/>
    <dgm:cxn modelId="{F2AB56FD-A15B-48F6-A802-2212A57164A2}" type="presParOf" srcId="{B2590188-213D-4DBE-BFBE-4E6DD3BB2F49}" destId="{31E3F18D-8BDE-43BF-BC07-DE44F235A6F2}" srcOrd="1" destOrd="0" presId="urn:microsoft.com/office/officeart/2018/2/layout/IconVerticalSolidList"/>
    <dgm:cxn modelId="{913F5747-065C-4D27-B2BF-8731D60F4EBC}" type="presParOf" srcId="{B2590188-213D-4DBE-BFBE-4E6DD3BB2F49}" destId="{369429D2-616E-46C1-B9E2-F7D076CF8FBA}" srcOrd="2" destOrd="0" presId="urn:microsoft.com/office/officeart/2018/2/layout/IconVerticalSolidList"/>
    <dgm:cxn modelId="{0D37FB4E-3E7F-489E-9E99-91D0C9E1A7AC}" type="presParOf" srcId="{B2590188-213D-4DBE-BFBE-4E6DD3BB2F49}" destId="{4ED8E404-F087-45B4-A6DF-9CCDE6B3CA19}" srcOrd="3" destOrd="0" presId="urn:microsoft.com/office/officeart/2018/2/layout/IconVerticalSolidList"/>
    <dgm:cxn modelId="{F228DFE1-C7B0-4639-BD70-E70459D2F74C}" type="presParOf" srcId="{B2DB9BA4-2686-47B3-8E38-3D5F89D574A4}" destId="{A79A8184-EB03-499B-A3F9-A436217F1701}" srcOrd="1" destOrd="0" presId="urn:microsoft.com/office/officeart/2018/2/layout/IconVerticalSolidList"/>
    <dgm:cxn modelId="{B771E10C-01B6-4F1D-A4DE-60E96F7B1EDE}" type="presParOf" srcId="{B2DB9BA4-2686-47B3-8E38-3D5F89D574A4}" destId="{A46CBB86-9561-4EA6-B15C-B4CAED66978E}" srcOrd="2" destOrd="0" presId="urn:microsoft.com/office/officeart/2018/2/layout/IconVerticalSolidList"/>
    <dgm:cxn modelId="{BA150B83-051F-4DA1-9952-13E6C7412B9C}" type="presParOf" srcId="{A46CBB86-9561-4EA6-B15C-B4CAED66978E}" destId="{8CF0E998-901C-4673-AF55-6B63DED5390A}" srcOrd="0" destOrd="0" presId="urn:microsoft.com/office/officeart/2018/2/layout/IconVerticalSolidList"/>
    <dgm:cxn modelId="{2CC8F8DB-6720-4AC0-930C-8247B8C042B3}" type="presParOf" srcId="{A46CBB86-9561-4EA6-B15C-B4CAED66978E}" destId="{2D1A8FF3-01A6-42C6-9A10-A5DD90E67EA3}" srcOrd="1" destOrd="0" presId="urn:microsoft.com/office/officeart/2018/2/layout/IconVerticalSolidList"/>
    <dgm:cxn modelId="{67ABCD44-8B6C-40BD-A80A-486C5D90A3B7}" type="presParOf" srcId="{A46CBB86-9561-4EA6-B15C-B4CAED66978E}" destId="{59C0ECAD-5D5E-4EB2-BA7B-F8401BB4FF75}" srcOrd="2" destOrd="0" presId="urn:microsoft.com/office/officeart/2018/2/layout/IconVerticalSolidList"/>
    <dgm:cxn modelId="{3D444A25-630C-4833-8D12-79839CA55C35}" type="presParOf" srcId="{A46CBB86-9561-4EA6-B15C-B4CAED66978E}" destId="{27D85DBA-1C5D-4D96-A0D2-7B4FDEC0813B}" srcOrd="3" destOrd="0" presId="urn:microsoft.com/office/officeart/2018/2/layout/IconVerticalSolidList"/>
    <dgm:cxn modelId="{1012B48B-8901-4AA3-B38B-C34831633C17}" type="presParOf" srcId="{B2DB9BA4-2686-47B3-8E38-3D5F89D574A4}" destId="{2ED34761-B5AB-42ED-88C4-0744CC98C664}" srcOrd="3" destOrd="0" presId="urn:microsoft.com/office/officeart/2018/2/layout/IconVerticalSolidList"/>
    <dgm:cxn modelId="{8C4F3392-0654-4665-9A2D-963D4FE43A00}" type="presParOf" srcId="{B2DB9BA4-2686-47B3-8E38-3D5F89D574A4}" destId="{A4FECBFF-FB5B-45E0-9CD2-1F7A6A3C7684}" srcOrd="4" destOrd="0" presId="urn:microsoft.com/office/officeart/2018/2/layout/IconVerticalSolidList"/>
    <dgm:cxn modelId="{F041A845-448E-40E7-A048-800C58366052}" type="presParOf" srcId="{A4FECBFF-FB5B-45E0-9CD2-1F7A6A3C7684}" destId="{CADF8F1C-44E1-40F3-8EA9-BEC9048128F9}" srcOrd="0" destOrd="0" presId="urn:microsoft.com/office/officeart/2018/2/layout/IconVerticalSolidList"/>
    <dgm:cxn modelId="{EF2D5D9F-33C0-4C55-8FFF-DC10A255E0DC}" type="presParOf" srcId="{A4FECBFF-FB5B-45E0-9CD2-1F7A6A3C7684}" destId="{D48D8793-95FA-4A60-9876-E365FEFDBFA9}" srcOrd="1" destOrd="0" presId="urn:microsoft.com/office/officeart/2018/2/layout/IconVerticalSolidList"/>
    <dgm:cxn modelId="{2D773E21-4F29-442A-A82C-D01B0F44DFDB}" type="presParOf" srcId="{A4FECBFF-FB5B-45E0-9CD2-1F7A6A3C7684}" destId="{8FF4DDDC-AB82-4AB1-8271-D2E74AB0FB2C}" srcOrd="2" destOrd="0" presId="urn:microsoft.com/office/officeart/2018/2/layout/IconVerticalSolidList"/>
    <dgm:cxn modelId="{31BF99C1-B1AE-4513-A4BD-594C68CD7A90}" type="presParOf" srcId="{A4FECBFF-FB5B-45E0-9CD2-1F7A6A3C7684}" destId="{7741FAC5-FE64-406F-8247-0B08E947EA6B}" srcOrd="3" destOrd="0" presId="urn:microsoft.com/office/officeart/2018/2/layout/IconVerticalSolidList"/>
    <dgm:cxn modelId="{E20A9E0D-D6B6-4C64-B31C-2FA989CDF2C4}" type="presParOf" srcId="{B2DB9BA4-2686-47B3-8E38-3D5F89D574A4}" destId="{71E3DC42-EEE5-4C2D-8009-A68196200A13}" srcOrd="5" destOrd="0" presId="urn:microsoft.com/office/officeart/2018/2/layout/IconVerticalSolidList"/>
    <dgm:cxn modelId="{E0EE3272-248F-47D8-A78D-5552BD6EA4BE}" type="presParOf" srcId="{B2DB9BA4-2686-47B3-8E38-3D5F89D574A4}" destId="{8BE5FCF0-411F-4C06-82D3-2D2A13CD3875}" srcOrd="6" destOrd="0" presId="urn:microsoft.com/office/officeart/2018/2/layout/IconVerticalSolidList"/>
    <dgm:cxn modelId="{5B519054-1422-4FF6-B474-BAA7131B3DB8}" type="presParOf" srcId="{8BE5FCF0-411F-4C06-82D3-2D2A13CD3875}" destId="{917EAFDA-9B9E-43AD-B179-5F0DB764E7F1}" srcOrd="0" destOrd="0" presId="urn:microsoft.com/office/officeart/2018/2/layout/IconVerticalSolidList"/>
    <dgm:cxn modelId="{52952ED4-B21A-4A8D-A1CD-441C8D71BB69}" type="presParOf" srcId="{8BE5FCF0-411F-4C06-82D3-2D2A13CD3875}" destId="{18F9E970-24B2-4A17-B319-27D5D57E7834}" srcOrd="1" destOrd="0" presId="urn:microsoft.com/office/officeart/2018/2/layout/IconVerticalSolidList"/>
    <dgm:cxn modelId="{AC832BDF-CE96-489F-B346-9CC7991FEB74}" type="presParOf" srcId="{8BE5FCF0-411F-4C06-82D3-2D2A13CD3875}" destId="{2046CC61-4587-4A68-8FB5-D7549F8EDC08}" srcOrd="2" destOrd="0" presId="urn:microsoft.com/office/officeart/2018/2/layout/IconVerticalSolidList"/>
    <dgm:cxn modelId="{AA72DB4E-0C49-48AE-ACF1-9F1EC5957267}" type="presParOf" srcId="{8BE5FCF0-411F-4C06-82D3-2D2A13CD3875}" destId="{647C3682-F5C2-42FF-A5B4-1348022A549F}" srcOrd="3" destOrd="0" presId="urn:microsoft.com/office/officeart/2018/2/layout/IconVerticalSolidList"/>
    <dgm:cxn modelId="{52059910-4953-447D-A74A-707BD2553FB6}" type="presParOf" srcId="{B2DB9BA4-2686-47B3-8E38-3D5F89D574A4}" destId="{790E6B67-8D4F-4FBB-B2C3-0D992E6A3773}" srcOrd="7" destOrd="0" presId="urn:microsoft.com/office/officeart/2018/2/layout/IconVerticalSolidList"/>
    <dgm:cxn modelId="{B70798AA-D745-4DB1-8007-1476A9735799}" type="presParOf" srcId="{B2DB9BA4-2686-47B3-8E38-3D5F89D574A4}" destId="{7DA2548B-21D2-4BBE-BD5C-03A83242EC9B}" srcOrd="8" destOrd="0" presId="urn:microsoft.com/office/officeart/2018/2/layout/IconVerticalSolidList"/>
    <dgm:cxn modelId="{7D1F00ED-B960-4361-99EA-3437255F4AF9}" type="presParOf" srcId="{7DA2548B-21D2-4BBE-BD5C-03A83242EC9B}" destId="{5A9082D0-07E7-41A8-90E0-0169070C4D77}" srcOrd="0" destOrd="0" presId="urn:microsoft.com/office/officeart/2018/2/layout/IconVerticalSolidList"/>
    <dgm:cxn modelId="{68ED5D6A-07BA-412F-A696-2DA48734E87C}" type="presParOf" srcId="{7DA2548B-21D2-4BBE-BD5C-03A83242EC9B}" destId="{6FAF1F94-BCA9-4D8F-A382-653B4A66F6F0}" srcOrd="1" destOrd="0" presId="urn:microsoft.com/office/officeart/2018/2/layout/IconVerticalSolidList"/>
    <dgm:cxn modelId="{68B79191-07DF-44A9-84EA-ED973187D917}" type="presParOf" srcId="{7DA2548B-21D2-4BBE-BD5C-03A83242EC9B}" destId="{89D343B9-5F16-40FA-B63F-8169B537EC18}" srcOrd="2" destOrd="0" presId="urn:microsoft.com/office/officeart/2018/2/layout/IconVerticalSolidList"/>
    <dgm:cxn modelId="{F08BFBFD-41E7-4EEE-B406-45D57225EAB3}" type="presParOf" srcId="{7DA2548B-21D2-4BBE-BD5C-03A83242EC9B}" destId="{BE1BABC7-6E4C-4335-AC70-521B88C1B2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9A9601-02B9-4459-9BFB-95E2C9574B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DFA670-DBD4-4F54-B3E1-7822EC7B52C4}">
      <dgm:prSet/>
      <dgm:spPr/>
      <dgm:t>
        <a:bodyPr/>
        <a:lstStyle/>
        <a:p>
          <a:r>
            <a:rPr lang="en-US"/>
            <a:t>Coding</a:t>
          </a:r>
        </a:p>
      </dgm:t>
    </dgm:pt>
    <dgm:pt modelId="{9068BF03-BE62-4A97-8185-FF377AAC4777}" type="parTrans" cxnId="{0EF20482-1738-484B-ABA2-BA24DF58C808}">
      <dgm:prSet/>
      <dgm:spPr/>
      <dgm:t>
        <a:bodyPr/>
        <a:lstStyle/>
        <a:p>
          <a:endParaRPr lang="en-US"/>
        </a:p>
      </dgm:t>
    </dgm:pt>
    <dgm:pt modelId="{75BE9764-6033-4EBD-A842-7C9FED8C2AA0}" type="sibTrans" cxnId="{0EF20482-1738-484B-ABA2-BA24DF58C808}">
      <dgm:prSet/>
      <dgm:spPr/>
      <dgm:t>
        <a:bodyPr/>
        <a:lstStyle/>
        <a:p>
          <a:endParaRPr lang="en-US"/>
        </a:p>
      </dgm:t>
    </dgm:pt>
    <dgm:pt modelId="{45FE227B-0118-4E54-8DD4-1C409C131340}">
      <dgm:prSet/>
      <dgm:spPr/>
      <dgm:t>
        <a:bodyPr/>
        <a:lstStyle/>
        <a:p>
          <a:r>
            <a:rPr lang="en-US"/>
            <a:t>Testing</a:t>
          </a:r>
        </a:p>
      </dgm:t>
    </dgm:pt>
    <dgm:pt modelId="{11A44CE3-AF9F-4C47-A3FB-4DAE1749E22E}" type="parTrans" cxnId="{DA6D0121-020D-4A54-BBE2-5AE40A2A130E}">
      <dgm:prSet/>
      <dgm:spPr/>
      <dgm:t>
        <a:bodyPr/>
        <a:lstStyle/>
        <a:p>
          <a:endParaRPr lang="en-US"/>
        </a:p>
      </dgm:t>
    </dgm:pt>
    <dgm:pt modelId="{6358E3C0-6120-4AAE-8ED9-1C52FC829CA7}" type="sibTrans" cxnId="{DA6D0121-020D-4A54-BBE2-5AE40A2A130E}">
      <dgm:prSet/>
      <dgm:spPr/>
      <dgm:t>
        <a:bodyPr/>
        <a:lstStyle/>
        <a:p>
          <a:endParaRPr lang="en-US"/>
        </a:p>
      </dgm:t>
    </dgm:pt>
    <dgm:pt modelId="{0884FEA2-CCF7-40FE-AB81-A1026DE448E2}">
      <dgm:prSet/>
      <dgm:spPr/>
      <dgm:t>
        <a:bodyPr/>
        <a:lstStyle/>
        <a:p>
          <a:r>
            <a:rPr lang="en-US"/>
            <a:t>Debugging</a:t>
          </a:r>
        </a:p>
      </dgm:t>
    </dgm:pt>
    <dgm:pt modelId="{4B5C751C-610D-4FE1-AEC4-45A9F70021AC}" type="parTrans" cxnId="{A342DE3E-BA36-459C-AB7B-89F4585C2868}">
      <dgm:prSet/>
      <dgm:spPr/>
      <dgm:t>
        <a:bodyPr/>
        <a:lstStyle/>
        <a:p>
          <a:endParaRPr lang="en-US"/>
        </a:p>
      </dgm:t>
    </dgm:pt>
    <dgm:pt modelId="{BFE526B6-1797-48E7-8585-2DCABB697F61}" type="sibTrans" cxnId="{A342DE3E-BA36-459C-AB7B-89F4585C2868}">
      <dgm:prSet/>
      <dgm:spPr/>
      <dgm:t>
        <a:bodyPr/>
        <a:lstStyle/>
        <a:p>
          <a:endParaRPr lang="en-US"/>
        </a:p>
      </dgm:t>
    </dgm:pt>
    <dgm:pt modelId="{A02457AD-0E92-4989-86BD-03684C0896EF}">
      <dgm:prSet/>
      <dgm:spPr/>
      <dgm:t>
        <a:bodyPr/>
        <a:lstStyle/>
        <a:p>
          <a:r>
            <a:rPr lang="en-US"/>
            <a:t>Documentation</a:t>
          </a:r>
        </a:p>
      </dgm:t>
    </dgm:pt>
    <dgm:pt modelId="{96E63291-BDB5-4B86-A3F1-181120AEB353}" type="parTrans" cxnId="{3C848384-4915-4658-88DB-2C38FD715232}">
      <dgm:prSet/>
      <dgm:spPr/>
      <dgm:t>
        <a:bodyPr/>
        <a:lstStyle/>
        <a:p>
          <a:endParaRPr lang="en-US"/>
        </a:p>
      </dgm:t>
    </dgm:pt>
    <dgm:pt modelId="{EC8C284D-7072-4DE7-AE6B-C968E1A16F5A}" type="sibTrans" cxnId="{3C848384-4915-4658-88DB-2C38FD715232}">
      <dgm:prSet/>
      <dgm:spPr/>
      <dgm:t>
        <a:bodyPr/>
        <a:lstStyle/>
        <a:p>
          <a:endParaRPr lang="en-US"/>
        </a:p>
      </dgm:t>
    </dgm:pt>
    <dgm:pt modelId="{7F173F42-50A2-104F-802E-8ABA6491B86D}" type="pres">
      <dgm:prSet presAssocID="{809A9601-02B9-4459-9BFB-95E2C9574B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31C43B-99EA-644F-A9E8-5FB2BE583CE8}" type="pres">
      <dgm:prSet presAssocID="{ACDFA670-DBD4-4F54-B3E1-7822EC7B52C4}" presName="hierRoot1" presStyleCnt="0"/>
      <dgm:spPr/>
    </dgm:pt>
    <dgm:pt modelId="{12875969-4C56-F846-B44B-A46C0A3A4329}" type="pres">
      <dgm:prSet presAssocID="{ACDFA670-DBD4-4F54-B3E1-7822EC7B52C4}" presName="composite" presStyleCnt="0"/>
      <dgm:spPr/>
    </dgm:pt>
    <dgm:pt modelId="{DAE90661-96FB-864A-8C50-1332117567C3}" type="pres">
      <dgm:prSet presAssocID="{ACDFA670-DBD4-4F54-B3E1-7822EC7B52C4}" presName="background" presStyleLbl="node0" presStyleIdx="0" presStyleCnt="4"/>
      <dgm:spPr/>
    </dgm:pt>
    <dgm:pt modelId="{01BD8768-8D0C-DB41-87E4-D6B7ECAAB4CE}" type="pres">
      <dgm:prSet presAssocID="{ACDFA670-DBD4-4F54-B3E1-7822EC7B52C4}" presName="text" presStyleLbl="fgAcc0" presStyleIdx="0" presStyleCnt="4">
        <dgm:presLayoutVars>
          <dgm:chPref val="3"/>
        </dgm:presLayoutVars>
      </dgm:prSet>
      <dgm:spPr/>
    </dgm:pt>
    <dgm:pt modelId="{9E816EDD-93A9-FE45-A31F-CE02631B170B}" type="pres">
      <dgm:prSet presAssocID="{ACDFA670-DBD4-4F54-B3E1-7822EC7B52C4}" presName="hierChild2" presStyleCnt="0"/>
      <dgm:spPr/>
    </dgm:pt>
    <dgm:pt modelId="{8AA8A552-3EDE-C741-A123-D77E1D01473E}" type="pres">
      <dgm:prSet presAssocID="{45FE227B-0118-4E54-8DD4-1C409C131340}" presName="hierRoot1" presStyleCnt="0"/>
      <dgm:spPr/>
    </dgm:pt>
    <dgm:pt modelId="{1571112D-9BCB-AB4F-9046-21210D2DA2EA}" type="pres">
      <dgm:prSet presAssocID="{45FE227B-0118-4E54-8DD4-1C409C131340}" presName="composite" presStyleCnt="0"/>
      <dgm:spPr/>
    </dgm:pt>
    <dgm:pt modelId="{A940FF59-E43A-1B4E-AE34-2F0CCD9E4DF4}" type="pres">
      <dgm:prSet presAssocID="{45FE227B-0118-4E54-8DD4-1C409C131340}" presName="background" presStyleLbl="node0" presStyleIdx="1" presStyleCnt="4"/>
      <dgm:spPr/>
    </dgm:pt>
    <dgm:pt modelId="{0D314062-DB02-8C41-9A9A-0CF44B19C04A}" type="pres">
      <dgm:prSet presAssocID="{45FE227B-0118-4E54-8DD4-1C409C131340}" presName="text" presStyleLbl="fgAcc0" presStyleIdx="1" presStyleCnt="4">
        <dgm:presLayoutVars>
          <dgm:chPref val="3"/>
        </dgm:presLayoutVars>
      </dgm:prSet>
      <dgm:spPr/>
    </dgm:pt>
    <dgm:pt modelId="{F8E64F2B-8EA1-A744-9459-57A5B9559AB8}" type="pres">
      <dgm:prSet presAssocID="{45FE227B-0118-4E54-8DD4-1C409C131340}" presName="hierChild2" presStyleCnt="0"/>
      <dgm:spPr/>
    </dgm:pt>
    <dgm:pt modelId="{E9464042-B3AD-E74D-89E3-9F139C06DED5}" type="pres">
      <dgm:prSet presAssocID="{0884FEA2-CCF7-40FE-AB81-A1026DE448E2}" presName="hierRoot1" presStyleCnt="0"/>
      <dgm:spPr/>
    </dgm:pt>
    <dgm:pt modelId="{29D65915-127E-BE4B-A895-62B8E9D71C38}" type="pres">
      <dgm:prSet presAssocID="{0884FEA2-CCF7-40FE-AB81-A1026DE448E2}" presName="composite" presStyleCnt="0"/>
      <dgm:spPr/>
    </dgm:pt>
    <dgm:pt modelId="{1F6BD067-09C8-214E-8A33-1ACA6BF575A8}" type="pres">
      <dgm:prSet presAssocID="{0884FEA2-CCF7-40FE-AB81-A1026DE448E2}" presName="background" presStyleLbl="node0" presStyleIdx="2" presStyleCnt="4"/>
      <dgm:spPr/>
    </dgm:pt>
    <dgm:pt modelId="{2ABFE4CC-30F1-4F43-AD2E-8FD4D6A7BB30}" type="pres">
      <dgm:prSet presAssocID="{0884FEA2-CCF7-40FE-AB81-A1026DE448E2}" presName="text" presStyleLbl="fgAcc0" presStyleIdx="2" presStyleCnt="4">
        <dgm:presLayoutVars>
          <dgm:chPref val="3"/>
        </dgm:presLayoutVars>
      </dgm:prSet>
      <dgm:spPr/>
    </dgm:pt>
    <dgm:pt modelId="{F86D936E-D042-6F4E-8AA5-F44B9E83AFA6}" type="pres">
      <dgm:prSet presAssocID="{0884FEA2-CCF7-40FE-AB81-A1026DE448E2}" presName="hierChild2" presStyleCnt="0"/>
      <dgm:spPr/>
    </dgm:pt>
    <dgm:pt modelId="{A94886CC-5E65-0F44-8530-2357022F1DD4}" type="pres">
      <dgm:prSet presAssocID="{A02457AD-0E92-4989-86BD-03684C0896EF}" presName="hierRoot1" presStyleCnt="0"/>
      <dgm:spPr/>
    </dgm:pt>
    <dgm:pt modelId="{114EA01D-F6CE-FB43-B28A-BD30265510A9}" type="pres">
      <dgm:prSet presAssocID="{A02457AD-0E92-4989-86BD-03684C0896EF}" presName="composite" presStyleCnt="0"/>
      <dgm:spPr/>
    </dgm:pt>
    <dgm:pt modelId="{C9A987C5-22BA-0141-9B38-66DC8BA6470F}" type="pres">
      <dgm:prSet presAssocID="{A02457AD-0E92-4989-86BD-03684C0896EF}" presName="background" presStyleLbl="node0" presStyleIdx="3" presStyleCnt="4"/>
      <dgm:spPr/>
    </dgm:pt>
    <dgm:pt modelId="{EA5BDEEC-D27C-F443-BAD6-E4744913052C}" type="pres">
      <dgm:prSet presAssocID="{A02457AD-0E92-4989-86BD-03684C0896EF}" presName="text" presStyleLbl="fgAcc0" presStyleIdx="3" presStyleCnt="4">
        <dgm:presLayoutVars>
          <dgm:chPref val="3"/>
        </dgm:presLayoutVars>
      </dgm:prSet>
      <dgm:spPr/>
    </dgm:pt>
    <dgm:pt modelId="{1EEEFF17-44B5-694F-A472-93E1F5290C6A}" type="pres">
      <dgm:prSet presAssocID="{A02457AD-0E92-4989-86BD-03684C0896EF}" presName="hierChild2" presStyleCnt="0"/>
      <dgm:spPr/>
    </dgm:pt>
  </dgm:ptLst>
  <dgm:cxnLst>
    <dgm:cxn modelId="{C233A509-5C94-5347-8478-9BEFEF7F9C28}" type="presOf" srcId="{809A9601-02B9-4459-9BFB-95E2C9574B8D}" destId="{7F173F42-50A2-104F-802E-8ABA6491B86D}" srcOrd="0" destOrd="0" presId="urn:microsoft.com/office/officeart/2005/8/layout/hierarchy1"/>
    <dgm:cxn modelId="{DA6D0121-020D-4A54-BBE2-5AE40A2A130E}" srcId="{809A9601-02B9-4459-9BFB-95E2C9574B8D}" destId="{45FE227B-0118-4E54-8DD4-1C409C131340}" srcOrd="1" destOrd="0" parTransId="{11A44CE3-AF9F-4C47-A3FB-4DAE1749E22E}" sibTransId="{6358E3C0-6120-4AAE-8ED9-1C52FC829CA7}"/>
    <dgm:cxn modelId="{8CD8A733-87C8-1C42-87A3-8D0EC9B0018B}" type="presOf" srcId="{ACDFA670-DBD4-4F54-B3E1-7822EC7B52C4}" destId="{01BD8768-8D0C-DB41-87E4-D6B7ECAAB4CE}" srcOrd="0" destOrd="0" presId="urn:microsoft.com/office/officeart/2005/8/layout/hierarchy1"/>
    <dgm:cxn modelId="{A342DE3E-BA36-459C-AB7B-89F4585C2868}" srcId="{809A9601-02B9-4459-9BFB-95E2C9574B8D}" destId="{0884FEA2-CCF7-40FE-AB81-A1026DE448E2}" srcOrd="2" destOrd="0" parTransId="{4B5C751C-610D-4FE1-AEC4-45A9F70021AC}" sibTransId="{BFE526B6-1797-48E7-8585-2DCABB697F61}"/>
    <dgm:cxn modelId="{0EF20482-1738-484B-ABA2-BA24DF58C808}" srcId="{809A9601-02B9-4459-9BFB-95E2C9574B8D}" destId="{ACDFA670-DBD4-4F54-B3E1-7822EC7B52C4}" srcOrd="0" destOrd="0" parTransId="{9068BF03-BE62-4A97-8185-FF377AAC4777}" sibTransId="{75BE9764-6033-4EBD-A842-7C9FED8C2AA0}"/>
    <dgm:cxn modelId="{3C848384-4915-4658-88DB-2C38FD715232}" srcId="{809A9601-02B9-4459-9BFB-95E2C9574B8D}" destId="{A02457AD-0E92-4989-86BD-03684C0896EF}" srcOrd="3" destOrd="0" parTransId="{96E63291-BDB5-4B86-A3F1-181120AEB353}" sibTransId="{EC8C284D-7072-4DE7-AE6B-C968E1A16F5A}"/>
    <dgm:cxn modelId="{6814B6A4-EF21-8243-8B6B-E5EAE4BD6020}" type="presOf" srcId="{0884FEA2-CCF7-40FE-AB81-A1026DE448E2}" destId="{2ABFE4CC-30F1-4F43-AD2E-8FD4D6A7BB30}" srcOrd="0" destOrd="0" presId="urn:microsoft.com/office/officeart/2005/8/layout/hierarchy1"/>
    <dgm:cxn modelId="{85BC4BB9-33F0-B449-9614-D31EC4C53EA5}" type="presOf" srcId="{A02457AD-0E92-4989-86BD-03684C0896EF}" destId="{EA5BDEEC-D27C-F443-BAD6-E4744913052C}" srcOrd="0" destOrd="0" presId="urn:microsoft.com/office/officeart/2005/8/layout/hierarchy1"/>
    <dgm:cxn modelId="{6A7358DA-24A1-B044-B05F-4157AEFC5AE6}" type="presOf" srcId="{45FE227B-0118-4E54-8DD4-1C409C131340}" destId="{0D314062-DB02-8C41-9A9A-0CF44B19C04A}" srcOrd="0" destOrd="0" presId="urn:microsoft.com/office/officeart/2005/8/layout/hierarchy1"/>
    <dgm:cxn modelId="{101E9700-5C82-2345-87F6-9A98DBEEE4CB}" type="presParOf" srcId="{7F173F42-50A2-104F-802E-8ABA6491B86D}" destId="{3431C43B-99EA-644F-A9E8-5FB2BE583CE8}" srcOrd="0" destOrd="0" presId="urn:microsoft.com/office/officeart/2005/8/layout/hierarchy1"/>
    <dgm:cxn modelId="{1B5E581C-DF57-664E-A550-07C98EBB43DA}" type="presParOf" srcId="{3431C43B-99EA-644F-A9E8-5FB2BE583CE8}" destId="{12875969-4C56-F846-B44B-A46C0A3A4329}" srcOrd="0" destOrd="0" presId="urn:microsoft.com/office/officeart/2005/8/layout/hierarchy1"/>
    <dgm:cxn modelId="{AF2A1040-ECFF-BC4E-9424-278EB752A3C7}" type="presParOf" srcId="{12875969-4C56-F846-B44B-A46C0A3A4329}" destId="{DAE90661-96FB-864A-8C50-1332117567C3}" srcOrd="0" destOrd="0" presId="urn:microsoft.com/office/officeart/2005/8/layout/hierarchy1"/>
    <dgm:cxn modelId="{2D4B7934-CF5B-9D47-AD68-FC0626072EAD}" type="presParOf" srcId="{12875969-4C56-F846-B44B-A46C0A3A4329}" destId="{01BD8768-8D0C-DB41-87E4-D6B7ECAAB4CE}" srcOrd="1" destOrd="0" presId="urn:microsoft.com/office/officeart/2005/8/layout/hierarchy1"/>
    <dgm:cxn modelId="{EBCF4492-BA33-7043-B334-AFBA76B3849E}" type="presParOf" srcId="{3431C43B-99EA-644F-A9E8-5FB2BE583CE8}" destId="{9E816EDD-93A9-FE45-A31F-CE02631B170B}" srcOrd="1" destOrd="0" presId="urn:microsoft.com/office/officeart/2005/8/layout/hierarchy1"/>
    <dgm:cxn modelId="{E0B1D49E-2E65-FC4F-8186-F2643A199B86}" type="presParOf" srcId="{7F173F42-50A2-104F-802E-8ABA6491B86D}" destId="{8AA8A552-3EDE-C741-A123-D77E1D01473E}" srcOrd="1" destOrd="0" presId="urn:microsoft.com/office/officeart/2005/8/layout/hierarchy1"/>
    <dgm:cxn modelId="{514CBC1B-C3D9-5D41-BE1C-17DAFC09AE48}" type="presParOf" srcId="{8AA8A552-3EDE-C741-A123-D77E1D01473E}" destId="{1571112D-9BCB-AB4F-9046-21210D2DA2EA}" srcOrd="0" destOrd="0" presId="urn:microsoft.com/office/officeart/2005/8/layout/hierarchy1"/>
    <dgm:cxn modelId="{19BE5BE4-8B25-AF4F-9F6D-32F2B6B2BC16}" type="presParOf" srcId="{1571112D-9BCB-AB4F-9046-21210D2DA2EA}" destId="{A940FF59-E43A-1B4E-AE34-2F0CCD9E4DF4}" srcOrd="0" destOrd="0" presId="urn:microsoft.com/office/officeart/2005/8/layout/hierarchy1"/>
    <dgm:cxn modelId="{87961103-A980-F246-B769-8447CA40362F}" type="presParOf" srcId="{1571112D-9BCB-AB4F-9046-21210D2DA2EA}" destId="{0D314062-DB02-8C41-9A9A-0CF44B19C04A}" srcOrd="1" destOrd="0" presId="urn:microsoft.com/office/officeart/2005/8/layout/hierarchy1"/>
    <dgm:cxn modelId="{D0E37ABE-E7DF-4247-B387-EFEDF7CEA32B}" type="presParOf" srcId="{8AA8A552-3EDE-C741-A123-D77E1D01473E}" destId="{F8E64F2B-8EA1-A744-9459-57A5B9559AB8}" srcOrd="1" destOrd="0" presId="urn:microsoft.com/office/officeart/2005/8/layout/hierarchy1"/>
    <dgm:cxn modelId="{27543F1F-025C-7342-A113-3FD08C05900E}" type="presParOf" srcId="{7F173F42-50A2-104F-802E-8ABA6491B86D}" destId="{E9464042-B3AD-E74D-89E3-9F139C06DED5}" srcOrd="2" destOrd="0" presId="urn:microsoft.com/office/officeart/2005/8/layout/hierarchy1"/>
    <dgm:cxn modelId="{CA40987A-7E41-EA4C-AA9B-113C09995D5F}" type="presParOf" srcId="{E9464042-B3AD-E74D-89E3-9F139C06DED5}" destId="{29D65915-127E-BE4B-A895-62B8E9D71C38}" srcOrd="0" destOrd="0" presId="urn:microsoft.com/office/officeart/2005/8/layout/hierarchy1"/>
    <dgm:cxn modelId="{9CC5A3A6-3E62-6A43-BA86-B6D966BD32B4}" type="presParOf" srcId="{29D65915-127E-BE4B-A895-62B8E9D71C38}" destId="{1F6BD067-09C8-214E-8A33-1ACA6BF575A8}" srcOrd="0" destOrd="0" presId="urn:microsoft.com/office/officeart/2005/8/layout/hierarchy1"/>
    <dgm:cxn modelId="{0BD9A06F-9C19-AB47-AE00-1EE3914BF9B4}" type="presParOf" srcId="{29D65915-127E-BE4B-A895-62B8E9D71C38}" destId="{2ABFE4CC-30F1-4F43-AD2E-8FD4D6A7BB30}" srcOrd="1" destOrd="0" presId="urn:microsoft.com/office/officeart/2005/8/layout/hierarchy1"/>
    <dgm:cxn modelId="{B58D2FFA-4318-3144-8821-3E9DCA5A083B}" type="presParOf" srcId="{E9464042-B3AD-E74D-89E3-9F139C06DED5}" destId="{F86D936E-D042-6F4E-8AA5-F44B9E83AFA6}" srcOrd="1" destOrd="0" presId="urn:microsoft.com/office/officeart/2005/8/layout/hierarchy1"/>
    <dgm:cxn modelId="{45526768-A5D7-3343-9407-32DC7876ADE4}" type="presParOf" srcId="{7F173F42-50A2-104F-802E-8ABA6491B86D}" destId="{A94886CC-5E65-0F44-8530-2357022F1DD4}" srcOrd="3" destOrd="0" presId="urn:microsoft.com/office/officeart/2005/8/layout/hierarchy1"/>
    <dgm:cxn modelId="{86AB84E1-6889-5844-B112-5932E42A0269}" type="presParOf" srcId="{A94886CC-5E65-0F44-8530-2357022F1DD4}" destId="{114EA01D-F6CE-FB43-B28A-BD30265510A9}" srcOrd="0" destOrd="0" presId="urn:microsoft.com/office/officeart/2005/8/layout/hierarchy1"/>
    <dgm:cxn modelId="{0037EB02-B2D6-B143-AAC8-0C7CD064F656}" type="presParOf" srcId="{114EA01D-F6CE-FB43-B28A-BD30265510A9}" destId="{C9A987C5-22BA-0141-9B38-66DC8BA6470F}" srcOrd="0" destOrd="0" presId="urn:microsoft.com/office/officeart/2005/8/layout/hierarchy1"/>
    <dgm:cxn modelId="{996564C6-02C9-6942-8BF1-ED405DF38009}" type="presParOf" srcId="{114EA01D-F6CE-FB43-B28A-BD30265510A9}" destId="{EA5BDEEC-D27C-F443-BAD6-E4744913052C}" srcOrd="1" destOrd="0" presId="urn:microsoft.com/office/officeart/2005/8/layout/hierarchy1"/>
    <dgm:cxn modelId="{FF0B74B3-25FC-3942-82FB-812C0273A3E6}" type="presParOf" srcId="{A94886CC-5E65-0F44-8530-2357022F1DD4}" destId="{1EEEFF17-44B5-694F-A472-93E1F5290C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F25E1-28B3-4406-A14F-441F5093D48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927336-F0E2-4905-849A-88A97DAB7FB3}">
      <dgm:prSet/>
      <dgm:spPr/>
      <dgm:t>
        <a:bodyPr/>
        <a:lstStyle/>
        <a:p>
          <a:r>
            <a:rPr lang="en-US"/>
            <a:t>Building a custom CRM system using Django, Tailwind, and SQLite.</a:t>
          </a:r>
        </a:p>
      </dgm:t>
    </dgm:pt>
    <dgm:pt modelId="{2FCDC332-2953-4B64-8952-B2E42D816239}" type="parTrans" cxnId="{6EC840B8-ADF7-4D92-BAC9-514412311F56}">
      <dgm:prSet/>
      <dgm:spPr/>
      <dgm:t>
        <a:bodyPr/>
        <a:lstStyle/>
        <a:p>
          <a:endParaRPr lang="en-US"/>
        </a:p>
      </dgm:t>
    </dgm:pt>
    <dgm:pt modelId="{CFD25793-9818-458E-97C6-178C650DF865}" type="sibTrans" cxnId="{6EC840B8-ADF7-4D92-BAC9-514412311F56}">
      <dgm:prSet/>
      <dgm:spPr/>
      <dgm:t>
        <a:bodyPr/>
        <a:lstStyle/>
        <a:p>
          <a:endParaRPr lang="en-US"/>
        </a:p>
      </dgm:t>
    </dgm:pt>
    <dgm:pt modelId="{CAF890F7-1EBB-45AA-AE47-255FEC326220}">
      <dgm:prSet/>
      <dgm:spPr/>
      <dgm:t>
        <a:bodyPr/>
        <a:lstStyle/>
        <a:p>
          <a:r>
            <a:rPr lang="en-US"/>
            <a:t>Combines theoretical understanding and practical application.</a:t>
          </a:r>
        </a:p>
      </dgm:t>
    </dgm:pt>
    <dgm:pt modelId="{F9DDAE2D-54FF-400C-8B15-834AC4D4027A}" type="parTrans" cxnId="{0215FDB0-F2A6-4DD8-A04F-E0AD77167A5C}">
      <dgm:prSet/>
      <dgm:spPr/>
      <dgm:t>
        <a:bodyPr/>
        <a:lstStyle/>
        <a:p>
          <a:endParaRPr lang="en-US"/>
        </a:p>
      </dgm:t>
    </dgm:pt>
    <dgm:pt modelId="{2A27C80B-0B92-4359-8670-E7E5E69CFA36}" type="sibTrans" cxnId="{0215FDB0-F2A6-4DD8-A04F-E0AD77167A5C}">
      <dgm:prSet/>
      <dgm:spPr/>
      <dgm:t>
        <a:bodyPr/>
        <a:lstStyle/>
        <a:p>
          <a:endParaRPr lang="en-US"/>
        </a:p>
      </dgm:t>
    </dgm:pt>
    <dgm:pt modelId="{89C13E67-E054-4649-8E3A-8B21F03E4ABB}">
      <dgm:prSet/>
      <dgm:spPr/>
      <dgm:t>
        <a:bodyPr/>
        <a:lstStyle/>
        <a:p>
          <a:r>
            <a:rPr lang="en-US"/>
            <a:t>Aligns with academic and professional goals.</a:t>
          </a:r>
        </a:p>
      </dgm:t>
    </dgm:pt>
    <dgm:pt modelId="{D83DA086-7363-4F02-B9BA-9D13661CCC33}" type="parTrans" cxnId="{568F829E-569A-4893-AD50-3014476A07F2}">
      <dgm:prSet/>
      <dgm:spPr/>
      <dgm:t>
        <a:bodyPr/>
        <a:lstStyle/>
        <a:p>
          <a:endParaRPr lang="en-US"/>
        </a:p>
      </dgm:t>
    </dgm:pt>
    <dgm:pt modelId="{38D58198-B1B4-46AB-94B3-1041913A9B40}" type="sibTrans" cxnId="{568F829E-569A-4893-AD50-3014476A07F2}">
      <dgm:prSet/>
      <dgm:spPr/>
      <dgm:t>
        <a:bodyPr/>
        <a:lstStyle/>
        <a:p>
          <a:endParaRPr lang="en-US"/>
        </a:p>
      </dgm:t>
    </dgm:pt>
    <dgm:pt modelId="{2EE016AE-6A3A-46A4-A0E3-138676034408}">
      <dgm:prSet/>
      <dgm:spPr/>
      <dgm:t>
        <a:bodyPr/>
        <a:lstStyle/>
        <a:p>
          <a:r>
            <a:rPr lang="en-US"/>
            <a:t>Serves small-to-medium businesses.</a:t>
          </a:r>
        </a:p>
      </dgm:t>
    </dgm:pt>
    <dgm:pt modelId="{DC2EBDFC-0782-494F-9470-2F8A57BED208}" type="parTrans" cxnId="{7DA16658-79A6-4265-9165-CB53353E2AAA}">
      <dgm:prSet/>
      <dgm:spPr/>
      <dgm:t>
        <a:bodyPr/>
        <a:lstStyle/>
        <a:p>
          <a:endParaRPr lang="en-US"/>
        </a:p>
      </dgm:t>
    </dgm:pt>
    <dgm:pt modelId="{A4E21B92-83E2-4B83-B699-F650BC50C022}" type="sibTrans" cxnId="{7DA16658-79A6-4265-9165-CB53353E2AAA}">
      <dgm:prSet/>
      <dgm:spPr/>
      <dgm:t>
        <a:bodyPr/>
        <a:lstStyle/>
        <a:p>
          <a:endParaRPr lang="en-US"/>
        </a:p>
      </dgm:t>
    </dgm:pt>
    <dgm:pt modelId="{D75BE642-E344-824E-B45D-E4EE90167E15}" type="pres">
      <dgm:prSet presAssocID="{755F25E1-28B3-4406-A14F-441F5093D48D}" presName="outerComposite" presStyleCnt="0">
        <dgm:presLayoutVars>
          <dgm:chMax val="5"/>
          <dgm:dir/>
          <dgm:resizeHandles val="exact"/>
        </dgm:presLayoutVars>
      </dgm:prSet>
      <dgm:spPr/>
    </dgm:pt>
    <dgm:pt modelId="{2833F833-6B1B-B849-8219-AF38A47FA843}" type="pres">
      <dgm:prSet presAssocID="{755F25E1-28B3-4406-A14F-441F5093D48D}" presName="dummyMaxCanvas" presStyleCnt="0">
        <dgm:presLayoutVars/>
      </dgm:prSet>
      <dgm:spPr/>
    </dgm:pt>
    <dgm:pt modelId="{EBE71679-DAFE-7C4A-9024-26C9149E749E}" type="pres">
      <dgm:prSet presAssocID="{755F25E1-28B3-4406-A14F-441F5093D48D}" presName="FourNodes_1" presStyleLbl="node1" presStyleIdx="0" presStyleCnt="4">
        <dgm:presLayoutVars>
          <dgm:bulletEnabled val="1"/>
        </dgm:presLayoutVars>
      </dgm:prSet>
      <dgm:spPr/>
    </dgm:pt>
    <dgm:pt modelId="{42915B2F-2E94-0740-8070-95918CC12B82}" type="pres">
      <dgm:prSet presAssocID="{755F25E1-28B3-4406-A14F-441F5093D48D}" presName="FourNodes_2" presStyleLbl="node1" presStyleIdx="1" presStyleCnt="4">
        <dgm:presLayoutVars>
          <dgm:bulletEnabled val="1"/>
        </dgm:presLayoutVars>
      </dgm:prSet>
      <dgm:spPr/>
    </dgm:pt>
    <dgm:pt modelId="{B0ED7E0A-3E97-2E45-888C-829C92914363}" type="pres">
      <dgm:prSet presAssocID="{755F25E1-28B3-4406-A14F-441F5093D48D}" presName="FourNodes_3" presStyleLbl="node1" presStyleIdx="2" presStyleCnt="4">
        <dgm:presLayoutVars>
          <dgm:bulletEnabled val="1"/>
        </dgm:presLayoutVars>
      </dgm:prSet>
      <dgm:spPr/>
    </dgm:pt>
    <dgm:pt modelId="{FEBF39D1-8A6A-2F40-9C7D-68035B1EB0F0}" type="pres">
      <dgm:prSet presAssocID="{755F25E1-28B3-4406-A14F-441F5093D48D}" presName="FourNodes_4" presStyleLbl="node1" presStyleIdx="3" presStyleCnt="4">
        <dgm:presLayoutVars>
          <dgm:bulletEnabled val="1"/>
        </dgm:presLayoutVars>
      </dgm:prSet>
      <dgm:spPr/>
    </dgm:pt>
    <dgm:pt modelId="{E5BA8BDA-CCA4-0A4F-993E-45F2812E40E3}" type="pres">
      <dgm:prSet presAssocID="{755F25E1-28B3-4406-A14F-441F5093D48D}" presName="FourConn_1-2" presStyleLbl="fgAccFollowNode1" presStyleIdx="0" presStyleCnt="3">
        <dgm:presLayoutVars>
          <dgm:bulletEnabled val="1"/>
        </dgm:presLayoutVars>
      </dgm:prSet>
      <dgm:spPr/>
    </dgm:pt>
    <dgm:pt modelId="{6432E70B-3CA9-7C4F-B167-EAAF5E07B985}" type="pres">
      <dgm:prSet presAssocID="{755F25E1-28B3-4406-A14F-441F5093D48D}" presName="FourConn_2-3" presStyleLbl="fgAccFollowNode1" presStyleIdx="1" presStyleCnt="3">
        <dgm:presLayoutVars>
          <dgm:bulletEnabled val="1"/>
        </dgm:presLayoutVars>
      </dgm:prSet>
      <dgm:spPr/>
    </dgm:pt>
    <dgm:pt modelId="{16DC9B49-3336-EA4A-B87D-0A29C060FE36}" type="pres">
      <dgm:prSet presAssocID="{755F25E1-28B3-4406-A14F-441F5093D48D}" presName="FourConn_3-4" presStyleLbl="fgAccFollowNode1" presStyleIdx="2" presStyleCnt="3">
        <dgm:presLayoutVars>
          <dgm:bulletEnabled val="1"/>
        </dgm:presLayoutVars>
      </dgm:prSet>
      <dgm:spPr/>
    </dgm:pt>
    <dgm:pt modelId="{86D45AD3-76DA-714E-AB39-AC61DAC26CAD}" type="pres">
      <dgm:prSet presAssocID="{755F25E1-28B3-4406-A14F-441F5093D48D}" presName="FourNodes_1_text" presStyleLbl="node1" presStyleIdx="3" presStyleCnt="4">
        <dgm:presLayoutVars>
          <dgm:bulletEnabled val="1"/>
        </dgm:presLayoutVars>
      </dgm:prSet>
      <dgm:spPr/>
    </dgm:pt>
    <dgm:pt modelId="{12E0E899-22EB-B747-AB94-337B8FC5AC02}" type="pres">
      <dgm:prSet presAssocID="{755F25E1-28B3-4406-A14F-441F5093D48D}" presName="FourNodes_2_text" presStyleLbl="node1" presStyleIdx="3" presStyleCnt="4">
        <dgm:presLayoutVars>
          <dgm:bulletEnabled val="1"/>
        </dgm:presLayoutVars>
      </dgm:prSet>
      <dgm:spPr/>
    </dgm:pt>
    <dgm:pt modelId="{B61AE6A8-1DAD-A946-9558-E0CD58F2CF05}" type="pres">
      <dgm:prSet presAssocID="{755F25E1-28B3-4406-A14F-441F5093D48D}" presName="FourNodes_3_text" presStyleLbl="node1" presStyleIdx="3" presStyleCnt="4">
        <dgm:presLayoutVars>
          <dgm:bulletEnabled val="1"/>
        </dgm:presLayoutVars>
      </dgm:prSet>
      <dgm:spPr/>
    </dgm:pt>
    <dgm:pt modelId="{7FF04AA8-2EA7-274E-898F-415449CA855F}" type="pres">
      <dgm:prSet presAssocID="{755F25E1-28B3-4406-A14F-441F5093D48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B402711-AA7F-4D46-8B2F-62FC556D7646}" type="presOf" srcId="{CFD25793-9818-458E-97C6-178C650DF865}" destId="{E5BA8BDA-CCA4-0A4F-993E-45F2812E40E3}" srcOrd="0" destOrd="0" presId="urn:microsoft.com/office/officeart/2005/8/layout/vProcess5"/>
    <dgm:cxn modelId="{C9402335-A65C-2948-A1F2-5F79A5C57485}" type="presOf" srcId="{CAF890F7-1EBB-45AA-AE47-255FEC326220}" destId="{42915B2F-2E94-0740-8070-95918CC12B82}" srcOrd="0" destOrd="0" presId="urn:microsoft.com/office/officeart/2005/8/layout/vProcess5"/>
    <dgm:cxn modelId="{B265E736-3A5A-FC41-B08E-E23249AB30A3}" type="presOf" srcId="{38D58198-B1B4-46AB-94B3-1041913A9B40}" destId="{16DC9B49-3336-EA4A-B87D-0A29C060FE36}" srcOrd="0" destOrd="0" presId="urn:microsoft.com/office/officeart/2005/8/layout/vProcess5"/>
    <dgm:cxn modelId="{2BB18D43-C475-964C-A4FE-22E28C18F735}" type="presOf" srcId="{89C13E67-E054-4649-8E3A-8B21F03E4ABB}" destId="{B61AE6A8-1DAD-A946-9558-E0CD58F2CF05}" srcOrd="1" destOrd="0" presId="urn:microsoft.com/office/officeart/2005/8/layout/vProcess5"/>
    <dgm:cxn modelId="{7DA16658-79A6-4265-9165-CB53353E2AAA}" srcId="{755F25E1-28B3-4406-A14F-441F5093D48D}" destId="{2EE016AE-6A3A-46A4-A0E3-138676034408}" srcOrd="3" destOrd="0" parTransId="{DC2EBDFC-0782-494F-9470-2F8A57BED208}" sibTransId="{A4E21B92-83E2-4B83-B699-F650BC50C022}"/>
    <dgm:cxn modelId="{61E5055B-45CD-E64A-9D39-4DB35EBD4492}" type="presOf" srcId="{CAF890F7-1EBB-45AA-AE47-255FEC326220}" destId="{12E0E899-22EB-B747-AB94-337B8FC5AC02}" srcOrd="1" destOrd="0" presId="urn:microsoft.com/office/officeart/2005/8/layout/vProcess5"/>
    <dgm:cxn modelId="{77A51B7A-2218-1447-AAB5-6F495D592DD9}" type="presOf" srcId="{70927336-F0E2-4905-849A-88A97DAB7FB3}" destId="{86D45AD3-76DA-714E-AB39-AC61DAC26CAD}" srcOrd="1" destOrd="0" presId="urn:microsoft.com/office/officeart/2005/8/layout/vProcess5"/>
    <dgm:cxn modelId="{50EEE784-4B46-0E4C-88BC-C6D17613A01A}" type="presOf" srcId="{89C13E67-E054-4649-8E3A-8B21F03E4ABB}" destId="{B0ED7E0A-3E97-2E45-888C-829C92914363}" srcOrd="0" destOrd="0" presId="urn:microsoft.com/office/officeart/2005/8/layout/vProcess5"/>
    <dgm:cxn modelId="{1DCA6F88-AE5C-1641-B474-22C1C0F6EF0E}" type="presOf" srcId="{2EE016AE-6A3A-46A4-A0E3-138676034408}" destId="{7FF04AA8-2EA7-274E-898F-415449CA855F}" srcOrd="1" destOrd="0" presId="urn:microsoft.com/office/officeart/2005/8/layout/vProcess5"/>
    <dgm:cxn modelId="{568F829E-569A-4893-AD50-3014476A07F2}" srcId="{755F25E1-28B3-4406-A14F-441F5093D48D}" destId="{89C13E67-E054-4649-8E3A-8B21F03E4ABB}" srcOrd="2" destOrd="0" parTransId="{D83DA086-7363-4F02-B9BA-9D13661CCC33}" sibTransId="{38D58198-B1B4-46AB-94B3-1041913A9B40}"/>
    <dgm:cxn modelId="{0215FDB0-F2A6-4DD8-A04F-E0AD77167A5C}" srcId="{755F25E1-28B3-4406-A14F-441F5093D48D}" destId="{CAF890F7-1EBB-45AA-AE47-255FEC326220}" srcOrd="1" destOrd="0" parTransId="{F9DDAE2D-54FF-400C-8B15-834AC4D4027A}" sibTransId="{2A27C80B-0B92-4359-8670-E7E5E69CFA36}"/>
    <dgm:cxn modelId="{6EC840B8-ADF7-4D92-BAC9-514412311F56}" srcId="{755F25E1-28B3-4406-A14F-441F5093D48D}" destId="{70927336-F0E2-4905-849A-88A97DAB7FB3}" srcOrd="0" destOrd="0" parTransId="{2FCDC332-2953-4B64-8952-B2E42D816239}" sibTransId="{CFD25793-9818-458E-97C6-178C650DF865}"/>
    <dgm:cxn modelId="{ADA921CC-8EA2-D64C-BD70-D465BB07AC85}" type="presOf" srcId="{2EE016AE-6A3A-46A4-A0E3-138676034408}" destId="{FEBF39D1-8A6A-2F40-9C7D-68035B1EB0F0}" srcOrd="0" destOrd="0" presId="urn:microsoft.com/office/officeart/2005/8/layout/vProcess5"/>
    <dgm:cxn modelId="{03B06ED1-BA95-DB4F-8205-B8699F8734FE}" type="presOf" srcId="{755F25E1-28B3-4406-A14F-441F5093D48D}" destId="{D75BE642-E344-824E-B45D-E4EE90167E15}" srcOrd="0" destOrd="0" presId="urn:microsoft.com/office/officeart/2005/8/layout/vProcess5"/>
    <dgm:cxn modelId="{BA53ADDE-D96D-F641-A5C2-7CD3C97D2290}" type="presOf" srcId="{2A27C80B-0B92-4359-8670-E7E5E69CFA36}" destId="{6432E70B-3CA9-7C4F-B167-EAAF5E07B985}" srcOrd="0" destOrd="0" presId="urn:microsoft.com/office/officeart/2005/8/layout/vProcess5"/>
    <dgm:cxn modelId="{1A6EC4E4-01EA-7F43-BBC7-CC9CA8CAF3B4}" type="presOf" srcId="{70927336-F0E2-4905-849A-88A97DAB7FB3}" destId="{EBE71679-DAFE-7C4A-9024-26C9149E749E}" srcOrd="0" destOrd="0" presId="urn:microsoft.com/office/officeart/2005/8/layout/vProcess5"/>
    <dgm:cxn modelId="{92C15F87-B49A-F046-B476-49337EAB572A}" type="presParOf" srcId="{D75BE642-E344-824E-B45D-E4EE90167E15}" destId="{2833F833-6B1B-B849-8219-AF38A47FA843}" srcOrd="0" destOrd="0" presId="urn:microsoft.com/office/officeart/2005/8/layout/vProcess5"/>
    <dgm:cxn modelId="{F873356E-78A0-3241-8762-F1E3B22291F2}" type="presParOf" srcId="{D75BE642-E344-824E-B45D-E4EE90167E15}" destId="{EBE71679-DAFE-7C4A-9024-26C9149E749E}" srcOrd="1" destOrd="0" presId="urn:microsoft.com/office/officeart/2005/8/layout/vProcess5"/>
    <dgm:cxn modelId="{5743A7A1-CE5C-E942-8CA9-69F25480CAD7}" type="presParOf" srcId="{D75BE642-E344-824E-B45D-E4EE90167E15}" destId="{42915B2F-2E94-0740-8070-95918CC12B82}" srcOrd="2" destOrd="0" presId="urn:microsoft.com/office/officeart/2005/8/layout/vProcess5"/>
    <dgm:cxn modelId="{6EE43903-D753-6945-B8FB-4D87C79E5CC0}" type="presParOf" srcId="{D75BE642-E344-824E-B45D-E4EE90167E15}" destId="{B0ED7E0A-3E97-2E45-888C-829C92914363}" srcOrd="3" destOrd="0" presId="urn:microsoft.com/office/officeart/2005/8/layout/vProcess5"/>
    <dgm:cxn modelId="{EF744489-D799-844B-AD62-5544471C7734}" type="presParOf" srcId="{D75BE642-E344-824E-B45D-E4EE90167E15}" destId="{FEBF39D1-8A6A-2F40-9C7D-68035B1EB0F0}" srcOrd="4" destOrd="0" presId="urn:microsoft.com/office/officeart/2005/8/layout/vProcess5"/>
    <dgm:cxn modelId="{390E7E97-8194-8649-B6BC-B47A4EA9BCB5}" type="presParOf" srcId="{D75BE642-E344-824E-B45D-E4EE90167E15}" destId="{E5BA8BDA-CCA4-0A4F-993E-45F2812E40E3}" srcOrd="5" destOrd="0" presId="urn:microsoft.com/office/officeart/2005/8/layout/vProcess5"/>
    <dgm:cxn modelId="{0EF5FA61-6106-C040-ABC2-CE7242994C52}" type="presParOf" srcId="{D75BE642-E344-824E-B45D-E4EE90167E15}" destId="{6432E70B-3CA9-7C4F-B167-EAAF5E07B985}" srcOrd="6" destOrd="0" presId="urn:microsoft.com/office/officeart/2005/8/layout/vProcess5"/>
    <dgm:cxn modelId="{B7A698E6-0967-1547-BF11-C3FD956BE0BB}" type="presParOf" srcId="{D75BE642-E344-824E-B45D-E4EE90167E15}" destId="{16DC9B49-3336-EA4A-B87D-0A29C060FE36}" srcOrd="7" destOrd="0" presId="urn:microsoft.com/office/officeart/2005/8/layout/vProcess5"/>
    <dgm:cxn modelId="{35BF21C9-5756-1142-8DC5-2C84F15AEC8B}" type="presParOf" srcId="{D75BE642-E344-824E-B45D-E4EE90167E15}" destId="{86D45AD3-76DA-714E-AB39-AC61DAC26CAD}" srcOrd="8" destOrd="0" presId="urn:microsoft.com/office/officeart/2005/8/layout/vProcess5"/>
    <dgm:cxn modelId="{092E3AAF-C338-6141-A8C2-B05AF7242E71}" type="presParOf" srcId="{D75BE642-E344-824E-B45D-E4EE90167E15}" destId="{12E0E899-22EB-B747-AB94-337B8FC5AC02}" srcOrd="9" destOrd="0" presId="urn:microsoft.com/office/officeart/2005/8/layout/vProcess5"/>
    <dgm:cxn modelId="{082ED398-19E8-5E41-BCF3-4CC6998BF9AB}" type="presParOf" srcId="{D75BE642-E344-824E-B45D-E4EE90167E15}" destId="{B61AE6A8-1DAD-A946-9558-E0CD58F2CF05}" srcOrd="10" destOrd="0" presId="urn:microsoft.com/office/officeart/2005/8/layout/vProcess5"/>
    <dgm:cxn modelId="{60F35908-DEF8-784C-98A3-E1578AD2235F}" type="presParOf" srcId="{D75BE642-E344-824E-B45D-E4EE90167E15}" destId="{7FF04AA8-2EA7-274E-898F-415449CA855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332BE7-6448-44B4-92B9-F90C555BB98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A4B008-B7AA-4515-8623-4C42655F085E}">
      <dgm:prSet/>
      <dgm:spPr/>
      <dgm:t>
        <a:bodyPr/>
        <a:lstStyle/>
        <a:p>
          <a:pPr>
            <a:defRPr cap="all"/>
          </a:pPr>
          <a:r>
            <a:rPr lang="en-US"/>
            <a:t>Courses like Data Structures, Python, and Software Engineering prepared for technical challenges.</a:t>
          </a:r>
        </a:p>
      </dgm:t>
    </dgm:pt>
    <dgm:pt modelId="{78948631-03C7-491D-B19A-8184DC3056A6}" type="parTrans" cxnId="{4E4DC987-A599-434E-8C14-3E5E0694BEF4}">
      <dgm:prSet/>
      <dgm:spPr/>
      <dgm:t>
        <a:bodyPr/>
        <a:lstStyle/>
        <a:p>
          <a:endParaRPr lang="en-US"/>
        </a:p>
      </dgm:t>
    </dgm:pt>
    <dgm:pt modelId="{D1BEF6DB-61C4-41F8-8379-1887107596F3}" type="sibTrans" cxnId="{4E4DC987-A599-434E-8C14-3E5E0694BEF4}">
      <dgm:prSet/>
      <dgm:spPr/>
      <dgm:t>
        <a:bodyPr/>
        <a:lstStyle/>
        <a:p>
          <a:endParaRPr lang="en-US"/>
        </a:p>
      </dgm:t>
    </dgm:pt>
    <dgm:pt modelId="{65EC60A6-116D-4370-AD8B-D0C87C45CEF7}">
      <dgm:prSet/>
      <dgm:spPr/>
      <dgm:t>
        <a:bodyPr/>
        <a:lstStyle/>
        <a:p>
          <a:pPr>
            <a:defRPr cap="all"/>
          </a:pPr>
          <a:r>
            <a:rPr lang="en-US"/>
            <a:t>Co-op at Delta Air Lines reinforced web frameworks knowledge.</a:t>
          </a:r>
        </a:p>
      </dgm:t>
    </dgm:pt>
    <dgm:pt modelId="{337CF881-A2EF-40B9-93AE-E9BD4C0FACE5}" type="parTrans" cxnId="{24F50DAC-A5B0-4EE2-8AB8-0A8138D2F999}">
      <dgm:prSet/>
      <dgm:spPr/>
      <dgm:t>
        <a:bodyPr/>
        <a:lstStyle/>
        <a:p>
          <a:endParaRPr lang="en-US"/>
        </a:p>
      </dgm:t>
    </dgm:pt>
    <dgm:pt modelId="{DE8AB153-8B5F-41E2-9B5F-52CF89831A29}" type="sibTrans" cxnId="{24F50DAC-A5B0-4EE2-8AB8-0A8138D2F999}">
      <dgm:prSet/>
      <dgm:spPr/>
      <dgm:t>
        <a:bodyPr/>
        <a:lstStyle/>
        <a:p>
          <a:endParaRPr lang="en-US"/>
        </a:p>
      </dgm:t>
    </dgm:pt>
    <dgm:pt modelId="{2F9F8539-63F9-4E80-AD41-63EC40BA4EA7}">
      <dgm:prSet/>
      <dgm:spPr/>
      <dgm:t>
        <a:bodyPr/>
        <a:lstStyle/>
        <a:p>
          <a:pPr>
            <a:defRPr cap="all"/>
          </a:pPr>
          <a:r>
            <a:rPr lang="en-US"/>
            <a:t>Data analysis skills gained from Bearcat Buddies department.</a:t>
          </a:r>
        </a:p>
      </dgm:t>
    </dgm:pt>
    <dgm:pt modelId="{CB05D774-3905-47CC-8E5E-B38145B568E9}" type="parTrans" cxnId="{5C05117B-D73B-40C1-A6A4-85114D146760}">
      <dgm:prSet/>
      <dgm:spPr/>
      <dgm:t>
        <a:bodyPr/>
        <a:lstStyle/>
        <a:p>
          <a:endParaRPr lang="en-US"/>
        </a:p>
      </dgm:t>
    </dgm:pt>
    <dgm:pt modelId="{A161CF97-D905-4D1B-8A7B-CE15C2114FC1}" type="sibTrans" cxnId="{5C05117B-D73B-40C1-A6A4-85114D146760}">
      <dgm:prSet/>
      <dgm:spPr/>
      <dgm:t>
        <a:bodyPr/>
        <a:lstStyle/>
        <a:p>
          <a:endParaRPr lang="en-US"/>
        </a:p>
      </dgm:t>
    </dgm:pt>
    <dgm:pt modelId="{08522E48-EA82-4231-8CD4-41C6C0463E87}" type="pres">
      <dgm:prSet presAssocID="{71332BE7-6448-44B4-92B9-F90C555BB98E}" presName="root" presStyleCnt="0">
        <dgm:presLayoutVars>
          <dgm:dir/>
          <dgm:resizeHandles val="exact"/>
        </dgm:presLayoutVars>
      </dgm:prSet>
      <dgm:spPr/>
    </dgm:pt>
    <dgm:pt modelId="{9948E77B-24C6-47B8-B3B4-B6815A0FB50C}" type="pres">
      <dgm:prSet presAssocID="{59A4B008-B7AA-4515-8623-4C42655F085E}" presName="compNode" presStyleCnt="0"/>
      <dgm:spPr/>
    </dgm:pt>
    <dgm:pt modelId="{5632DF18-EA8B-4CCE-AB08-F3721A8088C7}" type="pres">
      <dgm:prSet presAssocID="{59A4B008-B7AA-4515-8623-4C42655F085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727CA37-C6FC-47F6-BA37-BBEFB6775120}" type="pres">
      <dgm:prSet presAssocID="{59A4B008-B7AA-4515-8623-4C42655F08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B2FF66C-7E60-4E3A-A2ED-A45C65ADD00A}" type="pres">
      <dgm:prSet presAssocID="{59A4B008-B7AA-4515-8623-4C42655F085E}" presName="spaceRect" presStyleCnt="0"/>
      <dgm:spPr/>
    </dgm:pt>
    <dgm:pt modelId="{D7C932B6-C702-4548-9AEB-1AAD4CBF7537}" type="pres">
      <dgm:prSet presAssocID="{59A4B008-B7AA-4515-8623-4C42655F085E}" presName="textRect" presStyleLbl="revTx" presStyleIdx="0" presStyleCnt="3">
        <dgm:presLayoutVars>
          <dgm:chMax val="1"/>
          <dgm:chPref val="1"/>
        </dgm:presLayoutVars>
      </dgm:prSet>
      <dgm:spPr/>
    </dgm:pt>
    <dgm:pt modelId="{F328B690-A2B7-41BA-9959-7DDD1591D047}" type="pres">
      <dgm:prSet presAssocID="{D1BEF6DB-61C4-41F8-8379-1887107596F3}" presName="sibTrans" presStyleCnt="0"/>
      <dgm:spPr/>
    </dgm:pt>
    <dgm:pt modelId="{52DA74EF-CF6E-476E-A91E-285B9EF3A06B}" type="pres">
      <dgm:prSet presAssocID="{65EC60A6-116D-4370-AD8B-D0C87C45CEF7}" presName="compNode" presStyleCnt="0"/>
      <dgm:spPr/>
    </dgm:pt>
    <dgm:pt modelId="{64486B5C-F4B5-4515-9E82-43800457E30C}" type="pres">
      <dgm:prSet presAssocID="{65EC60A6-116D-4370-AD8B-D0C87C45CEF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E59326-500A-4C02-AC5C-AFC930C127B7}" type="pres">
      <dgm:prSet presAssocID="{65EC60A6-116D-4370-AD8B-D0C87C45CE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0A302274-DBCB-419A-B256-8165B5A68D87}" type="pres">
      <dgm:prSet presAssocID="{65EC60A6-116D-4370-AD8B-D0C87C45CEF7}" presName="spaceRect" presStyleCnt="0"/>
      <dgm:spPr/>
    </dgm:pt>
    <dgm:pt modelId="{E9595B9C-AC8D-43F9-B008-5363CC6104FF}" type="pres">
      <dgm:prSet presAssocID="{65EC60A6-116D-4370-AD8B-D0C87C45CEF7}" presName="textRect" presStyleLbl="revTx" presStyleIdx="1" presStyleCnt="3">
        <dgm:presLayoutVars>
          <dgm:chMax val="1"/>
          <dgm:chPref val="1"/>
        </dgm:presLayoutVars>
      </dgm:prSet>
      <dgm:spPr/>
    </dgm:pt>
    <dgm:pt modelId="{7BFC3B15-9D4B-47E0-8A65-D5FB71F6792F}" type="pres">
      <dgm:prSet presAssocID="{DE8AB153-8B5F-41E2-9B5F-52CF89831A29}" presName="sibTrans" presStyleCnt="0"/>
      <dgm:spPr/>
    </dgm:pt>
    <dgm:pt modelId="{EB646D03-BCC5-4098-9F0F-FE9281A65075}" type="pres">
      <dgm:prSet presAssocID="{2F9F8539-63F9-4E80-AD41-63EC40BA4EA7}" presName="compNode" presStyleCnt="0"/>
      <dgm:spPr/>
    </dgm:pt>
    <dgm:pt modelId="{43A7CE52-F523-438E-9915-8C5942EBA5BF}" type="pres">
      <dgm:prSet presAssocID="{2F9F8539-63F9-4E80-AD41-63EC40BA4EA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38E391-5AAF-45CC-9BC6-FE309477215C}" type="pres">
      <dgm:prSet presAssocID="{2F9F8539-63F9-4E80-AD41-63EC40BA4E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9981BA-BE3D-4FD1-A3A3-60C4DE649411}" type="pres">
      <dgm:prSet presAssocID="{2F9F8539-63F9-4E80-AD41-63EC40BA4EA7}" presName="spaceRect" presStyleCnt="0"/>
      <dgm:spPr/>
    </dgm:pt>
    <dgm:pt modelId="{998F8B67-B7DB-48DF-AE11-0048ED54AC8C}" type="pres">
      <dgm:prSet presAssocID="{2F9F8539-63F9-4E80-AD41-63EC40BA4E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1FAE42-F3C9-4DE9-B107-8CD5D199DEA8}" type="presOf" srcId="{59A4B008-B7AA-4515-8623-4C42655F085E}" destId="{D7C932B6-C702-4548-9AEB-1AAD4CBF7537}" srcOrd="0" destOrd="0" presId="urn:microsoft.com/office/officeart/2018/5/layout/IconLeafLabelList"/>
    <dgm:cxn modelId="{5C05117B-D73B-40C1-A6A4-85114D146760}" srcId="{71332BE7-6448-44B4-92B9-F90C555BB98E}" destId="{2F9F8539-63F9-4E80-AD41-63EC40BA4EA7}" srcOrd="2" destOrd="0" parTransId="{CB05D774-3905-47CC-8E5E-B38145B568E9}" sibTransId="{A161CF97-D905-4D1B-8A7B-CE15C2114FC1}"/>
    <dgm:cxn modelId="{4E4DC987-A599-434E-8C14-3E5E0694BEF4}" srcId="{71332BE7-6448-44B4-92B9-F90C555BB98E}" destId="{59A4B008-B7AA-4515-8623-4C42655F085E}" srcOrd="0" destOrd="0" parTransId="{78948631-03C7-491D-B19A-8184DC3056A6}" sibTransId="{D1BEF6DB-61C4-41F8-8379-1887107596F3}"/>
    <dgm:cxn modelId="{78E7E59D-7F56-45AB-BDEB-36A3D95E0FC7}" type="presOf" srcId="{65EC60A6-116D-4370-AD8B-D0C87C45CEF7}" destId="{E9595B9C-AC8D-43F9-B008-5363CC6104FF}" srcOrd="0" destOrd="0" presId="urn:microsoft.com/office/officeart/2018/5/layout/IconLeafLabelList"/>
    <dgm:cxn modelId="{24F50DAC-A5B0-4EE2-8AB8-0A8138D2F999}" srcId="{71332BE7-6448-44B4-92B9-F90C555BB98E}" destId="{65EC60A6-116D-4370-AD8B-D0C87C45CEF7}" srcOrd="1" destOrd="0" parTransId="{337CF881-A2EF-40B9-93AE-E9BD4C0FACE5}" sibTransId="{DE8AB153-8B5F-41E2-9B5F-52CF89831A29}"/>
    <dgm:cxn modelId="{6139F4DF-B253-45E2-973E-468104D2356B}" type="presOf" srcId="{2F9F8539-63F9-4E80-AD41-63EC40BA4EA7}" destId="{998F8B67-B7DB-48DF-AE11-0048ED54AC8C}" srcOrd="0" destOrd="0" presId="urn:microsoft.com/office/officeart/2018/5/layout/IconLeafLabelList"/>
    <dgm:cxn modelId="{961950EF-C283-4843-ACD0-87130C9953B7}" type="presOf" srcId="{71332BE7-6448-44B4-92B9-F90C555BB98E}" destId="{08522E48-EA82-4231-8CD4-41C6C0463E87}" srcOrd="0" destOrd="0" presId="urn:microsoft.com/office/officeart/2018/5/layout/IconLeafLabelList"/>
    <dgm:cxn modelId="{BE93D19E-C0F0-4CE6-A9B9-DC0B3E60A55D}" type="presParOf" srcId="{08522E48-EA82-4231-8CD4-41C6C0463E87}" destId="{9948E77B-24C6-47B8-B3B4-B6815A0FB50C}" srcOrd="0" destOrd="0" presId="urn:microsoft.com/office/officeart/2018/5/layout/IconLeafLabelList"/>
    <dgm:cxn modelId="{726D0270-0D1C-4FFA-ACB8-9E4740D5C532}" type="presParOf" srcId="{9948E77B-24C6-47B8-B3B4-B6815A0FB50C}" destId="{5632DF18-EA8B-4CCE-AB08-F3721A8088C7}" srcOrd="0" destOrd="0" presId="urn:microsoft.com/office/officeart/2018/5/layout/IconLeafLabelList"/>
    <dgm:cxn modelId="{E61591C4-18C9-4B85-AF48-4F830AC7DE0D}" type="presParOf" srcId="{9948E77B-24C6-47B8-B3B4-B6815A0FB50C}" destId="{A727CA37-C6FC-47F6-BA37-BBEFB6775120}" srcOrd="1" destOrd="0" presId="urn:microsoft.com/office/officeart/2018/5/layout/IconLeafLabelList"/>
    <dgm:cxn modelId="{A9F0F595-04DB-43CC-971A-F2CAF55B8866}" type="presParOf" srcId="{9948E77B-24C6-47B8-B3B4-B6815A0FB50C}" destId="{5B2FF66C-7E60-4E3A-A2ED-A45C65ADD00A}" srcOrd="2" destOrd="0" presId="urn:microsoft.com/office/officeart/2018/5/layout/IconLeafLabelList"/>
    <dgm:cxn modelId="{B0AAC19F-AAA8-466D-81A2-777BD4B3B31E}" type="presParOf" srcId="{9948E77B-24C6-47B8-B3B4-B6815A0FB50C}" destId="{D7C932B6-C702-4548-9AEB-1AAD4CBF7537}" srcOrd="3" destOrd="0" presId="urn:microsoft.com/office/officeart/2018/5/layout/IconLeafLabelList"/>
    <dgm:cxn modelId="{13DB552A-61B8-4A9C-96FE-6CEB15C9FF3A}" type="presParOf" srcId="{08522E48-EA82-4231-8CD4-41C6C0463E87}" destId="{F328B690-A2B7-41BA-9959-7DDD1591D047}" srcOrd="1" destOrd="0" presId="urn:microsoft.com/office/officeart/2018/5/layout/IconLeafLabelList"/>
    <dgm:cxn modelId="{E9FDA9D1-C5EF-4CEC-BBD5-CBB3848661C9}" type="presParOf" srcId="{08522E48-EA82-4231-8CD4-41C6C0463E87}" destId="{52DA74EF-CF6E-476E-A91E-285B9EF3A06B}" srcOrd="2" destOrd="0" presId="urn:microsoft.com/office/officeart/2018/5/layout/IconLeafLabelList"/>
    <dgm:cxn modelId="{31DAD21C-72EF-4CE9-A59E-975C8166423C}" type="presParOf" srcId="{52DA74EF-CF6E-476E-A91E-285B9EF3A06B}" destId="{64486B5C-F4B5-4515-9E82-43800457E30C}" srcOrd="0" destOrd="0" presId="urn:microsoft.com/office/officeart/2018/5/layout/IconLeafLabelList"/>
    <dgm:cxn modelId="{4EE9BA0C-A7E8-4F3F-88ED-E7483B6201BD}" type="presParOf" srcId="{52DA74EF-CF6E-476E-A91E-285B9EF3A06B}" destId="{5BE59326-500A-4C02-AC5C-AFC930C127B7}" srcOrd="1" destOrd="0" presId="urn:microsoft.com/office/officeart/2018/5/layout/IconLeafLabelList"/>
    <dgm:cxn modelId="{845E5495-8DA9-4C41-B2C6-FFEC14BEDB9E}" type="presParOf" srcId="{52DA74EF-CF6E-476E-A91E-285B9EF3A06B}" destId="{0A302274-DBCB-419A-B256-8165B5A68D87}" srcOrd="2" destOrd="0" presId="urn:microsoft.com/office/officeart/2018/5/layout/IconLeafLabelList"/>
    <dgm:cxn modelId="{F705E7E2-0FED-4595-8A06-1BC3F54FCB7C}" type="presParOf" srcId="{52DA74EF-CF6E-476E-A91E-285B9EF3A06B}" destId="{E9595B9C-AC8D-43F9-B008-5363CC6104FF}" srcOrd="3" destOrd="0" presId="urn:microsoft.com/office/officeart/2018/5/layout/IconLeafLabelList"/>
    <dgm:cxn modelId="{09016E2A-4467-4523-886B-B23D7BC7D8C9}" type="presParOf" srcId="{08522E48-EA82-4231-8CD4-41C6C0463E87}" destId="{7BFC3B15-9D4B-47E0-8A65-D5FB71F6792F}" srcOrd="3" destOrd="0" presId="urn:microsoft.com/office/officeart/2018/5/layout/IconLeafLabelList"/>
    <dgm:cxn modelId="{CD3CD606-E87A-4A2B-A055-DA626A045795}" type="presParOf" srcId="{08522E48-EA82-4231-8CD4-41C6C0463E87}" destId="{EB646D03-BCC5-4098-9F0F-FE9281A65075}" srcOrd="4" destOrd="0" presId="urn:microsoft.com/office/officeart/2018/5/layout/IconLeafLabelList"/>
    <dgm:cxn modelId="{5892048B-C671-482B-B722-6B715B735F23}" type="presParOf" srcId="{EB646D03-BCC5-4098-9F0F-FE9281A65075}" destId="{43A7CE52-F523-438E-9915-8C5942EBA5BF}" srcOrd="0" destOrd="0" presId="urn:microsoft.com/office/officeart/2018/5/layout/IconLeafLabelList"/>
    <dgm:cxn modelId="{45A12576-8030-4EAE-B551-B6E6ADBC1F46}" type="presParOf" srcId="{EB646D03-BCC5-4098-9F0F-FE9281A65075}" destId="{D238E391-5AAF-45CC-9BC6-FE309477215C}" srcOrd="1" destOrd="0" presId="urn:microsoft.com/office/officeart/2018/5/layout/IconLeafLabelList"/>
    <dgm:cxn modelId="{3149E68A-8430-4B7F-BB09-2BD75485CEEE}" type="presParOf" srcId="{EB646D03-BCC5-4098-9F0F-FE9281A65075}" destId="{609981BA-BE3D-4FD1-A3A3-60C4DE649411}" srcOrd="2" destOrd="0" presId="urn:microsoft.com/office/officeart/2018/5/layout/IconLeafLabelList"/>
    <dgm:cxn modelId="{F1C8B081-2072-43ED-A741-C9688C22CA67}" type="presParOf" srcId="{EB646D03-BCC5-4098-9F0F-FE9281A65075}" destId="{998F8B67-B7DB-48DF-AE11-0048ED54AC8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1989EE-0792-4AB7-B31A-531C478C126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AEDDB2-88EF-43B1-B32D-09FEA8446D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Small business owner: Manage customer profiles efficiently.</a:t>
          </a:r>
        </a:p>
      </dgm:t>
    </dgm:pt>
    <dgm:pt modelId="{5395B7A5-87EC-4A78-BBBA-ADEF5F93504A}" type="parTrans" cxnId="{2C25552C-7ADD-4BD0-A09A-01653D9F7878}">
      <dgm:prSet/>
      <dgm:spPr/>
      <dgm:t>
        <a:bodyPr/>
        <a:lstStyle/>
        <a:p>
          <a:endParaRPr lang="en-US"/>
        </a:p>
      </dgm:t>
    </dgm:pt>
    <dgm:pt modelId="{75C8385E-9DEB-4D46-A565-18629003BBB1}" type="sibTrans" cxnId="{2C25552C-7ADD-4BD0-A09A-01653D9F7878}">
      <dgm:prSet/>
      <dgm:spPr/>
      <dgm:t>
        <a:bodyPr/>
        <a:lstStyle/>
        <a:p>
          <a:endParaRPr lang="en-US"/>
        </a:p>
      </dgm:t>
    </dgm:pt>
    <dgm:pt modelId="{1F95C521-1DCB-4EAC-A040-74B0658858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Team manager: Assign customers to team members.</a:t>
          </a:r>
        </a:p>
      </dgm:t>
    </dgm:pt>
    <dgm:pt modelId="{28BAD1C4-F532-4672-BD94-D41AE6135E80}" type="parTrans" cxnId="{98F9BBCC-87C0-4069-97B0-A3259913086C}">
      <dgm:prSet/>
      <dgm:spPr/>
      <dgm:t>
        <a:bodyPr/>
        <a:lstStyle/>
        <a:p>
          <a:endParaRPr lang="en-US"/>
        </a:p>
      </dgm:t>
    </dgm:pt>
    <dgm:pt modelId="{61A734BF-7BF6-451C-BE6B-DF581FC1ABD0}" type="sibTrans" cxnId="{98F9BBCC-87C0-4069-97B0-A3259913086C}">
      <dgm:prSet/>
      <dgm:spPr/>
      <dgm:t>
        <a:bodyPr/>
        <a:lstStyle/>
        <a:p>
          <a:endParaRPr lang="en-US"/>
        </a:p>
      </dgm:t>
    </dgm:pt>
    <dgm:pt modelId="{3FFD7A41-E247-4987-8AB2-BE5207B7F0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Sales rep: Access detailed customer information.</a:t>
          </a:r>
        </a:p>
      </dgm:t>
    </dgm:pt>
    <dgm:pt modelId="{98DB812E-95B1-4813-8843-D843EDAB6ABD}" type="parTrans" cxnId="{1452FE48-7D34-439B-9CFB-E33065DF46A0}">
      <dgm:prSet/>
      <dgm:spPr/>
      <dgm:t>
        <a:bodyPr/>
        <a:lstStyle/>
        <a:p>
          <a:endParaRPr lang="en-US"/>
        </a:p>
      </dgm:t>
    </dgm:pt>
    <dgm:pt modelId="{39E5BC25-0E83-4B3B-8AEB-8377758B980F}" type="sibTrans" cxnId="{1452FE48-7D34-439B-9CFB-E33065DF46A0}">
      <dgm:prSet/>
      <dgm:spPr/>
      <dgm:t>
        <a:bodyPr/>
        <a:lstStyle/>
        <a:p>
          <a:endParaRPr lang="en-US"/>
        </a:p>
      </dgm:t>
    </dgm:pt>
    <dgm:pt modelId="{94AFFBC0-F753-4320-B532-7A53AFA76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Admin: Manage user access and permissions.</a:t>
          </a:r>
        </a:p>
      </dgm:t>
    </dgm:pt>
    <dgm:pt modelId="{C7E1C187-D905-4ECE-86AE-1C2F3C4E3C4C}" type="parTrans" cxnId="{37B0078A-CC42-4B90-937E-BB9C6B5A6022}">
      <dgm:prSet/>
      <dgm:spPr/>
      <dgm:t>
        <a:bodyPr/>
        <a:lstStyle/>
        <a:p>
          <a:endParaRPr lang="en-US"/>
        </a:p>
      </dgm:t>
    </dgm:pt>
    <dgm:pt modelId="{199F1D77-3FF1-461C-9F8D-42EA353AB427}" type="sibTrans" cxnId="{37B0078A-CC42-4B90-937E-BB9C6B5A6022}">
      <dgm:prSet/>
      <dgm:spPr/>
      <dgm:t>
        <a:bodyPr/>
        <a:lstStyle/>
        <a:p>
          <a:endParaRPr lang="en-US"/>
        </a:p>
      </dgm:t>
    </dgm:pt>
    <dgm:pt modelId="{84803DA8-B3A0-4058-9841-86BD3CE9DA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Business analyst: Generate performance reports.</a:t>
          </a:r>
        </a:p>
      </dgm:t>
    </dgm:pt>
    <dgm:pt modelId="{D3D9BB5E-D4E8-40AA-BF00-C433CCCD41D2}" type="parTrans" cxnId="{FF575783-C06E-4573-80F6-03D5E9C54D33}">
      <dgm:prSet/>
      <dgm:spPr/>
      <dgm:t>
        <a:bodyPr/>
        <a:lstStyle/>
        <a:p>
          <a:endParaRPr lang="en-US"/>
        </a:p>
      </dgm:t>
    </dgm:pt>
    <dgm:pt modelId="{E0512C38-2A32-476B-A67F-CF2C33AF504D}" type="sibTrans" cxnId="{FF575783-C06E-4573-80F6-03D5E9C54D33}">
      <dgm:prSet/>
      <dgm:spPr/>
      <dgm:t>
        <a:bodyPr/>
        <a:lstStyle/>
        <a:p>
          <a:endParaRPr lang="en-US"/>
        </a:p>
      </dgm:t>
    </dgm:pt>
    <dgm:pt modelId="{1E8A4C7D-69A4-4C48-ACA1-A9AAFA33F117}" type="pres">
      <dgm:prSet presAssocID="{8C1989EE-0792-4AB7-B31A-531C478C1268}" presName="root" presStyleCnt="0">
        <dgm:presLayoutVars>
          <dgm:dir/>
          <dgm:resizeHandles val="exact"/>
        </dgm:presLayoutVars>
      </dgm:prSet>
      <dgm:spPr/>
    </dgm:pt>
    <dgm:pt modelId="{5B5855CF-1123-4869-96DD-B6F773BF97C8}" type="pres">
      <dgm:prSet presAssocID="{D9AEDDB2-88EF-43B1-B32D-09FEA8446D63}" presName="compNode" presStyleCnt="0"/>
      <dgm:spPr/>
    </dgm:pt>
    <dgm:pt modelId="{8413037E-94DB-4472-A6D7-E6B32D371C5B}" type="pres">
      <dgm:prSet presAssocID="{D9AEDDB2-88EF-43B1-B32D-09FEA8446D6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17A09E5-32C8-46AA-A234-F98CC183BC82}" type="pres">
      <dgm:prSet presAssocID="{D9AEDDB2-88EF-43B1-B32D-09FEA8446D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1BD80FD-9E87-44F1-AEC5-2B7D67DF3D52}" type="pres">
      <dgm:prSet presAssocID="{D9AEDDB2-88EF-43B1-B32D-09FEA8446D63}" presName="spaceRect" presStyleCnt="0"/>
      <dgm:spPr/>
    </dgm:pt>
    <dgm:pt modelId="{E8C7A082-E6C1-4871-9086-4CC4394AA59F}" type="pres">
      <dgm:prSet presAssocID="{D9AEDDB2-88EF-43B1-B32D-09FEA8446D63}" presName="textRect" presStyleLbl="revTx" presStyleIdx="0" presStyleCnt="5">
        <dgm:presLayoutVars>
          <dgm:chMax val="1"/>
          <dgm:chPref val="1"/>
        </dgm:presLayoutVars>
      </dgm:prSet>
      <dgm:spPr/>
    </dgm:pt>
    <dgm:pt modelId="{73387ADE-9483-4186-BEE9-9795F7D1113A}" type="pres">
      <dgm:prSet presAssocID="{75C8385E-9DEB-4D46-A565-18629003BBB1}" presName="sibTrans" presStyleCnt="0"/>
      <dgm:spPr/>
    </dgm:pt>
    <dgm:pt modelId="{C64B0BB9-EDC1-422C-A0D8-ED34CE3A3D2F}" type="pres">
      <dgm:prSet presAssocID="{1F95C521-1DCB-4EAC-A040-74B065885811}" presName="compNode" presStyleCnt="0"/>
      <dgm:spPr/>
    </dgm:pt>
    <dgm:pt modelId="{E33B7177-5551-4AAC-8A06-9C58DD5BB404}" type="pres">
      <dgm:prSet presAssocID="{1F95C521-1DCB-4EAC-A040-74B06588581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F33FDF-D7ED-49BB-93B4-7C0C2D15F089}" type="pres">
      <dgm:prSet presAssocID="{1F95C521-1DCB-4EAC-A040-74B0658858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7DECF263-3299-4BB8-9229-29BA67D871D5}" type="pres">
      <dgm:prSet presAssocID="{1F95C521-1DCB-4EAC-A040-74B065885811}" presName="spaceRect" presStyleCnt="0"/>
      <dgm:spPr/>
    </dgm:pt>
    <dgm:pt modelId="{E9C15C11-8CD2-4026-90D4-C4BECAD41665}" type="pres">
      <dgm:prSet presAssocID="{1F95C521-1DCB-4EAC-A040-74B065885811}" presName="textRect" presStyleLbl="revTx" presStyleIdx="1" presStyleCnt="5">
        <dgm:presLayoutVars>
          <dgm:chMax val="1"/>
          <dgm:chPref val="1"/>
        </dgm:presLayoutVars>
      </dgm:prSet>
      <dgm:spPr/>
    </dgm:pt>
    <dgm:pt modelId="{1C9D1AF8-A8CB-43F0-BD13-B63FC1FD5EFC}" type="pres">
      <dgm:prSet presAssocID="{61A734BF-7BF6-451C-BE6B-DF581FC1ABD0}" presName="sibTrans" presStyleCnt="0"/>
      <dgm:spPr/>
    </dgm:pt>
    <dgm:pt modelId="{5E5D5B9A-1D4C-4088-B5EE-4F6EEBFF140F}" type="pres">
      <dgm:prSet presAssocID="{3FFD7A41-E247-4987-8AB2-BE5207B7F0D1}" presName="compNode" presStyleCnt="0"/>
      <dgm:spPr/>
    </dgm:pt>
    <dgm:pt modelId="{61148FB8-1DDE-474F-9156-A6CF96980F76}" type="pres">
      <dgm:prSet presAssocID="{3FFD7A41-E247-4987-8AB2-BE5207B7F0D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15F11D-EFBF-4259-9A47-096380BAE9B9}" type="pres">
      <dgm:prSet presAssocID="{3FFD7A41-E247-4987-8AB2-BE5207B7F0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CDB493D-2462-4BFD-ACBE-E62248E01E7C}" type="pres">
      <dgm:prSet presAssocID="{3FFD7A41-E247-4987-8AB2-BE5207B7F0D1}" presName="spaceRect" presStyleCnt="0"/>
      <dgm:spPr/>
    </dgm:pt>
    <dgm:pt modelId="{4D0CB65E-E2AE-49E6-A216-07AD2015AFC8}" type="pres">
      <dgm:prSet presAssocID="{3FFD7A41-E247-4987-8AB2-BE5207B7F0D1}" presName="textRect" presStyleLbl="revTx" presStyleIdx="2" presStyleCnt="5">
        <dgm:presLayoutVars>
          <dgm:chMax val="1"/>
          <dgm:chPref val="1"/>
        </dgm:presLayoutVars>
      </dgm:prSet>
      <dgm:spPr/>
    </dgm:pt>
    <dgm:pt modelId="{C74332F1-6843-4F53-A965-0EBE87D7DDBA}" type="pres">
      <dgm:prSet presAssocID="{39E5BC25-0E83-4B3B-8AEB-8377758B980F}" presName="sibTrans" presStyleCnt="0"/>
      <dgm:spPr/>
    </dgm:pt>
    <dgm:pt modelId="{68103A6A-BB6D-4CDF-9ACF-EB36605C1A0B}" type="pres">
      <dgm:prSet presAssocID="{94AFFBC0-F753-4320-B532-7A53AFA76A8F}" presName="compNode" presStyleCnt="0"/>
      <dgm:spPr/>
    </dgm:pt>
    <dgm:pt modelId="{E54B08FB-93A1-4490-BF9B-57D78A52AD65}" type="pres">
      <dgm:prSet presAssocID="{94AFFBC0-F753-4320-B532-7A53AFA76A8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DFE0B0-91B7-480E-B98B-86645129BCB6}" type="pres">
      <dgm:prSet presAssocID="{94AFFBC0-F753-4320-B532-7A53AFA76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D573A59-8768-4404-BF71-CFC6693D3D9B}" type="pres">
      <dgm:prSet presAssocID="{94AFFBC0-F753-4320-B532-7A53AFA76A8F}" presName="spaceRect" presStyleCnt="0"/>
      <dgm:spPr/>
    </dgm:pt>
    <dgm:pt modelId="{03D85C31-7C75-4F0A-A14E-D0630660745E}" type="pres">
      <dgm:prSet presAssocID="{94AFFBC0-F753-4320-B532-7A53AFA76A8F}" presName="textRect" presStyleLbl="revTx" presStyleIdx="3" presStyleCnt="5">
        <dgm:presLayoutVars>
          <dgm:chMax val="1"/>
          <dgm:chPref val="1"/>
        </dgm:presLayoutVars>
      </dgm:prSet>
      <dgm:spPr/>
    </dgm:pt>
    <dgm:pt modelId="{390623DD-0D82-40BE-B59D-A451E66933D5}" type="pres">
      <dgm:prSet presAssocID="{199F1D77-3FF1-461C-9F8D-42EA353AB427}" presName="sibTrans" presStyleCnt="0"/>
      <dgm:spPr/>
    </dgm:pt>
    <dgm:pt modelId="{F047280E-B283-4328-B6A9-066255347734}" type="pres">
      <dgm:prSet presAssocID="{84803DA8-B3A0-4058-9841-86BD3CE9DADA}" presName="compNode" presStyleCnt="0"/>
      <dgm:spPr/>
    </dgm:pt>
    <dgm:pt modelId="{EACA9EFD-CA3C-444A-8AB4-C819D3321431}" type="pres">
      <dgm:prSet presAssocID="{84803DA8-B3A0-4058-9841-86BD3CE9DAD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7B516F0-985E-47B7-806C-2183EE36EB4D}" type="pres">
      <dgm:prSet presAssocID="{84803DA8-B3A0-4058-9841-86BD3CE9DA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D3436FF-AB0F-47D9-BBE6-880AAD8520B2}" type="pres">
      <dgm:prSet presAssocID="{84803DA8-B3A0-4058-9841-86BD3CE9DADA}" presName="spaceRect" presStyleCnt="0"/>
      <dgm:spPr/>
    </dgm:pt>
    <dgm:pt modelId="{CF8B4680-7BFA-4E65-98E0-89BA70FD6EB7}" type="pres">
      <dgm:prSet presAssocID="{84803DA8-B3A0-4058-9841-86BD3CE9DA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25552C-7ADD-4BD0-A09A-01653D9F7878}" srcId="{8C1989EE-0792-4AB7-B31A-531C478C1268}" destId="{D9AEDDB2-88EF-43B1-B32D-09FEA8446D63}" srcOrd="0" destOrd="0" parTransId="{5395B7A5-87EC-4A78-BBBA-ADEF5F93504A}" sibTransId="{75C8385E-9DEB-4D46-A565-18629003BBB1}"/>
    <dgm:cxn modelId="{1452FE48-7D34-439B-9CFB-E33065DF46A0}" srcId="{8C1989EE-0792-4AB7-B31A-531C478C1268}" destId="{3FFD7A41-E247-4987-8AB2-BE5207B7F0D1}" srcOrd="2" destOrd="0" parTransId="{98DB812E-95B1-4813-8843-D843EDAB6ABD}" sibTransId="{39E5BC25-0E83-4B3B-8AEB-8377758B980F}"/>
    <dgm:cxn modelId="{FC23DD64-00D4-DC41-AEAB-37C6E7FEDB81}" type="presOf" srcId="{3FFD7A41-E247-4987-8AB2-BE5207B7F0D1}" destId="{4D0CB65E-E2AE-49E6-A216-07AD2015AFC8}" srcOrd="0" destOrd="0" presId="urn:microsoft.com/office/officeart/2018/5/layout/IconLeafLabelList"/>
    <dgm:cxn modelId="{8223F280-CE0B-AF4A-BB2B-2E1896A0F58B}" type="presOf" srcId="{D9AEDDB2-88EF-43B1-B32D-09FEA8446D63}" destId="{E8C7A082-E6C1-4871-9086-4CC4394AA59F}" srcOrd="0" destOrd="0" presId="urn:microsoft.com/office/officeart/2018/5/layout/IconLeafLabelList"/>
    <dgm:cxn modelId="{FF575783-C06E-4573-80F6-03D5E9C54D33}" srcId="{8C1989EE-0792-4AB7-B31A-531C478C1268}" destId="{84803DA8-B3A0-4058-9841-86BD3CE9DADA}" srcOrd="4" destOrd="0" parTransId="{D3D9BB5E-D4E8-40AA-BF00-C433CCCD41D2}" sibTransId="{E0512C38-2A32-476B-A67F-CF2C33AF504D}"/>
    <dgm:cxn modelId="{37B0078A-CC42-4B90-937E-BB9C6B5A6022}" srcId="{8C1989EE-0792-4AB7-B31A-531C478C1268}" destId="{94AFFBC0-F753-4320-B532-7A53AFA76A8F}" srcOrd="3" destOrd="0" parTransId="{C7E1C187-D905-4ECE-86AE-1C2F3C4E3C4C}" sibTransId="{199F1D77-3FF1-461C-9F8D-42EA353AB427}"/>
    <dgm:cxn modelId="{551D16C6-BBC5-7847-8C25-83DD3F494385}" type="presOf" srcId="{1F95C521-1DCB-4EAC-A040-74B065885811}" destId="{E9C15C11-8CD2-4026-90D4-C4BECAD41665}" srcOrd="0" destOrd="0" presId="urn:microsoft.com/office/officeart/2018/5/layout/IconLeafLabelList"/>
    <dgm:cxn modelId="{98F9BBCC-87C0-4069-97B0-A3259913086C}" srcId="{8C1989EE-0792-4AB7-B31A-531C478C1268}" destId="{1F95C521-1DCB-4EAC-A040-74B065885811}" srcOrd="1" destOrd="0" parTransId="{28BAD1C4-F532-4672-BD94-D41AE6135E80}" sibTransId="{61A734BF-7BF6-451C-BE6B-DF581FC1ABD0}"/>
    <dgm:cxn modelId="{8D2CFEDA-104D-854C-AD2A-BC1B863064A1}" type="presOf" srcId="{94AFFBC0-F753-4320-B532-7A53AFA76A8F}" destId="{03D85C31-7C75-4F0A-A14E-D0630660745E}" srcOrd="0" destOrd="0" presId="urn:microsoft.com/office/officeart/2018/5/layout/IconLeafLabelList"/>
    <dgm:cxn modelId="{5A4535F9-3B57-E042-9DE6-C3D3A08687EC}" type="presOf" srcId="{84803DA8-B3A0-4058-9841-86BD3CE9DADA}" destId="{CF8B4680-7BFA-4E65-98E0-89BA70FD6EB7}" srcOrd="0" destOrd="0" presId="urn:microsoft.com/office/officeart/2018/5/layout/IconLeafLabelList"/>
    <dgm:cxn modelId="{C62ABDFB-9E49-264D-A926-7B6C56A6AF6E}" type="presOf" srcId="{8C1989EE-0792-4AB7-B31A-531C478C1268}" destId="{1E8A4C7D-69A4-4C48-ACA1-A9AAFA33F117}" srcOrd="0" destOrd="0" presId="urn:microsoft.com/office/officeart/2018/5/layout/IconLeafLabelList"/>
    <dgm:cxn modelId="{6FBF6C44-4734-1745-841D-6071BD0534EE}" type="presParOf" srcId="{1E8A4C7D-69A4-4C48-ACA1-A9AAFA33F117}" destId="{5B5855CF-1123-4869-96DD-B6F773BF97C8}" srcOrd="0" destOrd="0" presId="urn:microsoft.com/office/officeart/2018/5/layout/IconLeafLabelList"/>
    <dgm:cxn modelId="{515B0FC7-F919-FE4C-9AA5-0F64D78AEB85}" type="presParOf" srcId="{5B5855CF-1123-4869-96DD-B6F773BF97C8}" destId="{8413037E-94DB-4472-A6D7-E6B32D371C5B}" srcOrd="0" destOrd="0" presId="urn:microsoft.com/office/officeart/2018/5/layout/IconLeafLabelList"/>
    <dgm:cxn modelId="{B1A3F6FB-729B-3F46-9495-42BA35E8F71A}" type="presParOf" srcId="{5B5855CF-1123-4869-96DD-B6F773BF97C8}" destId="{317A09E5-32C8-46AA-A234-F98CC183BC82}" srcOrd="1" destOrd="0" presId="urn:microsoft.com/office/officeart/2018/5/layout/IconLeafLabelList"/>
    <dgm:cxn modelId="{AF3EF479-E390-2B4D-885B-ED402C3EBCC5}" type="presParOf" srcId="{5B5855CF-1123-4869-96DD-B6F773BF97C8}" destId="{D1BD80FD-9E87-44F1-AEC5-2B7D67DF3D52}" srcOrd="2" destOrd="0" presId="urn:microsoft.com/office/officeart/2018/5/layout/IconLeafLabelList"/>
    <dgm:cxn modelId="{7260163D-AB1A-DD4D-949A-51A8C5306DBD}" type="presParOf" srcId="{5B5855CF-1123-4869-96DD-B6F773BF97C8}" destId="{E8C7A082-E6C1-4871-9086-4CC4394AA59F}" srcOrd="3" destOrd="0" presId="urn:microsoft.com/office/officeart/2018/5/layout/IconLeafLabelList"/>
    <dgm:cxn modelId="{6CEFA6A0-4DE2-E348-8441-1CE485A3AE15}" type="presParOf" srcId="{1E8A4C7D-69A4-4C48-ACA1-A9AAFA33F117}" destId="{73387ADE-9483-4186-BEE9-9795F7D1113A}" srcOrd="1" destOrd="0" presId="urn:microsoft.com/office/officeart/2018/5/layout/IconLeafLabelList"/>
    <dgm:cxn modelId="{2C070F4D-CF16-1648-8D28-A018CBB471B9}" type="presParOf" srcId="{1E8A4C7D-69A4-4C48-ACA1-A9AAFA33F117}" destId="{C64B0BB9-EDC1-422C-A0D8-ED34CE3A3D2F}" srcOrd="2" destOrd="0" presId="urn:microsoft.com/office/officeart/2018/5/layout/IconLeafLabelList"/>
    <dgm:cxn modelId="{B79D3620-D876-2A44-ABE5-BC51F5ACF8ED}" type="presParOf" srcId="{C64B0BB9-EDC1-422C-A0D8-ED34CE3A3D2F}" destId="{E33B7177-5551-4AAC-8A06-9C58DD5BB404}" srcOrd="0" destOrd="0" presId="urn:microsoft.com/office/officeart/2018/5/layout/IconLeafLabelList"/>
    <dgm:cxn modelId="{B48D60FE-5E46-3347-9418-FAF089C244BD}" type="presParOf" srcId="{C64B0BB9-EDC1-422C-A0D8-ED34CE3A3D2F}" destId="{F4F33FDF-D7ED-49BB-93B4-7C0C2D15F089}" srcOrd="1" destOrd="0" presId="urn:microsoft.com/office/officeart/2018/5/layout/IconLeafLabelList"/>
    <dgm:cxn modelId="{56B1CD1D-7844-0746-909F-CDC1E1ACC11B}" type="presParOf" srcId="{C64B0BB9-EDC1-422C-A0D8-ED34CE3A3D2F}" destId="{7DECF263-3299-4BB8-9229-29BA67D871D5}" srcOrd="2" destOrd="0" presId="urn:microsoft.com/office/officeart/2018/5/layout/IconLeafLabelList"/>
    <dgm:cxn modelId="{680E27DD-182C-0D47-8416-F9C08A39D259}" type="presParOf" srcId="{C64B0BB9-EDC1-422C-A0D8-ED34CE3A3D2F}" destId="{E9C15C11-8CD2-4026-90D4-C4BECAD41665}" srcOrd="3" destOrd="0" presId="urn:microsoft.com/office/officeart/2018/5/layout/IconLeafLabelList"/>
    <dgm:cxn modelId="{EA740F92-1C6C-2349-84E6-BD74F7BBD614}" type="presParOf" srcId="{1E8A4C7D-69A4-4C48-ACA1-A9AAFA33F117}" destId="{1C9D1AF8-A8CB-43F0-BD13-B63FC1FD5EFC}" srcOrd="3" destOrd="0" presId="urn:microsoft.com/office/officeart/2018/5/layout/IconLeafLabelList"/>
    <dgm:cxn modelId="{AF59CB18-1CDE-7A41-B914-04D702551CC3}" type="presParOf" srcId="{1E8A4C7D-69A4-4C48-ACA1-A9AAFA33F117}" destId="{5E5D5B9A-1D4C-4088-B5EE-4F6EEBFF140F}" srcOrd="4" destOrd="0" presId="urn:microsoft.com/office/officeart/2018/5/layout/IconLeafLabelList"/>
    <dgm:cxn modelId="{75B07E15-6178-8A47-968A-A2EBD6A7380F}" type="presParOf" srcId="{5E5D5B9A-1D4C-4088-B5EE-4F6EEBFF140F}" destId="{61148FB8-1DDE-474F-9156-A6CF96980F76}" srcOrd="0" destOrd="0" presId="urn:microsoft.com/office/officeart/2018/5/layout/IconLeafLabelList"/>
    <dgm:cxn modelId="{2AF8E9FE-5CEB-034E-8C9B-CE2E9BC20996}" type="presParOf" srcId="{5E5D5B9A-1D4C-4088-B5EE-4F6EEBFF140F}" destId="{9615F11D-EFBF-4259-9A47-096380BAE9B9}" srcOrd="1" destOrd="0" presId="urn:microsoft.com/office/officeart/2018/5/layout/IconLeafLabelList"/>
    <dgm:cxn modelId="{D9A1DC7A-78B0-3145-8A61-42F26C13707A}" type="presParOf" srcId="{5E5D5B9A-1D4C-4088-B5EE-4F6EEBFF140F}" destId="{7CDB493D-2462-4BFD-ACBE-E62248E01E7C}" srcOrd="2" destOrd="0" presId="urn:microsoft.com/office/officeart/2018/5/layout/IconLeafLabelList"/>
    <dgm:cxn modelId="{51951F9E-8154-3C47-9B48-6124C29210AC}" type="presParOf" srcId="{5E5D5B9A-1D4C-4088-B5EE-4F6EEBFF140F}" destId="{4D0CB65E-E2AE-49E6-A216-07AD2015AFC8}" srcOrd="3" destOrd="0" presId="urn:microsoft.com/office/officeart/2018/5/layout/IconLeafLabelList"/>
    <dgm:cxn modelId="{7F284744-032D-404A-83A3-FCC64D4EA125}" type="presParOf" srcId="{1E8A4C7D-69A4-4C48-ACA1-A9AAFA33F117}" destId="{C74332F1-6843-4F53-A965-0EBE87D7DDBA}" srcOrd="5" destOrd="0" presId="urn:microsoft.com/office/officeart/2018/5/layout/IconLeafLabelList"/>
    <dgm:cxn modelId="{8365F57F-3B68-B942-8D02-585CC11FC8EC}" type="presParOf" srcId="{1E8A4C7D-69A4-4C48-ACA1-A9AAFA33F117}" destId="{68103A6A-BB6D-4CDF-9ACF-EB36605C1A0B}" srcOrd="6" destOrd="0" presId="urn:microsoft.com/office/officeart/2018/5/layout/IconLeafLabelList"/>
    <dgm:cxn modelId="{5D665107-52F8-D443-A79A-B476E7608F73}" type="presParOf" srcId="{68103A6A-BB6D-4CDF-9ACF-EB36605C1A0B}" destId="{E54B08FB-93A1-4490-BF9B-57D78A52AD65}" srcOrd="0" destOrd="0" presId="urn:microsoft.com/office/officeart/2018/5/layout/IconLeafLabelList"/>
    <dgm:cxn modelId="{8DB7E7B1-BA7F-694E-B74E-8839FD5B7301}" type="presParOf" srcId="{68103A6A-BB6D-4CDF-9ACF-EB36605C1A0B}" destId="{4DDFE0B0-91B7-480E-B98B-86645129BCB6}" srcOrd="1" destOrd="0" presId="urn:microsoft.com/office/officeart/2018/5/layout/IconLeafLabelList"/>
    <dgm:cxn modelId="{41F3A47C-0B58-4F47-8142-890B134DF7D6}" type="presParOf" srcId="{68103A6A-BB6D-4CDF-9ACF-EB36605C1A0B}" destId="{8D573A59-8768-4404-BF71-CFC6693D3D9B}" srcOrd="2" destOrd="0" presId="urn:microsoft.com/office/officeart/2018/5/layout/IconLeafLabelList"/>
    <dgm:cxn modelId="{6F014D56-E6D5-A345-9CAA-3BCE360FBB5F}" type="presParOf" srcId="{68103A6A-BB6D-4CDF-9ACF-EB36605C1A0B}" destId="{03D85C31-7C75-4F0A-A14E-D0630660745E}" srcOrd="3" destOrd="0" presId="urn:microsoft.com/office/officeart/2018/5/layout/IconLeafLabelList"/>
    <dgm:cxn modelId="{9949B3B8-231A-F641-BEC7-61C3994D141D}" type="presParOf" srcId="{1E8A4C7D-69A4-4C48-ACA1-A9AAFA33F117}" destId="{390623DD-0D82-40BE-B59D-A451E66933D5}" srcOrd="7" destOrd="0" presId="urn:microsoft.com/office/officeart/2018/5/layout/IconLeafLabelList"/>
    <dgm:cxn modelId="{6D1CEDE9-A3AF-1745-AE7C-F9847BE2C6E2}" type="presParOf" srcId="{1E8A4C7D-69A4-4C48-ACA1-A9AAFA33F117}" destId="{F047280E-B283-4328-B6A9-066255347734}" srcOrd="8" destOrd="0" presId="urn:microsoft.com/office/officeart/2018/5/layout/IconLeafLabelList"/>
    <dgm:cxn modelId="{2783450C-22E7-9A41-804D-62C4597693EB}" type="presParOf" srcId="{F047280E-B283-4328-B6A9-066255347734}" destId="{EACA9EFD-CA3C-444A-8AB4-C819D3321431}" srcOrd="0" destOrd="0" presId="urn:microsoft.com/office/officeart/2018/5/layout/IconLeafLabelList"/>
    <dgm:cxn modelId="{C4F70C45-9482-8B42-B178-0F93F6EB2F43}" type="presParOf" srcId="{F047280E-B283-4328-B6A9-066255347734}" destId="{E7B516F0-985E-47B7-806C-2183EE36EB4D}" srcOrd="1" destOrd="0" presId="urn:microsoft.com/office/officeart/2018/5/layout/IconLeafLabelList"/>
    <dgm:cxn modelId="{0EDA7D73-8D18-B548-B50B-F448D402FD71}" type="presParOf" srcId="{F047280E-B283-4328-B6A9-066255347734}" destId="{0D3436FF-AB0F-47D9-BBE6-880AAD8520B2}" srcOrd="2" destOrd="0" presId="urn:microsoft.com/office/officeart/2018/5/layout/IconLeafLabelList"/>
    <dgm:cxn modelId="{EC6A92A6-DCE6-8C43-A9B0-D757DCF1ED97}" type="presParOf" srcId="{F047280E-B283-4328-B6A9-066255347734}" destId="{CF8B4680-7BFA-4E65-98E0-89BA70FD6EB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C2FCC7-E3C1-4EA8-8E83-873D721B0B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4A1E731-EC36-4FFA-8340-896A79C0735F}">
      <dgm:prSet/>
      <dgm:spPr/>
      <dgm:t>
        <a:bodyPr/>
        <a:lstStyle/>
        <a:p>
          <a:pPr>
            <a:defRPr cap="all"/>
          </a:pPr>
          <a:r>
            <a:rPr lang="en-US"/>
            <a:t>Time limitations for iterative testing.</a:t>
          </a:r>
        </a:p>
      </dgm:t>
    </dgm:pt>
    <dgm:pt modelId="{4095B48C-BF04-4988-B4EA-6BAE02A8F015}" type="parTrans" cxnId="{3FDC6C6F-E2FC-45C6-8CA9-4CA25A8AC0E3}">
      <dgm:prSet/>
      <dgm:spPr/>
      <dgm:t>
        <a:bodyPr/>
        <a:lstStyle/>
        <a:p>
          <a:endParaRPr lang="en-US"/>
        </a:p>
      </dgm:t>
    </dgm:pt>
    <dgm:pt modelId="{4F567857-8ED4-4BE3-8122-BC8F6A3781B1}" type="sibTrans" cxnId="{3FDC6C6F-E2FC-45C6-8CA9-4CA25A8AC0E3}">
      <dgm:prSet/>
      <dgm:spPr/>
      <dgm:t>
        <a:bodyPr/>
        <a:lstStyle/>
        <a:p>
          <a:endParaRPr lang="en-US"/>
        </a:p>
      </dgm:t>
    </dgm:pt>
    <dgm:pt modelId="{DEA03C33-2F24-4C0E-8818-4DC6E0D0F2FD}">
      <dgm:prSet/>
      <dgm:spPr/>
      <dgm:t>
        <a:bodyPr/>
        <a:lstStyle/>
        <a:p>
          <a:pPr>
            <a:defRPr cap="all"/>
          </a:pPr>
          <a:r>
            <a:rPr lang="en-US"/>
            <a:t>Scalability concerns for growing businesses.</a:t>
          </a:r>
        </a:p>
      </dgm:t>
    </dgm:pt>
    <dgm:pt modelId="{0C8D5414-5697-469F-8940-933EAC486B71}" type="parTrans" cxnId="{D181192E-9870-459C-9B08-1D2AA59228DC}">
      <dgm:prSet/>
      <dgm:spPr/>
      <dgm:t>
        <a:bodyPr/>
        <a:lstStyle/>
        <a:p>
          <a:endParaRPr lang="en-US"/>
        </a:p>
      </dgm:t>
    </dgm:pt>
    <dgm:pt modelId="{B9253B84-D9D8-4CDE-B024-DC587587AE90}" type="sibTrans" cxnId="{D181192E-9870-459C-9B08-1D2AA59228DC}">
      <dgm:prSet/>
      <dgm:spPr/>
      <dgm:t>
        <a:bodyPr/>
        <a:lstStyle/>
        <a:p>
          <a:endParaRPr lang="en-US"/>
        </a:p>
      </dgm:t>
    </dgm:pt>
    <dgm:pt modelId="{0A29A69D-6BD0-4A46-9139-9A5A512CF915}">
      <dgm:prSet/>
      <dgm:spPr/>
      <dgm:t>
        <a:bodyPr/>
        <a:lstStyle/>
        <a:p>
          <a:pPr>
            <a:defRPr cap="all"/>
          </a:pPr>
          <a:r>
            <a:rPr lang="en-US"/>
            <a:t>Data privacy and security considerations.</a:t>
          </a:r>
        </a:p>
      </dgm:t>
    </dgm:pt>
    <dgm:pt modelId="{9F00EF8C-8A0E-4AFB-B415-095D9103915D}" type="parTrans" cxnId="{57F5B882-C273-4710-966A-F49E2185928A}">
      <dgm:prSet/>
      <dgm:spPr/>
      <dgm:t>
        <a:bodyPr/>
        <a:lstStyle/>
        <a:p>
          <a:endParaRPr lang="en-US"/>
        </a:p>
      </dgm:t>
    </dgm:pt>
    <dgm:pt modelId="{223090AB-F72A-4A09-A993-F6ABBBAED992}" type="sibTrans" cxnId="{57F5B882-C273-4710-966A-F49E2185928A}">
      <dgm:prSet/>
      <dgm:spPr/>
      <dgm:t>
        <a:bodyPr/>
        <a:lstStyle/>
        <a:p>
          <a:endParaRPr lang="en-US"/>
        </a:p>
      </dgm:t>
    </dgm:pt>
    <dgm:pt modelId="{81719C5B-99A3-4580-8576-7118A26E1AC8}" type="pres">
      <dgm:prSet presAssocID="{C9C2FCC7-E3C1-4EA8-8E83-873D721B0B1A}" presName="root" presStyleCnt="0">
        <dgm:presLayoutVars>
          <dgm:dir/>
          <dgm:resizeHandles val="exact"/>
        </dgm:presLayoutVars>
      </dgm:prSet>
      <dgm:spPr/>
    </dgm:pt>
    <dgm:pt modelId="{0D658735-132A-4DB1-AB6B-BA257D3D6449}" type="pres">
      <dgm:prSet presAssocID="{84A1E731-EC36-4FFA-8340-896A79C0735F}" presName="compNode" presStyleCnt="0"/>
      <dgm:spPr/>
    </dgm:pt>
    <dgm:pt modelId="{8C255C4F-3118-46F1-A23E-D821F2FC2022}" type="pres">
      <dgm:prSet presAssocID="{84A1E731-EC36-4FFA-8340-896A79C0735F}" presName="iconBgRect" presStyleLbl="bgShp" presStyleIdx="0" presStyleCnt="3"/>
      <dgm:spPr/>
    </dgm:pt>
    <dgm:pt modelId="{4D8C1919-B71C-47D2-BCBF-4B4398A91774}" type="pres">
      <dgm:prSet presAssocID="{84A1E731-EC36-4FFA-8340-896A79C073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C282303-8DA3-402C-B7D8-6EDC4A0CD9BA}" type="pres">
      <dgm:prSet presAssocID="{84A1E731-EC36-4FFA-8340-896A79C0735F}" presName="spaceRect" presStyleCnt="0"/>
      <dgm:spPr/>
    </dgm:pt>
    <dgm:pt modelId="{DE0204F0-D259-4222-A80A-3292686A0156}" type="pres">
      <dgm:prSet presAssocID="{84A1E731-EC36-4FFA-8340-896A79C0735F}" presName="textRect" presStyleLbl="revTx" presStyleIdx="0" presStyleCnt="3">
        <dgm:presLayoutVars>
          <dgm:chMax val="1"/>
          <dgm:chPref val="1"/>
        </dgm:presLayoutVars>
      </dgm:prSet>
      <dgm:spPr/>
    </dgm:pt>
    <dgm:pt modelId="{CDB2C2A1-2B70-4BA4-B262-08F6FFCF3AF3}" type="pres">
      <dgm:prSet presAssocID="{4F567857-8ED4-4BE3-8122-BC8F6A3781B1}" presName="sibTrans" presStyleCnt="0"/>
      <dgm:spPr/>
    </dgm:pt>
    <dgm:pt modelId="{9A3A1DA9-4349-4BD2-BD24-EEF648964D8E}" type="pres">
      <dgm:prSet presAssocID="{DEA03C33-2F24-4C0E-8818-4DC6E0D0F2FD}" presName="compNode" presStyleCnt="0"/>
      <dgm:spPr/>
    </dgm:pt>
    <dgm:pt modelId="{9B25ECF6-664E-4FC5-A6D8-D2CC9082F39D}" type="pres">
      <dgm:prSet presAssocID="{DEA03C33-2F24-4C0E-8818-4DC6E0D0F2FD}" presName="iconBgRect" presStyleLbl="bgShp" presStyleIdx="1" presStyleCnt="3"/>
      <dgm:spPr/>
    </dgm:pt>
    <dgm:pt modelId="{A949DE6F-32D0-408B-B04C-F082E9345BA4}" type="pres">
      <dgm:prSet presAssocID="{DEA03C33-2F24-4C0E-8818-4DC6E0D0F2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2169C62-450B-43A2-80F1-D0C4180C3508}" type="pres">
      <dgm:prSet presAssocID="{DEA03C33-2F24-4C0E-8818-4DC6E0D0F2FD}" presName="spaceRect" presStyleCnt="0"/>
      <dgm:spPr/>
    </dgm:pt>
    <dgm:pt modelId="{DABC2281-3F4C-49FB-82D7-27149B06B358}" type="pres">
      <dgm:prSet presAssocID="{DEA03C33-2F24-4C0E-8818-4DC6E0D0F2FD}" presName="textRect" presStyleLbl="revTx" presStyleIdx="1" presStyleCnt="3">
        <dgm:presLayoutVars>
          <dgm:chMax val="1"/>
          <dgm:chPref val="1"/>
        </dgm:presLayoutVars>
      </dgm:prSet>
      <dgm:spPr/>
    </dgm:pt>
    <dgm:pt modelId="{D091FBB4-3EFF-41E3-94CE-12DEDED745A9}" type="pres">
      <dgm:prSet presAssocID="{B9253B84-D9D8-4CDE-B024-DC587587AE90}" presName="sibTrans" presStyleCnt="0"/>
      <dgm:spPr/>
    </dgm:pt>
    <dgm:pt modelId="{F4DC980C-9284-4875-946C-4714F10F75CD}" type="pres">
      <dgm:prSet presAssocID="{0A29A69D-6BD0-4A46-9139-9A5A512CF915}" presName="compNode" presStyleCnt="0"/>
      <dgm:spPr/>
    </dgm:pt>
    <dgm:pt modelId="{5BF13436-A7B3-4BFE-9488-E6FA848A73BC}" type="pres">
      <dgm:prSet presAssocID="{0A29A69D-6BD0-4A46-9139-9A5A512CF915}" presName="iconBgRect" presStyleLbl="bgShp" presStyleIdx="2" presStyleCnt="3"/>
      <dgm:spPr/>
    </dgm:pt>
    <dgm:pt modelId="{EA3B0261-6812-4691-AADA-70BE25BA2B92}" type="pres">
      <dgm:prSet presAssocID="{0A29A69D-6BD0-4A46-9139-9A5A512CF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2A6CBA18-1622-46D0-898A-D73AEECCE049}" type="pres">
      <dgm:prSet presAssocID="{0A29A69D-6BD0-4A46-9139-9A5A512CF915}" presName="spaceRect" presStyleCnt="0"/>
      <dgm:spPr/>
    </dgm:pt>
    <dgm:pt modelId="{B1EDC208-34BE-4E1A-A15F-FD3E5EA72787}" type="pres">
      <dgm:prSet presAssocID="{0A29A69D-6BD0-4A46-9139-9A5A512CF9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81192E-9870-459C-9B08-1D2AA59228DC}" srcId="{C9C2FCC7-E3C1-4EA8-8E83-873D721B0B1A}" destId="{DEA03C33-2F24-4C0E-8818-4DC6E0D0F2FD}" srcOrd="1" destOrd="0" parTransId="{0C8D5414-5697-469F-8940-933EAC486B71}" sibTransId="{B9253B84-D9D8-4CDE-B024-DC587587AE90}"/>
    <dgm:cxn modelId="{391CCB3F-A48F-4761-AADA-39F3568F760F}" type="presOf" srcId="{0A29A69D-6BD0-4A46-9139-9A5A512CF915}" destId="{B1EDC208-34BE-4E1A-A15F-FD3E5EA72787}" srcOrd="0" destOrd="0" presId="urn:microsoft.com/office/officeart/2018/5/layout/IconCircleLabelList"/>
    <dgm:cxn modelId="{5BECC666-0879-4D57-B7BC-D6DF198F3BF0}" type="presOf" srcId="{C9C2FCC7-E3C1-4EA8-8E83-873D721B0B1A}" destId="{81719C5B-99A3-4580-8576-7118A26E1AC8}" srcOrd="0" destOrd="0" presId="urn:microsoft.com/office/officeart/2018/5/layout/IconCircleLabelList"/>
    <dgm:cxn modelId="{3FDC6C6F-E2FC-45C6-8CA9-4CA25A8AC0E3}" srcId="{C9C2FCC7-E3C1-4EA8-8E83-873D721B0B1A}" destId="{84A1E731-EC36-4FFA-8340-896A79C0735F}" srcOrd="0" destOrd="0" parTransId="{4095B48C-BF04-4988-B4EA-6BAE02A8F015}" sibTransId="{4F567857-8ED4-4BE3-8122-BC8F6A3781B1}"/>
    <dgm:cxn modelId="{57F5B882-C273-4710-966A-F49E2185928A}" srcId="{C9C2FCC7-E3C1-4EA8-8E83-873D721B0B1A}" destId="{0A29A69D-6BD0-4A46-9139-9A5A512CF915}" srcOrd="2" destOrd="0" parTransId="{9F00EF8C-8A0E-4AFB-B415-095D9103915D}" sibTransId="{223090AB-F72A-4A09-A993-F6ABBBAED992}"/>
    <dgm:cxn modelId="{D08C03E7-3980-436A-B039-295B97CED9D9}" type="presOf" srcId="{DEA03C33-2F24-4C0E-8818-4DC6E0D0F2FD}" destId="{DABC2281-3F4C-49FB-82D7-27149B06B358}" srcOrd="0" destOrd="0" presId="urn:microsoft.com/office/officeart/2018/5/layout/IconCircleLabelList"/>
    <dgm:cxn modelId="{0B78D1E9-6E62-47E0-AEC0-78CB8AE0A242}" type="presOf" srcId="{84A1E731-EC36-4FFA-8340-896A79C0735F}" destId="{DE0204F0-D259-4222-A80A-3292686A0156}" srcOrd="0" destOrd="0" presId="urn:microsoft.com/office/officeart/2018/5/layout/IconCircleLabelList"/>
    <dgm:cxn modelId="{AE7B98C1-A5EA-4FDF-A345-BB5D3A59FE98}" type="presParOf" srcId="{81719C5B-99A3-4580-8576-7118A26E1AC8}" destId="{0D658735-132A-4DB1-AB6B-BA257D3D6449}" srcOrd="0" destOrd="0" presId="urn:microsoft.com/office/officeart/2018/5/layout/IconCircleLabelList"/>
    <dgm:cxn modelId="{C922678C-7ADD-40BB-9848-4CCE186E2C64}" type="presParOf" srcId="{0D658735-132A-4DB1-AB6B-BA257D3D6449}" destId="{8C255C4F-3118-46F1-A23E-D821F2FC2022}" srcOrd="0" destOrd="0" presId="urn:microsoft.com/office/officeart/2018/5/layout/IconCircleLabelList"/>
    <dgm:cxn modelId="{3F9EC391-D465-48AB-AB7E-8D681593FFCF}" type="presParOf" srcId="{0D658735-132A-4DB1-AB6B-BA257D3D6449}" destId="{4D8C1919-B71C-47D2-BCBF-4B4398A91774}" srcOrd="1" destOrd="0" presId="urn:microsoft.com/office/officeart/2018/5/layout/IconCircleLabelList"/>
    <dgm:cxn modelId="{677B82C3-ED24-48D4-A6E8-24222E4A0B19}" type="presParOf" srcId="{0D658735-132A-4DB1-AB6B-BA257D3D6449}" destId="{AC282303-8DA3-402C-B7D8-6EDC4A0CD9BA}" srcOrd="2" destOrd="0" presId="urn:microsoft.com/office/officeart/2018/5/layout/IconCircleLabelList"/>
    <dgm:cxn modelId="{2C8773A3-387C-494D-A616-B9E415A90E45}" type="presParOf" srcId="{0D658735-132A-4DB1-AB6B-BA257D3D6449}" destId="{DE0204F0-D259-4222-A80A-3292686A0156}" srcOrd="3" destOrd="0" presId="urn:microsoft.com/office/officeart/2018/5/layout/IconCircleLabelList"/>
    <dgm:cxn modelId="{93FAD58D-8F4F-4493-8BCD-27EA719B3C0C}" type="presParOf" srcId="{81719C5B-99A3-4580-8576-7118A26E1AC8}" destId="{CDB2C2A1-2B70-4BA4-B262-08F6FFCF3AF3}" srcOrd="1" destOrd="0" presId="urn:microsoft.com/office/officeart/2018/5/layout/IconCircleLabelList"/>
    <dgm:cxn modelId="{4546499E-420B-41A4-B5A0-6872AD698CC8}" type="presParOf" srcId="{81719C5B-99A3-4580-8576-7118A26E1AC8}" destId="{9A3A1DA9-4349-4BD2-BD24-EEF648964D8E}" srcOrd="2" destOrd="0" presId="urn:microsoft.com/office/officeart/2018/5/layout/IconCircleLabelList"/>
    <dgm:cxn modelId="{2D046585-4623-46E3-A6F8-1B50300A09D2}" type="presParOf" srcId="{9A3A1DA9-4349-4BD2-BD24-EEF648964D8E}" destId="{9B25ECF6-664E-4FC5-A6D8-D2CC9082F39D}" srcOrd="0" destOrd="0" presId="urn:microsoft.com/office/officeart/2018/5/layout/IconCircleLabelList"/>
    <dgm:cxn modelId="{1EFE6FFE-7ADD-4305-A78E-1E20825D2FB3}" type="presParOf" srcId="{9A3A1DA9-4349-4BD2-BD24-EEF648964D8E}" destId="{A949DE6F-32D0-408B-B04C-F082E9345BA4}" srcOrd="1" destOrd="0" presId="urn:microsoft.com/office/officeart/2018/5/layout/IconCircleLabelList"/>
    <dgm:cxn modelId="{3671AB66-4E0C-40B9-8DD0-B4EEE7A3947F}" type="presParOf" srcId="{9A3A1DA9-4349-4BD2-BD24-EEF648964D8E}" destId="{E2169C62-450B-43A2-80F1-D0C4180C3508}" srcOrd="2" destOrd="0" presId="urn:microsoft.com/office/officeart/2018/5/layout/IconCircleLabelList"/>
    <dgm:cxn modelId="{08D97DC1-3D85-4F23-B326-AF8634987666}" type="presParOf" srcId="{9A3A1DA9-4349-4BD2-BD24-EEF648964D8E}" destId="{DABC2281-3F4C-49FB-82D7-27149B06B358}" srcOrd="3" destOrd="0" presId="urn:microsoft.com/office/officeart/2018/5/layout/IconCircleLabelList"/>
    <dgm:cxn modelId="{26D069CF-D964-4D9C-A5FF-A4CA655D8F03}" type="presParOf" srcId="{81719C5B-99A3-4580-8576-7118A26E1AC8}" destId="{D091FBB4-3EFF-41E3-94CE-12DEDED745A9}" srcOrd="3" destOrd="0" presId="urn:microsoft.com/office/officeart/2018/5/layout/IconCircleLabelList"/>
    <dgm:cxn modelId="{9725BB33-7AFD-4298-A135-1822793C59B1}" type="presParOf" srcId="{81719C5B-99A3-4580-8576-7118A26E1AC8}" destId="{F4DC980C-9284-4875-946C-4714F10F75CD}" srcOrd="4" destOrd="0" presId="urn:microsoft.com/office/officeart/2018/5/layout/IconCircleLabelList"/>
    <dgm:cxn modelId="{ED19960C-AEAA-417D-AE43-AA32B02A85A4}" type="presParOf" srcId="{F4DC980C-9284-4875-946C-4714F10F75CD}" destId="{5BF13436-A7B3-4BFE-9488-E6FA848A73BC}" srcOrd="0" destOrd="0" presId="urn:microsoft.com/office/officeart/2018/5/layout/IconCircleLabelList"/>
    <dgm:cxn modelId="{0F98C560-4423-41AC-91C5-7AE9AADEC3E0}" type="presParOf" srcId="{F4DC980C-9284-4875-946C-4714F10F75CD}" destId="{EA3B0261-6812-4691-AADA-70BE25BA2B92}" srcOrd="1" destOrd="0" presId="urn:microsoft.com/office/officeart/2018/5/layout/IconCircleLabelList"/>
    <dgm:cxn modelId="{0DA04D4F-CFF9-4BB1-828A-7F9D41E48D19}" type="presParOf" srcId="{F4DC980C-9284-4875-946C-4714F10F75CD}" destId="{2A6CBA18-1622-46D0-898A-D73AEECCE049}" srcOrd="2" destOrd="0" presId="urn:microsoft.com/office/officeart/2018/5/layout/IconCircleLabelList"/>
    <dgm:cxn modelId="{64116B91-8493-4047-B9E1-F103C5525293}" type="presParOf" srcId="{F4DC980C-9284-4875-946C-4714F10F75CD}" destId="{B1EDC208-34BE-4E1A-A15F-FD3E5EA727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BBCA18-083B-4E30-B63B-638A519684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3115A66-AAEB-413A-B825-0EB3ADA75274}">
      <dgm:prSet/>
      <dgm:spPr/>
      <dgm:t>
        <a:bodyPr/>
        <a:lstStyle/>
        <a:p>
          <a:r>
            <a:rPr lang="en-US"/>
            <a:t>Developed a custom CRM using Django-TailwindCSS.</a:t>
          </a:r>
        </a:p>
      </dgm:t>
    </dgm:pt>
    <dgm:pt modelId="{371F0A63-D665-43D6-B5BA-239CB9543133}" type="parTrans" cxnId="{B8D9B751-432B-430A-990F-82FA955BDEF8}">
      <dgm:prSet/>
      <dgm:spPr/>
      <dgm:t>
        <a:bodyPr/>
        <a:lstStyle/>
        <a:p>
          <a:endParaRPr lang="en-US"/>
        </a:p>
      </dgm:t>
    </dgm:pt>
    <dgm:pt modelId="{77A8E78D-36FA-4144-A23B-09E936B060E8}" type="sibTrans" cxnId="{B8D9B751-432B-430A-990F-82FA955BDEF8}">
      <dgm:prSet/>
      <dgm:spPr/>
      <dgm:t>
        <a:bodyPr/>
        <a:lstStyle/>
        <a:p>
          <a:endParaRPr lang="en-US"/>
        </a:p>
      </dgm:t>
    </dgm:pt>
    <dgm:pt modelId="{72047EA3-9951-4080-BACD-50BC9B4E4262}">
      <dgm:prSet/>
      <dgm:spPr/>
      <dgm:t>
        <a:bodyPr/>
        <a:lstStyle/>
        <a:p>
          <a:r>
            <a:rPr lang="en-US"/>
            <a:t>Utilized SQLite for database management.</a:t>
          </a:r>
        </a:p>
      </dgm:t>
    </dgm:pt>
    <dgm:pt modelId="{E829C537-1DF3-4CFA-9E56-43E1843BE58C}" type="parTrans" cxnId="{05497C3D-1D65-4D7B-BDBF-E3C6F66FF8BD}">
      <dgm:prSet/>
      <dgm:spPr/>
      <dgm:t>
        <a:bodyPr/>
        <a:lstStyle/>
        <a:p>
          <a:endParaRPr lang="en-US"/>
        </a:p>
      </dgm:t>
    </dgm:pt>
    <dgm:pt modelId="{E7078DE1-AC20-4FB1-9D6C-70E63556D1A4}" type="sibTrans" cxnId="{05497C3D-1D65-4D7B-BDBF-E3C6F66FF8BD}">
      <dgm:prSet/>
      <dgm:spPr/>
      <dgm:t>
        <a:bodyPr/>
        <a:lstStyle/>
        <a:p>
          <a:endParaRPr lang="en-US"/>
        </a:p>
      </dgm:t>
    </dgm:pt>
    <dgm:pt modelId="{89166515-8E1F-4027-98AB-F079C3FBB1AA}">
      <dgm:prSet/>
      <dgm:spPr/>
      <dgm:t>
        <a:bodyPr/>
        <a:lstStyle/>
        <a:p>
          <a:r>
            <a:rPr lang="en-US"/>
            <a:t>Leveraged Django's admin panel for system administration.</a:t>
          </a:r>
        </a:p>
      </dgm:t>
    </dgm:pt>
    <dgm:pt modelId="{C1F5B10E-C6A6-4A64-A9F6-6E40E2017950}" type="parTrans" cxnId="{34D3E74A-BDF8-444E-883C-98251E60D6B7}">
      <dgm:prSet/>
      <dgm:spPr/>
      <dgm:t>
        <a:bodyPr/>
        <a:lstStyle/>
        <a:p>
          <a:endParaRPr lang="en-US"/>
        </a:p>
      </dgm:t>
    </dgm:pt>
    <dgm:pt modelId="{01056F79-0521-44B4-8920-F1772EA1A67B}" type="sibTrans" cxnId="{34D3E74A-BDF8-444E-883C-98251E60D6B7}">
      <dgm:prSet/>
      <dgm:spPr/>
      <dgm:t>
        <a:bodyPr/>
        <a:lstStyle/>
        <a:p>
          <a:endParaRPr lang="en-US"/>
        </a:p>
      </dgm:t>
    </dgm:pt>
    <dgm:pt modelId="{1AED35FE-AB27-45A9-8C1F-6FEB08F8714C}" type="pres">
      <dgm:prSet presAssocID="{C7BBCA18-083B-4E30-B63B-638A5196840F}" presName="root" presStyleCnt="0">
        <dgm:presLayoutVars>
          <dgm:dir/>
          <dgm:resizeHandles val="exact"/>
        </dgm:presLayoutVars>
      </dgm:prSet>
      <dgm:spPr/>
    </dgm:pt>
    <dgm:pt modelId="{5C330ED4-850B-4147-AB00-99310C9E2C12}" type="pres">
      <dgm:prSet presAssocID="{D3115A66-AAEB-413A-B825-0EB3ADA75274}" presName="compNode" presStyleCnt="0"/>
      <dgm:spPr/>
    </dgm:pt>
    <dgm:pt modelId="{F914BDBF-1541-4D4B-8ACD-4111BA562888}" type="pres">
      <dgm:prSet presAssocID="{D3115A66-AAEB-413A-B825-0EB3ADA752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5A690D6-B93A-4EA8-B655-E20E77392885}" type="pres">
      <dgm:prSet presAssocID="{D3115A66-AAEB-413A-B825-0EB3ADA75274}" presName="spaceRect" presStyleCnt="0"/>
      <dgm:spPr/>
    </dgm:pt>
    <dgm:pt modelId="{DA1CDA7E-A343-4111-8E27-BF30F79CB33C}" type="pres">
      <dgm:prSet presAssocID="{D3115A66-AAEB-413A-B825-0EB3ADA75274}" presName="textRect" presStyleLbl="revTx" presStyleIdx="0" presStyleCnt="3">
        <dgm:presLayoutVars>
          <dgm:chMax val="1"/>
          <dgm:chPref val="1"/>
        </dgm:presLayoutVars>
      </dgm:prSet>
      <dgm:spPr/>
    </dgm:pt>
    <dgm:pt modelId="{3465B254-FF71-4E2E-811A-DB99500F1FA0}" type="pres">
      <dgm:prSet presAssocID="{77A8E78D-36FA-4144-A23B-09E936B060E8}" presName="sibTrans" presStyleCnt="0"/>
      <dgm:spPr/>
    </dgm:pt>
    <dgm:pt modelId="{AE6E1029-BAA8-4D50-8C45-3B5E6B9328DB}" type="pres">
      <dgm:prSet presAssocID="{72047EA3-9951-4080-BACD-50BC9B4E4262}" presName="compNode" presStyleCnt="0"/>
      <dgm:spPr/>
    </dgm:pt>
    <dgm:pt modelId="{4C23FCEF-25FE-4774-B5F7-279538EC22C0}" type="pres">
      <dgm:prSet presAssocID="{72047EA3-9951-4080-BACD-50BC9B4E42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37377-7CF5-496D-9BC9-F8796217842D}" type="pres">
      <dgm:prSet presAssocID="{72047EA3-9951-4080-BACD-50BC9B4E4262}" presName="spaceRect" presStyleCnt="0"/>
      <dgm:spPr/>
    </dgm:pt>
    <dgm:pt modelId="{DED051BA-27A8-4074-878B-0696EA327999}" type="pres">
      <dgm:prSet presAssocID="{72047EA3-9951-4080-BACD-50BC9B4E4262}" presName="textRect" presStyleLbl="revTx" presStyleIdx="1" presStyleCnt="3">
        <dgm:presLayoutVars>
          <dgm:chMax val="1"/>
          <dgm:chPref val="1"/>
        </dgm:presLayoutVars>
      </dgm:prSet>
      <dgm:spPr/>
    </dgm:pt>
    <dgm:pt modelId="{7DAAB94D-92D0-4562-A999-0392AE082FA1}" type="pres">
      <dgm:prSet presAssocID="{E7078DE1-AC20-4FB1-9D6C-70E63556D1A4}" presName="sibTrans" presStyleCnt="0"/>
      <dgm:spPr/>
    </dgm:pt>
    <dgm:pt modelId="{02D43075-0789-472C-8669-8651B14C0CB9}" type="pres">
      <dgm:prSet presAssocID="{89166515-8E1F-4027-98AB-F079C3FBB1AA}" presName="compNode" presStyleCnt="0"/>
      <dgm:spPr/>
    </dgm:pt>
    <dgm:pt modelId="{BD3C5AED-1445-4CBF-A64F-ABB91CB8D623}" type="pres">
      <dgm:prSet presAssocID="{89166515-8E1F-4027-98AB-F079C3FBB1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31470A42-B78D-4661-A147-46CC62370CFD}" type="pres">
      <dgm:prSet presAssocID="{89166515-8E1F-4027-98AB-F079C3FBB1AA}" presName="spaceRect" presStyleCnt="0"/>
      <dgm:spPr/>
    </dgm:pt>
    <dgm:pt modelId="{06B62571-00EC-4534-9037-EEC9DC0B6511}" type="pres">
      <dgm:prSet presAssocID="{89166515-8E1F-4027-98AB-F079C3FBB1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AFC52C-08D9-4F77-A1B1-A39567E5CA7F}" type="presOf" srcId="{89166515-8E1F-4027-98AB-F079C3FBB1AA}" destId="{06B62571-00EC-4534-9037-EEC9DC0B6511}" srcOrd="0" destOrd="0" presId="urn:microsoft.com/office/officeart/2018/2/layout/IconLabelList"/>
    <dgm:cxn modelId="{05497C3D-1D65-4D7B-BDBF-E3C6F66FF8BD}" srcId="{C7BBCA18-083B-4E30-B63B-638A5196840F}" destId="{72047EA3-9951-4080-BACD-50BC9B4E4262}" srcOrd="1" destOrd="0" parTransId="{E829C537-1DF3-4CFA-9E56-43E1843BE58C}" sibTransId="{E7078DE1-AC20-4FB1-9D6C-70E63556D1A4}"/>
    <dgm:cxn modelId="{54DE5348-D703-496F-8A6B-449D32DA0092}" type="presOf" srcId="{72047EA3-9951-4080-BACD-50BC9B4E4262}" destId="{DED051BA-27A8-4074-878B-0696EA327999}" srcOrd="0" destOrd="0" presId="urn:microsoft.com/office/officeart/2018/2/layout/IconLabelList"/>
    <dgm:cxn modelId="{34D3E74A-BDF8-444E-883C-98251E60D6B7}" srcId="{C7BBCA18-083B-4E30-B63B-638A5196840F}" destId="{89166515-8E1F-4027-98AB-F079C3FBB1AA}" srcOrd="2" destOrd="0" parTransId="{C1F5B10E-C6A6-4A64-A9F6-6E40E2017950}" sibTransId="{01056F79-0521-44B4-8920-F1772EA1A67B}"/>
    <dgm:cxn modelId="{B8D9B751-432B-430A-990F-82FA955BDEF8}" srcId="{C7BBCA18-083B-4E30-B63B-638A5196840F}" destId="{D3115A66-AAEB-413A-B825-0EB3ADA75274}" srcOrd="0" destOrd="0" parTransId="{371F0A63-D665-43D6-B5BA-239CB9543133}" sibTransId="{77A8E78D-36FA-4144-A23B-09E936B060E8}"/>
    <dgm:cxn modelId="{9D2756AE-5A6B-4E16-B739-358B3FF9C873}" type="presOf" srcId="{C7BBCA18-083B-4E30-B63B-638A5196840F}" destId="{1AED35FE-AB27-45A9-8C1F-6FEB08F8714C}" srcOrd="0" destOrd="0" presId="urn:microsoft.com/office/officeart/2018/2/layout/IconLabelList"/>
    <dgm:cxn modelId="{24708CD8-D55E-4853-9C26-0E825EC6D7C2}" type="presOf" srcId="{D3115A66-AAEB-413A-B825-0EB3ADA75274}" destId="{DA1CDA7E-A343-4111-8E27-BF30F79CB33C}" srcOrd="0" destOrd="0" presId="urn:microsoft.com/office/officeart/2018/2/layout/IconLabelList"/>
    <dgm:cxn modelId="{2061ED83-7EDD-4386-A8E8-536508510D15}" type="presParOf" srcId="{1AED35FE-AB27-45A9-8C1F-6FEB08F8714C}" destId="{5C330ED4-850B-4147-AB00-99310C9E2C12}" srcOrd="0" destOrd="0" presId="urn:microsoft.com/office/officeart/2018/2/layout/IconLabelList"/>
    <dgm:cxn modelId="{0CCB4CA4-C9A2-4E78-BF8F-9D53034F65BD}" type="presParOf" srcId="{5C330ED4-850B-4147-AB00-99310C9E2C12}" destId="{F914BDBF-1541-4D4B-8ACD-4111BA562888}" srcOrd="0" destOrd="0" presId="urn:microsoft.com/office/officeart/2018/2/layout/IconLabelList"/>
    <dgm:cxn modelId="{EFE5D188-5C45-4573-9060-20DF491007B0}" type="presParOf" srcId="{5C330ED4-850B-4147-AB00-99310C9E2C12}" destId="{B5A690D6-B93A-4EA8-B655-E20E77392885}" srcOrd="1" destOrd="0" presId="urn:microsoft.com/office/officeart/2018/2/layout/IconLabelList"/>
    <dgm:cxn modelId="{F60D3E4C-AACD-408E-93A0-2BA101E88C71}" type="presParOf" srcId="{5C330ED4-850B-4147-AB00-99310C9E2C12}" destId="{DA1CDA7E-A343-4111-8E27-BF30F79CB33C}" srcOrd="2" destOrd="0" presId="urn:microsoft.com/office/officeart/2018/2/layout/IconLabelList"/>
    <dgm:cxn modelId="{B61EB529-0774-4F8B-B380-91113A1F7754}" type="presParOf" srcId="{1AED35FE-AB27-45A9-8C1F-6FEB08F8714C}" destId="{3465B254-FF71-4E2E-811A-DB99500F1FA0}" srcOrd="1" destOrd="0" presId="urn:microsoft.com/office/officeart/2018/2/layout/IconLabelList"/>
    <dgm:cxn modelId="{CAAB212F-B995-45A2-AD80-51E5BC96418B}" type="presParOf" srcId="{1AED35FE-AB27-45A9-8C1F-6FEB08F8714C}" destId="{AE6E1029-BAA8-4D50-8C45-3B5E6B9328DB}" srcOrd="2" destOrd="0" presId="urn:microsoft.com/office/officeart/2018/2/layout/IconLabelList"/>
    <dgm:cxn modelId="{5F13603C-13CE-4F16-BC38-A6D196D638CF}" type="presParOf" srcId="{AE6E1029-BAA8-4D50-8C45-3B5E6B9328DB}" destId="{4C23FCEF-25FE-4774-B5F7-279538EC22C0}" srcOrd="0" destOrd="0" presId="urn:microsoft.com/office/officeart/2018/2/layout/IconLabelList"/>
    <dgm:cxn modelId="{575C67C2-2B0E-4263-8B50-F0D818F11781}" type="presParOf" srcId="{AE6E1029-BAA8-4D50-8C45-3B5E6B9328DB}" destId="{D1137377-7CF5-496D-9BC9-F8796217842D}" srcOrd="1" destOrd="0" presId="urn:microsoft.com/office/officeart/2018/2/layout/IconLabelList"/>
    <dgm:cxn modelId="{ED25EA99-0313-443E-ACD1-80AAF8B95FEF}" type="presParOf" srcId="{AE6E1029-BAA8-4D50-8C45-3B5E6B9328DB}" destId="{DED051BA-27A8-4074-878B-0696EA327999}" srcOrd="2" destOrd="0" presId="urn:microsoft.com/office/officeart/2018/2/layout/IconLabelList"/>
    <dgm:cxn modelId="{18359114-C31F-46C7-ABF2-49690113CBA9}" type="presParOf" srcId="{1AED35FE-AB27-45A9-8C1F-6FEB08F8714C}" destId="{7DAAB94D-92D0-4562-A999-0392AE082FA1}" srcOrd="3" destOrd="0" presId="urn:microsoft.com/office/officeart/2018/2/layout/IconLabelList"/>
    <dgm:cxn modelId="{3F055A67-D763-4F6B-A96D-DD56B228BBF2}" type="presParOf" srcId="{1AED35FE-AB27-45A9-8C1F-6FEB08F8714C}" destId="{02D43075-0789-472C-8669-8651B14C0CB9}" srcOrd="4" destOrd="0" presId="urn:microsoft.com/office/officeart/2018/2/layout/IconLabelList"/>
    <dgm:cxn modelId="{ADCDCEAA-10EA-42E2-BC4D-B977F72B74CE}" type="presParOf" srcId="{02D43075-0789-472C-8669-8651B14C0CB9}" destId="{BD3C5AED-1445-4CBF-A64F-ABB91CB8D623}" srcOrd="0" destOrd="0" presId="urn:microsoft.com/office/officeart/2018/2/layout/IconLabelList"/>
    <dgm:cxn modelId="{F4C7E592-436E-4FCA-97DC-668DA394AF2D}" type="presParOf" srcId="{02D43075-0789-472C-8669-8651B14C0CB9}" destId="{31470A42-B78D-4661-A147-46CC62370CFD}" srcOrd="1" destOrd="0" presId="urn:microsoft.com/office/officeart/2018/2/layout/IconLabelList"/>
    <dgm:cxn modelId="{27A0CF92-0E5A-4C71-8744-E3B406AD5519}" type="presParOf" srcId="{02D43075-0789-472C-8669-8651B14C0CB9}" destId="{06B62571-00EC-4534-9037-EEC9DC0B65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D14968-3A7D-4E42-97B5-3CBDFD34EB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46E517-88A9-4B5C-BF0F-474025361B34}">
      <dgm:prSet/>
      <dgm:spPr/>
      <dgm:t>
        <a:bodyPr/>
        <a:lstStyle/>
        <a:p>
          <a:r>
            <a:rPr lang="en-US"/>
            <a:t>Implement team assignments.</a:t>
          </a:r>
        </a:p>
      </dgm:t>
    </dgm:pt>
    <dgm:pt modelId="{F8DCFF6E-ED07-4870-8BBF-64880FDAC82D}" type="parTrans" cxnId="{2DC0819E-F074-4358-8D02-65795EFAC7A5}">
      <dgm:prSet/>
      <dgm:spPr/>
      <dgm:t>
        <a:bodyPr/>
        <a:lstStyle/>
        <a:p>
          <a:endParaRPr lang="en-US"/>
        </a:p>
      </dgm:t>
    </dgm:pt>
    <dgm:pt modelId="{BF618DEF-3F18-4DD6-A18D-D5B72BFE1E05}" type="sibTrans" cxnId="{2DC0819E-F074-4358-8D02-65795EFAC7A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EC724C-2C2E-437B-9294-21D7057B3E72}">
      <dgm:prSet/>
      <dgm:spPr/>
      <dgm:t>
        <a:bodyPr/>
        <a:lstStyle/>
        <a:p>
          <a:r>
            <a:rPr lang="en-US"/>
            <a:t>Develop a robust database schema.</a:t>
          </a:r>
        </a:p>
      </dgm:t>
    </dgm:pt>
    <dgm:pt modelId="{A7E1D2C3-76EF-4778-A050-E3F0FFF79CAE}" type="parTrans" cxnId="{973DF5F0-DB14-4FBF-93D2-2EC3F721D4B5}">
      <dgm:prSet/>
      <dgm:spPr/>
      <dgm:t>
        <a:bodyPr/>
        <a:lstStyle/>
        <a:p>
          <a:endParaRPr lang="en-US"/>
        </a:p>
      </dgm:t>
    </dgm:pt>
    <dgm:pt modelId="{24113527-7A4C-430A-B30B-D39E44F6A15D}" type="sibTrans" cxnId="{973DF5F0-DB14-4FBF-93D2-2EC3F721D4B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8699B88-F707-4522-84DB-BFDED2CB2465}">
      <dgm:prSet/>
      <dgm:spPr/>
      <dgm:t>
        <a:bodyPr/>
        <a:lstStyle/>
        <a:p>
          <a:r>
            <a:rPr lang="en-US"/>
            <a:t>Finalize responsive UI design.</a:t>
          </a:r>
        </a:p>
      </dgm:t>
    </dgm:pt>
    <dgm:pt modelId="{E9741921-D164-431A-9E51-C5A9B6604D5D}" type="parTrans" cxnId="{E545CE7C-EAAE-4D8D-A9DC-51809CF8F8E4}">
      <dgm:prSet/>
      <dgm:spPr/>
      <dgm:t>
        <a:bodyPr/>
        <a:lstStyle/>
        <a:p>
          <a:endParaRPr lang="en-US"/>
        </a:p>
      </dgm:t>
    </dgm:pt>
    <dgm:pt modelId="{48C46482-9B5C-43B0-89B4-032A670DD973}" type="sibTrans" cxnId="{E545CE7C-EAAE-4D8D-A9DC-51809CF8F8E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907FE98-27B5-F146-985C-3841C1139873}" type="pres">
      <dgm:prSet presAssocID="{11D14968-3A7D-4E42-97B5-3CBDFD34EB41}" presName="Name0" presStyleCnt="0">
        <dgm:presLayoutVars>
          <dgm:animLvl val="lvl"/>
          <dgm:resizeHandles val="exact"/>
        </dgm:presLayoutVars>
      </dgm:prSet>
      <dgm:spPr/>
    </dgm:pt>
    <dgm:pt modelId="{A366FBA3-7AC0-CA4F-AA7F-DEE20FC22B9D}" type="pres">
      <dgm:prSet presAssocID="{B146E517-88A9-4B5C-BF0F-474025361B34}" presName="compositeNode" presStyleCnt="0">
        <dgm:presLayoutVars>
          <dgm:bulletEnabled val="1"/>
        </dgm:presLayoutVars>
      </dgm:prSet>
      <dgm:spPr/>
    </dgm:pt>
    <dgm:pt modelId="{5B0ED586-95B5-5349-A456-96449178AE2F}" type="pres">
      <dgm:prSet presAssocID="{B146E517-88A9-4B5C-BF0F-474025361B34}" presName="bgRect" presStyleLbl="alignNode1" presStyleIdx="0" presStyleCnt="3"/>
      <dgm:spPr/>
    </dgm:pt>
    <dgm:pt modelId="{6E9F3B5B-9717-0D44-AE3D-065D8F2FA7C5}" type="pres">
      <dgm:prSet presAssocID="{BF618DEF-3F18-4DD6-A18D-D5B72BFE1E0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F46D226-9F0C-6C48-9433-2DB8E2493FEA}" type="pres">
      <dgm:prSet presAssocID="{B146E517-88A9-4B5C-BF0F-474025361B34}" presName="nodeRect" presStyleLbl="alignNode1" presStyleIdx="0" presStyleCnt="3">
        <dgm:presLayoutVars>
          <dgm:bulletEnabled val="1"/>
        </dgm:presLayoutVars>
      </dgm:prSet>
      <dgm:spPr/>
    </dgm:pt>
    <dgm:pt modelId="{54DD7015-D0A9-9041-97D4-4ACAA21E5C9E}" type="pres">
      <dgm:prSet presAssocID="{BF618DEF-3F18-4DD6-A18D-D5B72BFE1E05}" presName="sibTrans" presStyleCnt="0"/>
      <dgm:spPr/>
    </dgm:pt>
    <dgm:pt modelId="{55B66509-8F7E-A14F-9D8D-6680F9A9448A}" type="pres">
      <dgm:prSet presAssocID="{F4EC724C-2C2E-437B-9294-21D7057B3E72}" presName="compositeNode" presStyleCnt="0">
        <dgm:presLayoutVars>
          <dgm:bulletEnabled val="1"/>
        </dgm:presLayoutVars>
      </dgm:prSet>
      <dgm:spPr/>
    </dgm:pt>
    <dgm:pt modelId="{A388A4B8-492C-0941-867C-839F6AE377B1}" type="pres">
      <dgm:prSet presAssocID="{F4EC724C-2C2E-437B-9294-21D7057B3E72}" presName="bgRect" presStyleLbl="alignNode1" presStyleIdx="1" presStyleCnt="3"/>
      <dgm:spPr/>
    </dgm:pt>
    <dgm:pt modelId="{592BD304-F749-D743-A6B0-CAFE0664DBE9}" type="pres">
      <dgm:prSet presAssocID="{24113527-7A4C-430A-B30B-D39E44F6A15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B81350C-4EB5-AB45-AF20-306E586E7DF4}" type="pres">
      <dgm:prSet presAssocID="{F4EC724C-2C2E-437B-9294-21D7057B3E72}" presName="nodeRect" presStyleLbl="alignNode1" presStyleIdx="1" presStyleCnt="3">
        <dgm:presLayoutVars>
          <dgm:bulletEnabled val="1"/>
        </dgm:presLayoutVars>
      </dgm:prSet>
      <dgm:spPr/>
    </dgm:pt>
    <dgm:pt modelId="{FDCA35B7-D894-4942-84CC-DC117926CDBE}" type="pres">
      <dgm:prSet presAssocID="{24113527-7A4C-430A-B30B-D39E44F6A15D}" presName="sibTrans" presStyleCnt="0"/>
      <dgm:spPr/>
    </dgm:pt>
    <dgm:pt modelId="{05FBDC68-39C8-D443-83CF-3D8AF79936EE}" type="pres">
      <dgm:prSet presAssocID="{28699B88-F707-4522-84DB-BFDED2CB2465}" presName="compositeNode" presStyleCnt="0">
        <dgm:presLayoutVars>
          <dgm:bulletEnabled val="1"/>
        </dgm:presLayoutVars>
      </dgm:prSet>
      <dgm:spPr/>
    </dgm:pt>
    <dgm:pt modelId="{589EA8E2-2D30-D44C-9D35-8F93C44A112F}" type="pres">
      <dgm:prSet presAssocID="{28699B88-F707-4522-84DB-BFDED2CB2465}" presName="bgRect" presStyleLbl="alignNode1" presStyleIdx="2" presStyleCnt="3"/>
      <dgm:spPr/>
    </dgm:pt>
    <dgm:pt modelId="{0CDB4582-BF62-0640-AABF-D614C3061457}" type="pres">
      <dgm:prSet presAssocID="{48C46482-9B5C-43B0-89B4-032A670DD97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B2198FE-2D1D-944E-B9F3-35D635E20ACD}" type="pres">
      <dgm:prSet presAssocID="{28699B88-F707-4522-84DB-BFDED2CB246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007A403-4190-2C45-A8BD-F6777D445BFB}" type="presOf" srcId="{28699B88-F707-4522-84DB-BFDED2CB2465}" destId="{589EA8E2-2D30-D44C-9D35-8F93C44A112F}" srcOrd="0" destOrd="0" presId="urn:microsoft.com/office/officeart/2016/7/layout/LinearBlockProcessNumbered"/>
    <dgm:cxn modelId="{5F5C3324-47DB-A840-9239-1DB7C90CE202}" type="presOf" srcId="{24113527-7A4C-430A-B30B-D39E44F6A15D}" destId="{592BD304-F749-D743-A6B0-CAFE0664DBE9}" srcOrd="0" destOrd="0" presId="urn:microsoft.com/office/officeart/2016/7/layout/LinearBlockProcessNumbered"/>
    <dgm:cxn modelId="{94792538-37C3-3640-A124-B15C87723B5C}" type="presOf" srcId="{B146E517-88A9-4B5C-BF0F-474025361B34}" destId="{FF46D226-9F0C-6C48-9433-2DB8E2493FEA}" srcOrd="1" destOrd="0" presId="urn:microsoft.com/office/officeart/2016/7/layout/LinearBlockProcessNumbered"/>
    <dgm:cxn modelId="{B442A54E-A952-6443-B7D5-96E165D94CAC}" type="presOf" srcId="{F4EC724C-2C2E-437B-9294-21D7057B3E72}" destId="{AB81350C-4EB5-AB45-AF20-306E586E7DF4}" srcOrd="1" destOrd="0" presId="urn:microsoft.com/office/officeart/2016/7/layout/LinearBlockProcessNumbered"/>
    <dgm:cxn modelId="{66BF4E4F-4724-DE44-B568-8AF7DA611F26}" type="presOf" srcId="{48C46482-9B5C-43B0-89B4-032A670DD973}" destId="{0CDB4582-BF62-0640-AABF-D614C3061457}" srcOrd="0" destOrd="0" presId="urn:microsoft.com/office/officeart/2016/7/layout/LinearBlockProcessNumbered"/>
    <dgm:cxn modelId="{B0A2E769-EE0E-BC48-9D67-2D21086BC5C7}" type="presOf" srcId="{F4EC724C-2C2E-437B-9294-21D7057B3E72}" destId="{A388A4B8-492C-0941-867C-839F6AE377B1}" srcOrd="0" destOrd="0" presId="urn:microsoft.com/office/officeart/2016/7/layout/LinearBlockProcessNumbered"/>
    <dgm:cxn modelId="{A433A66C-D897-6942-942F-9A34B3686296}" type="presOf" srcId="{BF618DEF-3F18-4DD6-A18D-D5B72BFE1E05}" destId="{6E9F3B5B-9717-0D44-AE3D-065D8F2FA7C5}" srcOrd="0" destOrd="0" presId="urn:microsoft.com/office/officeart/2016/7/layout/LinearBlockProcessNumbered"/>
    <dgm:cxn modelId="{E545CE7C-EAAE-4D8D-A9DC-51809CF8F8E4}" srcId="{11D14968-3A7D-4E42-97B5-3CBDFD34EB41}" destId="{28699B88-F707-4522-84DB-BFDED2CB2465}" srcOrd="2" destOrd="0" parTransId="{E9741921-D164-431A-9E51-C5A9B6604D5D}" sibTransId="{48C46482-9B5C-43B0-89B4-032A670DD973}"/>
    <dgm:cxn modelId="{487E147E-7BE6-3545-987D-15D913B11348}" type="presOf" srcId="{B146E517-88A9-4B5C-BF0F-474025361B34}" destId="{5B0ED586-95B5-5349-A456-96449178AE2F}" srcOrd="0" destOrd="0" presId="urn:microsoft.com/office/officeart/2016/7/layout/LinearBlockProcessNumbered"/>
    <dgm:cxn modelId="{DE4CD586-755D-504F-B449-58D0D2AE919A}" type="presOf" srcId="{11D14968-3A7D-4E42-97B5-3CBDFD34EB41}" destId="{B907FE98-27B5-F146-985C-3841C1139873}" srcOrd="0" destOrd="0" presId="urn:microsoft.com/office/officeart/2016/7/layout/LinearBlockProcessNumbered"/>
    <dgm:cxn modelId="{2DC0819E-F074-4358-8D02-65795EFAC7A5}" srcId="{11D14968-3A7D-4E42-97B5-3CBDFD34EB41}" destId="{B146E517-88A9-4B5C-BF0F-474025361B34}" srcOrd="0" destOrd="0" parTransId="{F8DCFF6E-ED07-4870-8BBF-64880FDAC82D}" sibTransId="{BF618DEF-3F18-4DD6-A18D-D5B72BFE1E05}"/>
    <dgm:cxn modelId="{E36A16A3-7706-1A4B-B466-554D3712BE96}" type="presOf" srcId="{28699B88-F707-4522-84DB-BFDED2CB2465}" destId="{EB2198FE-2D1D-944E-B9F3-35D635E20ACD}" srcOrd="1" destOrd="0" presId="urn:microsoft.com/office/officeart/2016/7/layout/LinearBlockProcessNumbered"/>
    <dgm:cxn modelId="{973DF5F0-DB14-4FBF-93D2-2EC3F721D4B5}" srcId="{11D14968-3A7D-4E42-97B5-3CBDFD34EB41}" destId="{F4EC724C-2C2E-437B-9294-21D7057B3E72}" srcOrd="1" destOrd="0" parTransId="{A7E1D2C3-76EF-4778-A050-E3F0FFF79CAE}" sibTransId="{24113527-7A4C-430A-B30B-D39E44F6A15D}"/>
    <dgm:cxn modelId="{9891D51A-2055-2E4A-BD15-EE4A704D01AE}" type="presParOf" srcId="{B907FE98-27B5-F146-985C-3841C1139873}" destId="{A366FBA3-7AC0-CA4F-AA7F-DEE20FC22B9D}" srcOrd="0" destOrd="0" presId="urn:microsoft.com/office/officeart/2016/7/layout/LinearBlockProcessNumbered"/>
    <dgm:cxn modelId="{BB6973A8-2EF2-F043-83FC-6484236AFEB7}" type="presParOf" srcId="{A366FBA3-7AC0-CA4F-AA7F-DEE20FC22B9D}" destId="{5B0ED586-95B5-5349-A456-96449178AE2F}" srcOrd="0" destOrd="0" presId="urn:microsoft.com/office/officeart/2016/7/layout/LinearBlockProcessNumbered"/>
    <dgm:cxn modelId="{490092E5-3CBB-D94F-9B7E-05F39D74EE3D}" type="presParOf" srcId="{A366FBA3-7AC0-CA4F-AA7F-DEE20FC22B9D}" destId="{6E9F3B5B-9717-0D44-AE3D-065D8F2FA7C5}" srcOrd="1" destOrd="0" presId="urn:microsoft.com/office/officeart/2016/7/layout/LinearBlockProcessNumbered"/>
    <dgm:cxn modelId="{CC8E43A3-3223-FE42-91DD-95C4B2C3BC4A}" type="presParOf" srcId="{A366FBA3-7AC0-CA4F-AA7F-DEE20FC22B9D}" destId="{FF46D226-9F0C-6C48-9433-2DB8E2493FEA}" srcOrd="2" destOrd="0" presId="urn:microsoft.com/office/officeart/2016/7/layout/LinearBlockProcessNumbered"/>
    <dgm:cxn modelId="{1B778AAF-853C-7244-9236-B506CB59DD61}" type="presParOf" srcId="{B907FE98-27B5-F146-985C-3841C1139873}" destId="{54DD7015-D0A9-9041-97D4-4ACAA21E5C9E}" srcOrd="1" destOrd="0" presId="urn:microsoft.com/office/officeart/2016/7/layout/LinearBlockProcessNumbered"/>
    <dgm:cxn modelId="{9DD048B5-023D-9C44-81F3-2AFAF518F6BB}" type="presParOf" srcId="{B907FE98-27B5-F146-985C-3841C1139873}" destId="{55B66509-8F7E-A14F-9D8D-6680F9A9448A}" srcOrd="2" destOrd="0" presId="urn:microsoft.com/office/officeart/2016/7/layout/LinearBlockProcessNumbered"/>
    <dgm:cxn modelId="{DEA9305D-AE17-5047-B29E-EEAF282A5D4F}" type="presParOf" srcId="{55B66509-8F7E-A14F-9D8D-6680F9A9448A}" destId="{A388A4B8-492C-0941-867C-839F6AE377B1}" srcOrd="0" destOrd="0" presId="urn:microsoft.com/office/officeart/2016/7/layout/LinearBlockProcessNumbered"/>
    <dgm:cxn modelId="{A569CBC2-60D3-E740-A663-BDE6CA130492}" type="presParOf" srcId="{55B66509-8F7E-A14F-9D8D-6680F9A9448A}" destId="{592BD304-F749-D743-A6B0-CAFE0664DBE9}" srcOrd="1" destOrd="0" presId="urn:microsoft.com/office/officeart/2016/7/layout/LinearBlockProcessNumbered"/>
    <dgm:cxn modelId="{C81FB42D-1883-AA4F-9EF1-8C095C980609}" type="presParOf" srcId="{55B66509-8F7E-A14F-9D8D-6680F9A9448A}" destId="{AB81350C-4EB5-AB45-AF20-306E586E7DF4}" srcOrd="2" destOrd="0" presId="urn:microsoft.com/office/officeart/2016/7/layout/LinearBlockProcessNumbered"/>
    <dgm:cxn modelId="{91C8A48D-1D85-5347-A66C-E0E1962585D7}" type="presParOf" srcId="{B907FE98-27B5-F146-985C-3841C1139873}" destId="{FDCA35B7-D894-4942-84CC-DC117926CDBE}" srcOrd="3" destOrd="0" presId="urn:microsoft.com/office/officeart/2016/7/layout/LinearBlockProcessNumbered"/>
    <dgm:cxn modelId="{D42C8A8A-C5C5-DC43-8ABD-550AEE9AB4E2}" type="presParOf" srcId="{B907FE98-27B5-F146-985C-3841C1139873}" destId="{05FBDC68-39C8-D443-83CF-3D8AF79936EE}" srcOrd="4" destOrd="0" presId="urn:microsoft.com/office/officeart/2016/7/layout/LinearBlockProcessNumbered"/>
    <dgm:cxn modelId="{DF47551A-377A-F842-AF12-489FE4612567}" type="presParOf" srcId="{05FBDC68-39C8-D443-83CF-3D8AF79936EE}" destId="{589EA8E2-2D30-D44C-9D35-8F93C44A112F}" srcOrd="0" destOrd="0" presId="urn:microsoft.com/office/officeart/2016/7/layout/LinearBlockProcessNumbered"/>
    <dgm:cxn modelId="{910A5003-F77F-F442-B561-D2B748596D0F}" type="presParOf" srcId="{05FBDC68-39C8-D443-83CF-3D8AF79936EE}" destId="{0CDB4582-BF62-0640-AABF-D614C3061457}" srcOrd="1" destOrd="0" presId="urn:microsoft.com/office/officeart/2016/7/layout/LinearBlockProcessNumbered"/>
    <dgm:cxn modelId="{4EC777E4-4C08-8640-ABD9-EA57B8A7194D}" type="presParOf" srcId="{05FBDC68-39C8-D443-83CF-3D8AF79936EE}" destId="{EB2198FE-2D1D-944E-B9F3-35D635E20A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12C9C-5089-8D42-8066-D62978D2C64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Develop a custom CRM system.</a:t>
          </a:r>
        </a:p>
      </dsp:txBody>
      <dsp:txXfrm>
        <a:off x="2401" y="1776379"/>
        <a:ext cx="1904899" cy="1600115"/>
      </dsp:txXfrm>
    </dsp:sp>
    <dsp:sp modelId="{88BE3D76-4BB4-284F-8195-4D0290701DF4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B861CF90-A297-FA4E-BB5E-D18365C5C039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42FD-B18F-A241-8515-52BC04546B2F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 efficient customer record management (add/delete functionality).</a:t>
          </a:r>
        </a:p>
      </dsp:txBody>
      <dsp:txXfrm>
        <a:off x="2097790" y="1776379"/>
        <a:ext cx="1904899" cy="1600115"/>
      </dsp:txXfrm>
    </dsp:sp>
    <dsp:sp modelId="{A70E2754-FCD6-5C41-AD88-5CB0DFB85A1A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57843EC-871E-654A-8BA5-75E4FC249EAC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34074-BE01-B949-AD48-58040957DA2D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Assign teams to individuals for streamlined operations.</a:t>
          </a:r>
        </a:p>
      </dsp:txBody>
      <dsp:txXfrm>
        <a:off x="4193180" y="1776379"/>
        <a:ext cx="1904899" cy="1600115"/>
      </dsp:txXfrm>
    </dsp:sp>
    <dsp:sp modelId="{07F2B354-3798-5C4E-A145-1242A234DE16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39386777-233D-A642-A6C5-A7246AB9E1F3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0B69B-3745-B844-9FD4-C1A7CB867F3E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Utilize Django, Tailwind, and SQLite tech stack.</a:t>
          </a:r>
        </a:p>
      </dsp:txBody>
      <dsp:txXfrm>
        <a:off x="6288570" y="1776379"/>
        <a:ext cx="1904899" cy="1600115"/>
      </dsp:txXfrm>
    </dsp:sp>
    <dsp:sp modelId="{2179EC82-86AA-4E4A-BACC-688C6D4A668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45960E0E-6546-C347-97B0-C6120AC5332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20F49-EA4E-41DA-8AD9-DD41D8D5568A}">
      <dsp:nvSpPr>
        <dsp:cNvPr id="0" name=""/>
        <dsp:cNvSpPr/>
      </dsp:nvSpPr>
      <dsp:spPr>
        <a:xfrm>
          <a:off x="341986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A6830-B5D6-4073-8F18-1EABB3937CC9}">
      <dsp:nvSpPr>
        <dsp:cNvPr id="0" name=""/>
        <dsp:cNvSpPr/>
      </dsp:nvSpPr>
      <dsp:spPr>
        <a:xfrm>
          <a:off x="568216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2732-1019-471F-AC8A-8B2D57FC91F5}">
      <dsp:nvSpPr>
        <dsp:cNvPr id="0" name=""/>
        <dsp:cNvSpPr/>
      </dsp:nvSpPr>
      <dsp:spPr>
        <a:xfrm>
          <a:off x="2640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Project Initialization: Requirements gathering.</a:t>
          </a:r>
        </a:p>
      </dsp:txBody>
      <dsp:txXfrm>
        <a:off x="2640" y="2615758"/>
        <a:ext cx="1740234" cy="696093"/>
      </dsp:txXfrm>
    </dsp:sp>
    <dsp:sp modelId="{E5098D88-927F-40E1-BC11-1412F2661B48}">
      <dsp:nvSpPr>
        <dsp:cNvPr id="0" name=""/>
        <dsp:cNvSpPr/>
      </dsp:nvSpPr>
      <dsp:spPr>
        <a:xfrm>
          <a:off x="2386761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5656D-8702-4C0B-93AF-FF6D03D59B93}">
      <dsp:nvSpPr>
        <dsp:cNvPr id="0" name=""/>
        <dsp:cNvSpPr/>
      </dsp:nvSpPr>
      <dsp:spPr>
        <a:xfrm>
          <a:off x="2612992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6ECD-D059-433D-AACC-06149EA107EB}">
      <dsp:nvSpPr>
        <dsp:cNvPr id="0" name=""/>
        <dsp:cNvSpPr/>
      </dsp:nvSpPr>
      <dsp:spPr>
        <a:xfrm>
          <a:off x="2047416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Design: Tailwind CSS implementation.</a:t>
          </a:r>
        </a:p>
      </dsp:txBody>
      <dsp:txXfrm>
        <a:off x="2047416" y="2615758"/>
        <a:ext cx="1740234" cy="696093"/>
      </dsp:txXfrm>
    </dsp:sp>
    <dsp:sp modelId="{59DD6626-58DB-4F6D-A999-33B36A26C609}">
      <dsp:nvSpPr>
        <dsp:cNvPr id="0" name=""/>
        <dsp:cNvSpPr/>
      </dsp:nvSpPr>
      <dsp:spPr>
        <a:xfrm>
          <a:off x="4431537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CB461-FA4F-4909-A810-2ACEA3181714}">
      <dsp:nvSpPr>
        <dsp:cNvPr id="0" name=""/>
        <dsp:cNvSpPr/>
      </dsp:nvSpPr>
      <dsp:spPr>
        <a:xfrm>
          <a:off x="4657767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E239-138C-4885-822B-6E7849F90D3B}">
      <dsp:nvSpPr>
        <dsp:cNvPr id="0" name=""/>
        <dsp:cNvSpPr/>
      </dsp:nvSpPr>
      <dsp:spPr>
        <a:xfrm>
          <a:off x="4092191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Database Design: Schema development.</a:t>
          </a:r>
        </a:p>
      </dsp:txBody>
      <dsp:txXfrm>
        <a:off x="4092191" y="2615758"/>
        <a:ext cx="1740234" cy="696093"/>
      </dsp:txXfrm>
    </dsp:sp>
    <dsp:sp modelId="{3BA7B908-56C0-45D0-A21F-919C2AD2D13B}">
      <dsp:nvSpPr>
        <dsp:cNvPr id="0" name=""/>
        <dsp:cNvSpPr/>
      </dsp:nvSpPr>
      <dsp:spPr>
        <a:xfrm>
          <a:off x="6476312" y="1223571"/>
          <a:ext cx="1061542" cy="10615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07484-E7DB-456E-A2A7-33A37B4602F9}">
      <dsp:nvSpPr>
        <dsp:cNvPr id="0" name=""/>
        <dsp:cNvSpPr/>
      </dsp:nvSpPr>
      <dsp:spPr>
        <a:xfrm>
          <a:off x="6702543" y="1449801"/>
          <a:ext cx="609082" cy="609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5908-6CB6-48F7-8242-2F91AA9BCAAE}">
      <dsp:nvSpPr>
        <dsp:cNvPr id="0" name=""/>
        <dsp:cNvSpPr/>
      </dsp:nvSpPr>
      <dsp:spPr>
        <a:xfrm>
          <a:off x="6136966" y="2615758"/>
          <a:ext cx="1740234" cy="69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Testing &amp; Integration: Comprehensive testing phases.</a:t>
          </a:r>
        </a:p>
      </dsp:txBody>
      <dsp:txXfrm>
        <a:off x="6136966" y="2615758"/>
        <a:ext cx="1740234" cy="6960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5080-4E34-D44A-8E21-62D843D7F0E2}">
      <dsp:nvSpPr>
        <dsp:cNvPr id="0" name=""/>
        <dsp:cNvSpPr/>
      </dsp:nvSpPr>
      <dsp:spPr>
        <a:xfrm>
          <a:off x="0" y="1844702"/>
          <a:ext cx="81958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F8E1A-3A98-004D-A261-C30FDBE832D0}">
      <dsp:nvSpPr>
        <dsp:cNvPr id="0" name=""/>
        <dsp:cNvSpPr/>
      </dsp:nvSpPr>
      <dsp:spPr>
        <a:xfrm rot="8100000">
          <a:off x="59017" y="425131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11E93-3135-CA4B-8A24-BDD985D5B1D7}">
      <dsp:nvSpPr>
        <dsp:cNvPr id="0" name=""/>
        <dsp:cNvSpPr/>
      </dsp:nvSpPr>
      <dsp:spPr>
        <a:xfrm>
          <a:off x="89158" y="455272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13AC2-F369-6D44-9AA4-19FE60815AB2}">
      <dsp:nvSpPr>
        <dsp:cNvPr id="0" name=""/>
        <dsp:cNvSpPr/>
      </dsp:nvSpPr>
      <dsp:spPr>
        <a:xfrm>
          <a:off x="386524" y="752638"/>
          <a:ext cx="2272343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Project Initialization.</a:t>
          </a:r>
        </a:p>
      </dsp:txBody>
      <dsp:txXfrm>
        <a:off x="386524" y="752638"/>
        <a:ext cx="2272343" cy="1092063"/>
      </dsp:txXfrm>
    </dsp:sp>
    <dsp:sp modelId="{9A6833F3-CEA7-8B4A-8521-C0FECFB951C4}">
      <dsp:nvSpPr>
        <dsp:cNvPr id="0" name=""/>
        <dsp:cNvSpPr/>
      </dsp:nvSpPr>
      <dsp:spPr>
        <a:xfrm>
          <a:off x="386524" y="368940"/>
          <a:ext cx="2272343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 Oct.</a:t>
          </a:r>
        </a:p>
      </dsp:txBody>
      <dsp:txXfrm>
        <a:off x="386524" y="368940"/>
        <a:ext cx="2272343" cy="383698"/>
      </dsp:txXfrm>
    </dsp:sp>
    <dsp:sp modelId="{D858CEBA-3223-8040-AA85-970E118F4D0C}">
      <dsp:nvSpPr>
        <dsp:cNvPr id="0" name=""/>
        <dsp:cNvSpPr/>
      </dsp:nvSpPr>
      <dsp:spPr>
        <a:xfrm>
          <a:off x="194675" y="752638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43056-3A79-654A-B46F-1A4F8521CE2F}">
      <dsp:nvSpPr>
        <dsp:cNvPr id="0" name=""/>
        <dsp:cNvSpPr/>
      </dsp:nvSpPr>
      <dsp:spPr>
        <a:xfrm>
          <a:off x="159337" y="1810169"/>
          <a:ext cx="69065" cy="69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47F28-B10E-264B-8021-FE10A88E7216}">
      <dsp:nvSpPr>
        <dsp:cNvPr id="0" name=""/>
        <dsp:cNvSpPr/>
      </dsp:nvSpPr>
      <dsp:spPr>
        <a:xfrm rot="18900000">
          <a:off x="1422131" y="2992957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C215B-61AB-8145-99D2-DD1795D5A44A}">
      <dsp:nvSpPr>
        <dsp:cNvPr id="0" name=""/>
        <dsp:cNvSpPr/>
      </dsp:nvSpPr>
      <dsp:spPr>
        <a:xfrm>
          <a:off x="1452272" y="3023098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68041-C711-8245-A5E9-DFB3071068EA}">
      <dsp:nvSpPr>
        <dsp:cNvPr id="0" name=""/>
        <dsp:cNvSpPr/>
      </dsp:nvSpPr>
      <dsp:spPr>
        <a:xfrm>
          <a:off x="1749638" y="1844702"/>
          <a:ext cx="2272343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UI Design Completion.</a:t>
          </a:r>
        </a:p>
      </dsp:txBody>
      <dsp:txXfrm>
        <a:off x="1749638" y="1844702"/>
        <a:ext cx="2272343" cy="1092063"/>
      </dsp:txXfrm>
    </dsp:sp>
    <dsp:sp modelId="{5510EAF2-01FE-3545-B75B-171557D6CCAD}">
      <dsp:nvSpPr>
        <dsp:cNvPr id="0" name=""/>
        <dsp:cNvSpPr/>
      </dsp:nvSpPr>
      <dsp:spPr>
        <a:xfrm>
          <a:off x="1749638" y="2936766"/>
          <a:ext cx="2272343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27 Oct.</a:t>
          </a:r>
        </a:p>
      </dsp:txBody>
      <dsp:txXfrm>
        <a:off x="1749638" y="2936766"/>
        <a:ext cx="2272343" cy="383698"/>
      </dsp:txXfrm>
    </dsp:sp>
    <dsp:sp modelId="{BB23F597-5BC6-404B-80FC-A5961CA01015}">
      <dsp:nvSpPr>
        <dsp:cNvPr id="0" name=""/>
        <dsp:cNvSpPr/>
      </dsp:nvSpPr>
      <dsp:spPr>
        <a:xfrm>
          <a:off x="1557789" y="1844702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28B067-35B1-A349-92B3-33A9FBB44426}">
      <dsp:nvSpPr>
        <dsp:cNvPr id="0" name=""/>
        <dsp:cNvSpPr/>
      </dsp:nvSpPr>
      <dsp:spPr>
        <a:xfrm>
          <a:off x="1522451" y="1810169"/>
          <a:ext cx="69065" cy="69065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961E8-D8E6-B048-9EDD-8ABC4D32BA9A}">
      <dsp:nvSpPr>
        <dsp:cNvPr id="0" name=""/>
        <dsp:cNvSpPr/>
      </dsp:nvSpPr>
      <dsp:spPr>
        <a:xfrm rot="8100000">
          <a:off x="2785245" y="425131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1DE28-4872-D540-B4C4-161E8E9AFBF5}">
      <dsp:nvSpPr>
        <dsp:cNvPr id="0" name=""/>
        <dsp:cNvSpPr/>
      </dsp:nvSpPr>
      <dsp:spPr>
        <a:xfrm>
          <a:off x="2815386" y="455272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B5988-3AAD-BC4D-9E0C-4996FD767402}">
      <dsp:nvSpPr>
        <dsp:cNvPr id="0" name=""/>
        <dsp:cNvSpPr/>
      </dsp:nvSpPr>
      <dsp:spPr>
        <a:xfrm>
          <a:off x="3112752" y="752638"/>
          <a:ext cx="2272343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Database Schema Implementation.</a:t>
          </a:r>
        </a:p>
      </dsp:txBody>
      <dsp:txXfrm>
        <a:off x="3112752" y="752638"/>
        <a:ext cx="2272343" cy="1092063"/>
      </dsp:txXfrm>
    </dsp:sp>
    <dsp:sp modelId="{E32B3198-F025-5849-A1CD-86578E3752DB}">
      <dsp:nvSpPr>
        <dsp:cNvPr id="0" name=""/>
        <dsp:cNvSpPr/>
      </dsp:nvSpPr>
      <dsp:spPr>
        <a:xfrm>
          <a:off x="3112752" y="368940"/>
          <a:ext cx="2272343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 Nov.</a:t>
          </a:r>
        </a:p>
      </dsp:txBody>
      <dsp:txXfrm>
        <a:off x="3112752" y="368940"/>
        <a:ext cx="2272343" cy="383698"/>
      </dsp:txXfrm>
    </dsp:sp>
    <dsp:sp modelId="{08950D58-474D-2643-8FF9-3B137939DF08}">
      <dsp:nvSpPr>
        <dsp:cNvPr id="0" name=""/>
        <dsp:cNvSpPr/>
      </dsp:nvSpPr>
      <dsp:spPr>
        <a:xfrm>
          <a:off x="2920903" y="752638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03447-423A-5A40-A49C-69C7441F8485}">
      <dsp:nvSpPr>
        <dsp:cNvPr id="0" name=""/>
        <dsp:cNvSpPr/>
      </dsp:nvSpPr>
      <dsp:spPr>
        <a:xfrm>
          <a:off x="2885565" y="1810169"/>
          <a:ext cx="69065" cy="69065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EEC0F-254D-3645-9DA8-27AC4FEC2964}">
      <dsp:nvSpPr>
        <dsp:cNvPr id="0" name=""/>
        <dsp:cNvSpPr/>
      </dsp:nvSpPr>
      <dsp:spPr>
        <a:xfrm rot="18900000">
          <a:off x="4148359" y="2992957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0E123-82EF-794C-80FE-AC4AAB65D724}">
      <dsp:nvSpPr>
        <dsp:cNvPr id="0" name=""/>
        <dsp:cNvSpPr/>
      </dsp:nvSpPr>
      <dsp:spPr>
        <a:xfrm>
          <a:off x="4178499" y="3023098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BC9CB-5102-FE4E-AAD6-9FED5DE5F389}">
      <dsp:nvSpPr>
        <dsp:cNvPr id="0" name=""/>
        <dsp:cNvSpPr/>
      </dsp:nvSpPr>
      <dsp:spPr>
        <a:xfrm>
          <a:off x="4475865" y="1844702"/>
          <a:ext cx="2272343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Team Assignment Module.</a:t>
          </a:r>
        </a:p>
      </dsp:txBody>
      <dsp:txXfrm>
        <a:off x="4475865" y="1844702"/>
        <a:ext cx="2272343" cy="1092063"/>
      </dsp:txXfrm>
    </dsp:sp>
    <dsp:sp modelId="{784BB4B9-E1C3-2443-AA4F-CB1138FA4D13}">
      <dsp:nvSpPr>
        <dsp:cNvPr id="0" name=""/>
        <dsp:cNvSpPr/>
      </dsp:nvSpPr>
      <dsp:spPr>
        <a:xfrm>
          <a:off x="4475865" y="2936766"/>
          <a:ext cx="2272343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 Dec.</a:t>
          </a:r>
        </a:p>
      </dsp:txBody>
      <dsp:txXfrm>
        <a:off x="4475865" y="2936766"/>
        <a:ext cx="2272343" cy="383698"/>
      </dsp:txXfrm>
    </dsp:sp>
    <dsp:sp modelId="{B626029C-BEBD-4A44-A04E-F039DA31E255}">
      <dsp:nvSpPr>
        <dsp:cNvPr id="0" name=""/>
        <dsp:cNvSpPr/>
      </dsp:nvSpPr>
      <dsp:spPr>
        <a:xfrm>
          <a:off x="4284016" y="1844702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6E354-7CA2-0446-9742-A1F3AE884D4A}">
      <dsp:nvSpPr>
        <dsp:cNvPr id="0" name=""/>
        <dsp:cNvSpPr/>
      </dsp:nvSpPr>
      <dsp:spPr>
        <a:xfrm>
          <a:off x="4248679" y="1810169"/>
          <a:ext cx="69065" cy="69065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50C61-BFD7-AF40-93AF-E8EEB4C3871E}">
      <dsp:nvSpPr>
        <dsp:cNvPr id="0" name=""/>
        <dsp:cNvSpPr/>
      </dsp:nvSpPr>
      <dsp:spPr>
        <a:xfrm rot="8100000">
          <a:off x="5511472" y="425131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C27E3-B1BD-B948-A1CD-11AB5B2EB4EA}">
      <dsp:nvSpPr>
        <dsp:cNvPr id="0" name=""/>
        <dsp:cNvSpPr/>
      </dsp:nvSpPr>
      <dsp:spPr>
        <a:xfrm>
          <a:off x="5541613" y="455272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0861A-973D-C146-AB8A-68189BA66163}">
      <dsp:nvSpPr>
        <dsp:cNvPr id="0" name=""/>
        <dsp:cNvSpPr/>
      </dsp:nvSpPr>
      <dsp:spPr>
        <a:xfrm>
          <a:off x="5838979" y="752638"/>
          <a:ext cx="2272343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Presentation.</a:t>
          </a:r>
        </a:p>
      </dsp:txBody>
      <dsp:txXfrm>
        <a:off x="5838979" y="752638"/>
        <a:ext cx="2272343" cy="1092063"/>
      </dsp:txXfrm>
    </dsp:sp>
    <dsp:sp modelId="{4CDD9F4A-C966-E347-A8E4-C339F6D6DA38}">
      <dsp:nvSpPr>
        <dsp:cNvPr id="0" name=""/>
        <dsp:cNvSpPr/>
      </dsp:nvSpPr>
      <dsp:spPr>
        <a:xfrm>
          <a:off x="5838979" y="368940"/>
          <a:ext cx="2272343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15 Feb.</a:t>
          </a:r>
        </a:p>
      </dsp:txBody>
      <dsp:txXfrm>
        <a:off x="5838979" y="368940"/>
        <a:ext cx="2272343" cy="383698"/>
      </dsp:txXfrm>
    </dsp:sp>
    <dsp:sp modelId="{7E882423-AF64-1349-BEA5-FF4E1BAEE304}">
      <dsp:nvSpPr>
        <dsp:cNvPr id="0" name=""/>
        <dsp:cNvSpPr/>
      </dsp:nvSpPr>
      <dsp:spPr>
        <a:xfrm>
          <a:off x="5647130" y="752638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325A-1615-2A40-B50E-12DBDB5CA1FF}">
      <dsp:nvSpPr>
        <dsp:cNvPr id="0" name=""/>
        <dsp:cNvSpPr/>
      </dsp:nvSpPr>
      <dsp:spPr>
        <a:xfrm>
          <a:off x="5611792" y="1810169"/>
          <a:ext cx="69065" cy="6906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DEEE8-D9A2-4E51-B789-0E2767009D72}">
      <dsp:nvSpPr>
        <dsp:cNvPr id="0" name=""/>
        <dsp:cNvSpPr/>
      </dsp:nvSpPr>
      <dsp:spPr>
        <a:xfrm>
          <a:off x="1277675" y="1408610"/>
          <a:ext cx="704897" cy="7048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3E35D-0F2A-4D11-9862-A1A9A2B2A7F8}">
      <dsp:nvSpPr>
        <dsp:cNvPr id="0" name=""/>
        <dsp:cNvSpPr/>
      </dsp:nvSpPr>
      <dsp:spPr>
        <a:xfrm>
          <a:off x="1425703" y="1556638"/>
          <a:ext cx="408840" cy="408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7DE8-F863-41A9-A6C9-9A1A28B7D2B1}">
      <dsp:nvSpPr>
        <dsp:cNvPr id="0" name=""/>
        <dsp:cNvSpPr/>
      </dsp:nvSpPr>
      <dsp:spPr>
        <a:xfrm>
          <a:off x="2133621" y="1408610"/>
          <a:ext cx="1661543" cy="70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Deliver a fully functional CRM system.</a:t>
          </a:r>
        </a:p>
      </dsp:txBody>
      <dsp:txXfrm>
        <a:off x="2133621" y="1408610"/>
        <a:ext cx="1661543" cy="704897"/>
      </dsp:txXfrm>
    </dsp:sp>
    <dsp:sp modelId="{B50C4F54-A619-42F5-922C-6DB7A5E104ED}">
      <dsp:nvSpPr>
        <dsp:cNvPr id="0" name=""/>
        <dsp:cNvSpPr/>
      </dsp:nvSpPr>
      <dsp:spPr>
        <a:xfrm>
          <a:off x="4084676" y="1408610"/>
          <a:ext cx="704897" cy="7048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B4CD5-D1FC-457C-BFD6-3934ED237152}">
      <dsp:nvSpPr>
        <dsp:cNvPr id="0" name=""/>
        <dsp:cNvSpPr/>
      </dsp:nvSpPr>
      <dsp:spPr>
        <a:xfrm>
          <a:off x="4232705" y="1556638"/>
          <a:ext cx="408840" cy="408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0CD5-ED56-4685-99DA-08D6A10D8E72}">
      <dsp:nvSpPr>
        <dsp:cNvPr id="0" name=""/>
        <dsp:cNvSpPr/>
      </dsp:nvSpPr>
      <dsp:spPr>
        <a:xfrm>
          <a:off x="4940623" y="1408610"/>
          <a:ext cx="1661543" cy="70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Showcase streamlined customer and team management.</a:t>
          </a:r>
        </a:p>
      </dsp:txBody>
      <dsp:txXfrm>
        <a:off x="4940623" y="1408610"/>
        <a:ext cx="1661543" cy="704897"/>
      </dsp:txXfrm>
    </dsp:sp>
    <dsp:sp modelId="{C812E78D-8BCB-4382-8CCA-CA20B9DFFB89}">
      <dsp:nvSpPr>
        <dsp:cNvPr id="0" name=""/>
        <dsp:cNvSpPr/>
      </dsp:nvSpPr>
      <dsp:spPr>
        <a:xfrm>
          <a:off x="1277675" y="2421916"/>
          <a:ext cx="704897" cy="7048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61361-6F09-42B4-B43C-65202D28B011}">
      <dsp:nvSpPr>
        <dsp:cNvPr id="0" name=""/>
        <dsp:cNvSpPr/>
      </dsp:nvSpPr>
      <dsp:spPr>
        <a:xfrm>
          <a:off x="1425703" y="2569944"/>
          <a:ext cx="408840" cy="408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F7361-0B9F-4234-BAFF-16C16A3F8183}">
      <dsp:nvSpPr>
        <dsp:cNvPr id="0" name=""/>
        <dsp:cNvSpPr/>
      </dsp:nvSpPr>
      <dsp:spPr>
        <a:xfrm>
          <a:off x="2133621" y="2421916"/>
          <a:ext cx="1661543" cy="70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 usability, reliability, and scalability.</a:t>
          </a:r>
        </a:p>
      </dsp:txBody>
      <dsp:txXfrm>
        <a:off x="2133621" y="2421916"/>
        <a:ext cx="1661543" cy="704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C9EC95-F892-42A6-99FD-219892DB2C39}">
      <dsp:nvSpPr>
        <dsp:cNvPr id="0" name=""/>
        <dsp:cNvSpPr/>
      </dsp:nvSpPr>
      <dsp:spPr>
        <a:xfrm>
          <a:off x="0" y="2877"/>
          <a:ext cx="7293023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3F18D-8BDE-43BF-BC07-DE44F235A6F2}">
      <dsp:nvSpPr>
        <dsp:cNvPr id="0" name=""/>
        <dsp:cNvSpPr/>
      </dsp:nvSpPr>
      <dsp:spPr>
        <a:xfrm>
          <a:off x="185412" y="140787"/>
          <a:ext cx="337113" cy="337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8E404-F087-45B4-A6DF-9CCDE6B3CA19}">
      <dsp:nvSpPr>
        <dsp:cNvPr id="0" name=""/>
        <dsp:cNvSpPr/>
      </dsp:nvSpPr>
      <dsp:spPr>
        <a:xfrm>
          <a:off x="707938" y="2877"/>
          <a:ext cx="6585084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Name: Nachiket Dighe</a:t>
          </a:r>
        </a:p>
      </dsp:txBody>
      <dsp:txXfrm>
        <a:off x="707938" y="2877"/>
        <a:ext cx="6585084" cy="612933"/>
      </dsp:txXfrm>
    </dsp:sp>
    <dsp:sp modelId="{8CF0E998-901C-4673-AF55-6B63DED5390A}">
      <dsp:nvSpPr>
        <dsp:cNvPr id="0" name=""/>
        <dsp:cNvSpPr/>
      </dsp:nvSpPr>
      <dsp:spPr>
        <a:xfrm>
          <a:off x="0" y="769044"/>
          <a:ext cx="7293023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A8FF3-01A6-42C6-9A10-A5DD90E67EA3}">
      <dsp:nvSpPr>
        <dsp:cNvPr id="0" name=""/>
        <dsp:cNvSpPr/>
      </dsp:nvSpPr>
      <dsp:spPr>
        <a:xfrm>
          <a:off x="185412" y="906954"/>
          <a:ext cx="337113" cy="337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85DBA-1C5D-4D96-A0D2-7B4FDEC0813B}">
      <dsp:nvSpPr>
        <dsp:cNvPr id="0" name=""/>
        <dsp:cNvSpPr/>
      </dsp:nvSpPr>
      <dsp:spPr>
        <a:xfrm>
          <a:off x="707938" y="769044"/>
          <a:ext cx="6585084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Email: dighent@mail.uc.edu</a:t>
          </a:r>
        </a:p>
      </dsp:txBody>
      <dsp:txXfrm>
        <a:off x="707938" y="769044"/>
        <a:ext cx="6585084" cy="612933"/>
      </dsp:txXfrm>
    </dsp:sp>
    <dsp:sp modelId="{CADF8F1C-44E1-40F3-8EA9-BEC9048128F9}">
      <dsp:nvSpPr>
        <dsp:cNvPr id="0" name=""/>
        <dsp:cNvSpPr/>
      </dsp:nvSpPr>
      <dsp:spPr>
        <a:xfrm>
          <a:off x="0" y="1535212"/>
          <a:ext cx="7293023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D8793-95FA-4A60-9876-E365FEFDBFA9}">
      <dsp:nvSpPr>
        <dsp:cNvPr id="0" name=""/>
        <dsp:cNvSpPr/>
      </dsp:nvSpPr>
      <dsp:spPr>
        <a:xfrm>
          <a:off x="185412" y="1673122"/>
          <a:ext cx="337113" cy="337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1FAC5-FE64-406F-8247-0B08E947EA6B}">
      <dsp:nvSpPr>
        <dsp:cNvPr id="0" name=""/>
        <dsp:cNvSpPr/>
      </dsp:nvSpPr>
      <dsp:spPr>
        <a:xfrm>
          <a:off x="707938" y="1535212"/>
          <a:ext cx="6585084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Phone: 8577078098</a:t>
          </a:r>
        </a:p>
      </dsp:txBody>
      <dsp:txXfrm>
        <a:off x="707938" y="1535212"/>
        <a:ext cx="6585084" cy="612933"/>
      </dsp:txXfrm>
    </dsp:sp>
    <dsp:sp modelId="{917EAFDA-9B9E-43AD-B179-5F0DB764E7F1}">
      <dsp:nvSpPr>
        <dsp:cNvPr id="0" name=""/>
        <dsp:cNvSpPr/>
      </dsp:nvSpPr>
      <dsp:spPr>
        <a:xfrm>
          <a:off x="0" y="2301379"/>
          <a:ext cx="7293023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9E970-24B2-4A17-B319-27D5D57E7834}">
      <dsp:nvSpPr>
        <dsp:cNvPr id="0" name=""/>
        <dsp:cNvSpPr/>
      </dsp:nvSpPr>
      <dsp:spPr>
        <a:xfrm>
          <a:off x="185412" y="2439289"/>
          <a:ext cx="337113" cy="3371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3682-F5C2-42FF-A5B4-1348022A549F}">
      <dsp:nvSpPr>
        <dsp:cNvPr id="0" name=""/>
        <dsp:cNvSpPr/>
      </dsp:nvSpPr>
      <dsp:spPr>
        <a:xfrm>
          <a:off x="707938" y="2301379"/>
          <a:ext cx="6585084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Advisor: Sabrina Pang</a:t>
          </a:r>
        </a:p>
      </dsp:txBody>
      <dsp:txXfrm>
        <a:off x="707938" y="2301379"/>
        <a:ext cx="6585084" cy="612933"/>
      </dsp:txXfrm>
    </dsp:sp>
    <dsp:sp modelId="{5A9082D0-07E7-41A8-90E0-0169070C4D77}">
      <dsp:nvSpPr>
        <dsp:cNvPr id="0" name=""/>
        <dsp:cNvSpPr/>
      </dsp:nvSpPr>
      <dsp:spPr>
        <a:xfrm>
          <a:off x="0" y="3067546"/>
          <a:ext cx="7293023" cy="612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F1F94-BCA9-4D8F-A382-653B4A66F6F0}">
      <dsp:nvSpPr>
        <dsp:cNvPr id="0" name=""/>
        <dsp:cNvSpPr/>
      </dsp:nvSpPr>
      <dsp:spPr>
        <a:xfrm>
          <a:off x="185412" y="3205456"/>
          <a:ext cx="337113" cy="3371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BABC7-6E4C-4335-AC70-521B88C1B28C}">
      <dsp:nvSpPr>
        <dsp:cNvPr id="0" name=""/>
        <dsp:cNvSpPr/>
      </dsp:nvSpPr>
      <dsp:spPr>
        <a:xfrm>
          <a:off x="707938" y="3067546"/>
          <a:ext cx="6585084" cy="612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69" tIns="64869" rIns="64869" bIns="6486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Email: hello@aprescleo.com</a:t>
          </a:r>
        </a:p>
      </dsp:txBody>
      <dsp:txXfrm>
        <a:off x="707938" y="3067546"/>
        <a:ext cx="6585084" cy="6129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90661-96FB-864A-8C50-1332117567C3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D8768-8D0C-DB41-87E4-D6B7ECAAB4CE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Coding</a:t>
          </a:r>
        </a:p>
      </dsp:txBody>
      <dsp:txXfrm>
        <a:off x="224776" y="1422745"/>
        <a:ext cx="1650639" cy="1024880"/>
      </dsp:txXfrm>
    </dsp:sp>
    <dsp:sp modelId="{A940FF59-E43A-1B4E-AE34-2F0CCD9E4DF4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14062-DB02-8C41-9A9A-0CF44B19C04A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</a:t>
          </a:r>
        </a:p>
      </dsp:txBody>
      <dsp:txXfrm>
        <a:off x="2320165" y="1422745"/>
        <a:ext cx="1650639" cy="1024880"/>
      </dsp:txXfrm>
    </dsp:sp>
    <dsp:sp modelId="{1F6BD067-09C8-214E-8A33-1ACA6BF575A8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FE4CC-30F1-4F43-AD2E-8FD4D6A7BB30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Debugging</a:t>
          </a:r>
        </a:p>
      </dsp:txBody>
      <dsp:txXfrm>
        <a:off x="4415555" y="1422745"/>
        <a:ext cx="1650639" cy="1024880"/>
      </dsp:txXfrm>
    </dsp:sp>
    <dsp:sp modelId="{C9A987C5-22BA-0141-9B38-66DC8BA6470F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BDEEC-D27C-F443-BAD6-E4744913052C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Documentation</a:t>
          </a:r>
        </a:p>
      </dsp:txBody>
      <dsp:txXfrm>
        <a:off x="6510945" y="1422745"/>
        <a:ext cx="1650639" cy="1024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71679-DAFE-7C4A-9024-26C9149E749E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Building a custom CRM system using Django, Tailwind, and SQLite.</a:t>
          </a:r>
        </a:p>
      </dsp:txBody>
      <dsp:txXfrm>
        <a:off x="23773" y="23773"/>
        <a:ext cx="5612256" cy="764123"/>
      </dsp:txXfrm>
    </dsp:sp>
    <dsp:sp modelId="{42915B2F-2E94-0740-8070-95918CC12B8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Combines theoretical understanding and practical application.</a:t>
          </a:r>
        </a:p>
      </dsp:txBody>
      <dsp:txXfrm>
        <a:off x="572896" y="983018"/>
        <a:ext cx="5432442" cy="764123"/>
      </dsp:txXfrm>
    </dsp:sp>
    <dsp:sp modelId="{B0ED7E0A-3E97-2E45-888C-829C92914363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Aligns with academic and professional goals.</a:t>
          </a:r>
        </a:p>
      </dsp:txBody>
      <dsp:txXfrm>
        <a:off x="1113823" y="1942263"/>
        <a:ext cx="5440638" cy="764123"/>
      </dsp:txXfrm>
    </dsp:sp>
    <dsp:sp modelId="{FEBF39D1-8A6A-2F40-9C7D-68035B1EB0F0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Serves small-to-medium businesses.</a:t>
          </a:r>
        </a:p>
      </dsp:txBody>
      <dsp:txXfrm>
        <a:off x="1662947" y="2901508"/>
        <a:ext cx="5432442" cy="764123"/>
      </dsp:txXfrm>
    </dsp:sp>
    <dsp:sp modelId="{E5BA8BDA-CCA4-0A4F-993E-45F2812E40E3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6432E70B-3CA9-7C4F-B167-EAAF5E07B985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16DC9B49-3336-EA4A-B87D-0A29C060FE36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2DF18-EA8B-4CCE-AB08-F3721A8088C7}">
      <dsp:nvSpPr>
        <dsp:cNvPr id="0" name=""/>
        <dsp:cNvSpPr/>
      </dsp:nvSpPr>
      <dsp:spPr>
        <a:xfrm>
          <a:off x="526671" y="98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7CA37-C6FC-47F6-BA37-BBEFB6775120}">
      <dsp:nvSpPr>
        <dsp:cNvPr id="0" name=""/>
        <dsp:cNvSpPr/>
      </dsp:nvSpPr>
      <dsp:spPr>
        <a:xfrm>
          <a:off x="826483" y="1285024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932B6-C702-4548-9AEB-1AAD4CBF7537}">
      <dsp:nvSpPr>
        <dsp:cNvPr id="0" name=""/>
        <dsp:cNvSpPr/>
      </dsp:nvSpPr>
      <dsp:spPr>
        <a:xfrm>
          <a:off x="76952" y="2830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Courses like Data Structures, Python, and Software Engineering prepared for technical challenges.</a:t>
          </a:r>
        </a:p>
      </dsp:txBody>
      <dsp:txXfrm>
        <a:off x="76952" y="2830211"/>
        <a:ext cx="2306250" cy="720000"/>
      </dsp:txXfrm>
    </dsp:sp>
    <dsp:sp modelId="{64486B5C-F4B5-4515-9E82-43800457E30C}">
      <dsp:nvSpPr>
        <dsp:cNvPr id="0" name=""/>
        <dsp:cNvSpPr/>
      </dsp:nvSpPr>
      <dsp:spPr>
        <a:xfrm>
          <a:off x="3236514" y="98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59326-500A-4C02-AC5C-AFC930C127B7}">
      <dsp:nvSpPr>
        <dsp:cNvPr id="0" name=""/>
        <dsp:cNvSpPr/>
      </dsp:nvSpPr>
      <dsp:spPr>
        <a:xfrm>
          <a:off x="3536327" y="1285024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5B9C-AC8D-43F9-B008-5363CC6104FF}">
      <dsp:nvSpPr>
        <dsp:cNvPr id="0" name=""/>
        <dsp:cNvSpPr/>
      </dsp:nvSpPr>
      <dsp:spPr>
        <a:xfrm>
          <a:off x="2786796" y="2830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Co-op at Delta Air Lines reinforced web frameworks knowledge.</a:t>
          </a:r>
        </a:p>
      </dsp:txBody>
      <dsp:txXfrm>
        <a:off x="2786796" y="2830211"/>
        <a:ext cx="2306250" cy="720000"/>
      </dsp:txXfrm>
    </dsp:sp>
    <dsp:sp modelId="{43A7CE52-F523-438E-9915-8C5942EBA5BF}">
      <dsp:nvSpPr>
        <dsp:cNvPr id="0" name=""/>
        <dsp:cNvSpPr/>
      </dsp:nvSpPr>
      <dsp:spPr>
        <a:xfrm>
          <a:off x="5946358" y="985211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8E391-5AAF-45CC-9BC6-FE309477215C}">
      <dsp:nvSpPr>
        <dsp:cNvPr id="0" name=""/>
        <dsp:cNvSpPr/>
      </dsp:nvSpPr>
      <dsp:spPr>
        <a:xfrm>
          <a:off x="6246171" y="1285024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F8B67-B7DB-48DF-AE11-0048ED54AC8C}">
      <dsp:nvSpPr>
        <dsp:cNvPr id="0" name=""/>
        <dsp:cNvSpPr/>
      </dsp:nvSpPr>
      <dsp:spPr>
        <a:xfrm>
          <a:off x="5496639" y="283021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 analysis skills gained from Bearcat Buddies department.</a:t>
          </a:r>
        </a:p>
      </dsp:txBody>
      <dsp:txXfrm>
        <a:off x="5496639" y="2830211"/>
        <a:ext cx="23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037E-94DB-4472-A6D7-E6B32D371C5B}">
      <dsp:nvSpPr>
        <dsp:cNvPr id="0" name=""/>
        <dsp:cNvSpPr/>
      </dsp:nvSpPr>
      <dsp:spPr>
        <a:xfrm>
          <a:off x="481209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A09E5-32C8-46AA-A234-F98CC183BC82}">
      <dsp:nvSpPr>
        <dsp:cNvPr id="0" name=""/>
        <dsp:cNvSpPr/>
      </dsp:nvSpPr>
      <dsp:spPr>
        <a:xfrm>
          <a:off x="662879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7A082-E6C1-4871-9086-4CC4394AA59F}">
      <dsp:nvSpPr>
        <dsp:cNvPr id="0" name=""/>
        <dsp:cNvSpPr/>
      </dsp:nvSpPr>
      <dsp:spPr>
        <a:xfrm>
          <a:off x="208704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Small business owner: Manage customer profiles efficiently.</a:t>
          </a:r>
        </a:p>
      </dsp:txBody>
      <dsp:txXfrm>
        <a:off x="208704" y="1118941"/>
        <a:ext cx="1397460" cy="558984"/>
      </dsp:txXfrm>
    </dsp:sp>
    <dsp:sp modelId="{E33B7177-5551-4AAC-8A06-9C58DD5BB404}">
      <dsp:nvSpPr>
        <dsp:cNvPr id="0" name=""/>
        <dsp:cNvSpPr/>
      </dsp:nvSpPr>
      <dsp:spPr>
        <a:xfrm>
          <a:off x="2123226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F33FDF-D7ED-49BB-93B4-7C0C2D15F089}">
      <dsp:nvSpPr>
        <dsp:cNvPr id="0" name=""/>
        <dsp:cNvSpPr/>
      </dsp:nvSpPr>
      <dsp:spPr>
        <a:xfrm>
          <a:off x="2304896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5C11-8CD2-4026-90D4-C4BECAD41665}">
      <dsp:nvSpPr>
        <dsp:cNvPr id="0" name=""/>
        <dsp:cNvSpPr/>
      </dsp:nvSpPr>
      <dsp:spPr>
        <a:xfrm>
          <a:off x="1850721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Team manager: Assign customers to team members.</a:t>
          </a:r>
        </a:p>
      </dsp:txBody>
      <dsp:txXfrm>
        <a:off x="1850721" y="1118941"/>
        <a:ext cx="1397460" cy="558984"/>
      </dsp:txXfrm>
    </dsp:sp>
    <dsp:sp modelId="{61148FB8-1DDE-474F-9156-A6CF96980F76}">
      <dsp:nvSpPr>
        <dsp:cNvPr id="0" name=""/>
        <dsp:cNvSpPr/>
      </dsp:nvSpPr>
      <dsp:spPr>
        <a:xfrm>
          <a:off x="3765243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5F11D-EFBF-4259-9A47-096380BAE9B9}">
      <dsp:nvSpPr>
        <dsp:cNvPr id="0" name=""/>
        <dsp:cNvSpPr/>
      </dsp:nvSpPr>
      <dsp:spPr>
        <a:xfrm>
          <a:off x="3946912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CB65E-E2AE-49E6-A216-07AD2015AFC8}">
      <dsp:nvSpPr>
        <dsp:cNvPr id="0" name=""/>
        <dsp:cNvSpPr/>
      </dsp:nvSpPr>
      <dsp:spPr>
        <a:xfrm>
          <a:off x="3492738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Sales rep: Access detailed customer information.</a:t>
          </a:r>
        </a:p>
      </dsp:txBody>
      <dsp:txXfrm>
        <a:off x="3492738" y="1118941"/>
        <a:ext cx="1397460" cy="558984"/>
      </dsp:txXfrm>
    </dsp:sp>
    <dsp:sp modelId="{E54B08FB-93A1-4490-BF9B-57D78A52AD65}">
      <dsp:nvSpPr>
        <dsp:cNvPr id="0" name=""/>
        <dsp:cNvSpPr/>
      </dsp:nvSpPr>
      <dsp:spPr>
        <a:xfrm>
          <a:off x="1302218" y="2027291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FE0B0-91B7-480E-B98B-86645129BCB6}">
      <dsp:nvSpPr>
        <dsp:cNvPr id="0" name=""/>
        <dsp:cNvSpPr/>
      </dsp:nvSpPr>
      <dsp:spPr>
        <a:xfrm>
          <a:off x="1483888" y="2208961"/>
          <a:ext cx="489111" cy="48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5C31-7C75-4F0A-A14E-D0630660745E}">
      <dsp:nvSpPr>
        <dsp:cNvPr id="0" name=""/>
        <dsp:cNvSpPr/>
      </dsp:nvSpPr>
      <dsp:spPr>
        <a:xfrm>
          <a:off x="1029713" y="3145259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Admin: Manage user access and permissions.</a:t>
          </a:r>
        </a:p>
      </dsp:txBody>
      <dsp:txXfrm>
        <a:off x="1029713" y="3145259"/>
        <a:ext cx="1397460" cy="558984"/>
      </dsp:txXfrm>
    </dsp:sp>
    <dsp:sp modelId="{EACA9EFD-CA3C-444A-8AB4-C819D3321431}">
      <dsp:nvSpPr>
        <dsp:cNvPr id="0" name=""/>
        <dsp:cNvSpPr/>
      </dsp:nvSpPr>
      <dsp:spPr>
        <a:xfrm>
          <a:off x="2944234" y="2027291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516F0-985E-47B7-806C-2183EE36EB4D}">
      <dsp:nvSpPr>
        <dsp:cNvPr id="0" name=""/>
        <dsp:cNvSpPr/>
      </dsp:nvSpPr>
      <dsp:spPr>
        <a:xfrm>
          <a:off x="3125904" y="2208961"/>
          <a:ext cx="489111" cy="4891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B4680-7BFA-4E65-98E0-89BA70FD6EB7}">
      <dsp:nvSpPr>
        <dsp:cNvPr id="0" name=""/>
        <dsp:cNvSpPr/>
      </dsp:nvSpPr>
      <dsp:spPr>
        <a:xfrm>
          <a:off x="2671729" y="3145259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Business analyst: Generate performance reports.</a:t>
          </a:r>
        </a:p>
      </dsp:txBody>
      <dsp:txXfrm>
        <a:off x="2671729" y="3145259"/>
        <a:ext cx="1397460" cy="5589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55C4F-3118-46F1-A23E-D821F2FC2022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C1919-B71C-47D2-BCBF-4B4398A9177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204F0-D259-4222-A80A-3292686A015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Time limitations for iterative testing.</a:t>
          </a:r>
        </a:p>
      </dsp:txBody>
      <dsp:txXfrm>
        <a:off x="46529" y="2703902"/>
        <a:ext cx="2418750" cy="720000"/>
      </dsp:txXfrm>
    </dsp:sp>
    <dsp:sp modelId="{9B25ECF6-664E-4FC5-A6D8-D2CC9082F39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9DE6F-32D0-408B-B04C-F082E9345BA4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C2281-3F4C-49FB-82D7-27149B06B35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Scalability concerns for growing businesses.</a:t>
          </a:r>
        </a:p>
      </dsp:txBody>
      <dsp:txXfrm>
        <a:off x="2888560" y="2703902"/>
        <a:ext cx="2418750" cy="720000"/>
      </dsp:txXfrm>
    </dsp:sp>
    <dsp:sp modelId="{5BF13436-A7B3-4BFE-9488-E6FA848A73B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B0261-6812-4691-AADA-70BE25BA2B9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DC208-34BE-4E1A-A15F-FD3E5EA7278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privacy and security considerations.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4BDBF-1541-4D4B-8ACD-4111BA56288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DA7E-A343-4111-8E27-BF30F79CB33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Developed a custom CRM using Django-TailwindCSS.</a:t>
          </a:r>
        </a:p>
      </dsp:txBody>
      <dsp:txXfrm>
        <a:off x="78583" y="2435142"/>
        <a:ext cx="2399612" cy="720000"/>
      </dsp:txXfrm>
    </dsp:sp>
    <dsp:sp modelId="{4C23FCEF-25FE-4774-B5F7-279538EC22C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051BA-27A8-4074-878B-0696EA32799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Utilized SQLite for database management.</a:t>
          </a:r>
        </a:p>
      </dsp:txBody>
      <dsp:txXfrm>
        <a:off x="2898129" y="2435142"/>
        <a:ext cx="2399612" cy="720000"/>
      </dsp:txXfrm>
    </dsp:sp>
    <dsp:sp modelId="{BD3C5AED-1445-4CBF-A64F-ABB91CB8D62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62571-00EC-4534-9037-EEC9DC0B651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Leveraged Django's admin panel for system administration.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ED586-95B5-5349-A456-96449178AE2F}">
      <dsp:nvSpPr>
        <dsp:cNvPr id="0" name=""/>
        <dsp:cNvSpPr/>
      </dsp:nvSpPr>
      <dsp:spPr>
        <a:xfrm>
          <a:off x="640" y="2887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team assignments.</a:t>
          </a:r>
        </a:p>
      </dsp:txBody>
      <dsp:txXfrm>
        <a:off x="640" y="1533515"/>
        <a:ext cx="2593224" cy="1867121"/>
      </dsp:txXfrm>
    </dsp:sp>
    <dsp:sp modelId="{6E9F3B5B-9717-0D44-AE3D-065D8F2FA7C5}">
      <dsp:nvSpPr>
        <dsp:cNvPr id="0" name=""/>
        <dsp:cNvSpPr/>
      </dsp:nvSpPr>
      <dsp:spPr>
        <a:xfrm>
          <a:off x="640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288767"/>
        <a:ext cx="2593224" cy="1244747"/>
      </dsp:txXfrm>
    </dsp:sp>
    <dsp:sp modelId="{A388A4B8-492C-0941-867C-839F6AE377B1}">
      <dsp:nvSpPr>
        <dsp:cNvPr id="0" name=""/>
        <dsp:cNvSpPr/>
      </dsp:nvSpPr>
      <dsp:spPr>
        <a:xfrm>
          <a:off x="2801323" y="2887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 a robust database schema.</a:t>
          </a:r>
        </a:p>
      </dsp:txBody>
      <dsp:txXfrm>
        <a:off x="2801323" y="1533515"/>
        <a:ext cx="2593224" cy="1867121"/>
      </dsp:txXfrm>
    </dsp:sp>
    <dsp:sp modelId="{592BD304-F749-D743-A6B0-CAFE0664DBE9}">
      <dsp:nvSpPr>
        <dsp:cNvPr id="0" name=""/>
        <dsp:cNvSpPr/>
      </dsp:nvSpPr>
      <dsp:spPr>
        <a:xfrm>
          <a:off x="2801323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288767"/>
        <a:ext cx="2593224" cy="1244747"/>
      </dsp:txXfrm>
    </dsp:sp>
    <dsp:sp modelId="{589EA8E2-2D30-D44C-9D35-8F93C44A112F}">
      <dsp:nvSpPr>
        <dsp:cNvPr id="0" name=""/>
        <dsp:cNvSpPr/>
      </dsp:nvSpPr>
      <dsp:spPr>
        <a:xfrm>
          <a:off x="5602005" y="2887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Finalize responsive UI design.</a:t>
          </a:r>
        </a:p>
      </dsp:txBody>
      <dsp:txXfrm>
        <a:off x="5602005" y="1533515"/>
        <a:ext cx="2593224" cy="1867121"/>
      </dsp:txXfrm>
    </dsp:sp>
    <dsp:sp modelId="{0CDB4582-BF62-0640-AABF-D614C3061457}">
      <dsp:nvSpPr>
        <dsp:cNvPr id="0" name=""/>
        <dsp:cNvSpPr/>
      </dsp:nvSpPr>
      <dsp:spPr>
        <a:xfrm>
          <a:off x="5602005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288767"/>
        <a:ext cx="2593224" cy="124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86118" y="735106"/>
            <a:ext cx="7540322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CRM Development: Senior Design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D46B7-1FC0-2C4A-74FF-9ED4D7B63EEC}"/>
              </a:ext>
            </a:extLst>
          </p:cNvPr>
          <p:cNvSpPr txBox="1"/>
          <p:nvPr/>
        </p:nvSpPr>
        <p:spPr>
          <a:xfrm>
            <a:off x="1975104" y="5169408"/>
            <a:ext cx="3877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Nachiket Dighe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State of Project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2F289D4-177D-EA16-15C4-9DE5D60B9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31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7673" y="348865"/>
            <a:ext cx="7288583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Expected Accomplishments by Term-End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09F20F0-3817-4286-DBF5-C34BD85851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76087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0936" y="334644"/>
            <a:ext cx="7882128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Work &amp; Milestones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E3A8DCD-FCAD-1CFB-21F7-998A636C9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79039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7673" y="348865"/>
            <a:ext cx="7288583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Milestones &amp; Timeline Overview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DF43042-D081-3098-CFEB-A339EDBA41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03137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0936" y="334644"/>
            <a:ext cx="7882128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Demo at Expo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32AE578-A3A9-6FB5-6A39-96167F7901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05298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942996" y="4267832"/>
            <a:ext cx="3604497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1" name="Graphic 50" descr="Smiling Face with No Fill">
            <a:extLst>
              <a:ext uri="{FF2B5EF4-FFF2-40B4-BE49-F238E27FC236}">
                <a16:creationId xmlns:a16="http://schemas.microsoft.com/office/drawing/2014/main" id="{E56A0299-10D8-31AD-727E-404ABCDAD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40148" y="818984"/>
            <a:ext cx="4947184" cy="3268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Purpose and Goals</a:t>
            </a:r>
          </a:p>
        </p:txBody>
      </p: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537A93D3-6184-6141-8FAD-13EFB3C93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4701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 Details</a:t>
            </a:r>
            <a:endParaRPr lang="en-US" sz="3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4BFB1AD7-1CE0-87A6-7E4A-0A4808D27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523468"/>
              </p:ext>
            </p:extLst>
          </p:nvPr>
        </p:nvGraphicFramePr>
        <p:xfrm>
          <a:off x="1028699" y="2318197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7673" y="348865"/>
            <a:ext cx="7288583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Focus Areas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568AD3B-EF2F-9F51-85F6-784977C56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60374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37673" y="348865"/>
            <a:ext cx="7288583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Abstract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EFD63BA6-0910-F42D-2497-527F6AF931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6806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0936" y="334644"/>
            <a:ext cx="7882128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Relevance of Coursework &amp; Co-op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2A49360-A593-39D7-DB39-ECB4B699E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573843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DF5433-92C2-DBFF-E875-8FFCA43F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60" r="33306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491490" y="429030"/>
            <a:ext cx="2125980" cy="5457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CDF72F1D-5AF5-406E-7ABC-8A14756B1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317347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3202" y="639520"/>
            <a:ext cx="257175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Diagrams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High-level architecture for CRM system.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Database schema design.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Frontend-backend interaction.</a:t>
            </a:r>
          </a:p>
        </p:txBody>
      </p:sp>
      <p:pic>
        <p:nvPicPr>
          <p:cNvPr id="5" name="Picture 4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65157A16-ADFE-8371-89BA-43965C3D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079579"/>
            <a:ext cx="5177790" cy="46988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Major Project Constraints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BA6E6EA-B8C2-0419-F9C9-EFC06D6A6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8410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383</Words>
  <Application>Microsoft Macintosh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Dighe, Nachiket (dighent)</cp:lastModifiedBy>
  <cp:revision>5</cp:revision>
  <dcterms:created xsi:type="dcterms:W3CDTF">2013-01-27T09:14:16Z</dcterms:created>
  <dcterms:modified xsi:type="dcterms:W3CDTF">2024-12-06T22:05:30Z</dcterms:modified>
  <cp:category/>
</cp:coreProperties>
</file>