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205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usumilli, Naga Suresh Suresh" userId="24d661e6-77b2-4d4e-91f7-af584ea34855" providerId="ADAL" clId="{2D030209-2E13-45B0-A031-AFC41BAFC8E6}"/>
    <pc:docChg chg="addSld modSld">
      <pc:chgData name="Adusumilli, Naga Suresh Suresh" userId="24d661e6-77b2-4d4e-91f7-af584ea34855" providerId="ADAL" clId="{2D030209-2E13-45B0-A031-AFC41BAFC8E6}" dt="2025-09-16T07:42:49.196" v="45" actId="1076"/>
      <pc:docMkLst>
        <pc:docMk/>
      </pc:docMkLst>
      <pc:sldChg chg="modSp mod">
        <pc:chgData name="Adusumilli, Naga Suresh Suresh" userId="24d661e6-77b2-4d4e-91f7-af584ea34855" providerId="ADAL" clId="{2D030209-2E13-45B0-A031-AFC41BAFC8E6}" dt="2025-09-16T06:41:47.425" v="3" actId="14100"/>
        <pc:sldMkLst>
          <pc:docMk/>
          <pc:sldMk cId="923481423" sldId="257"/>
        </pc:sldMkLst>
        <pc:picChg chg="mod">
          <ac:chgData name="Adusumilli, Naga Suresh Suresh" userId="24d661e6-77b2-4d4e-91f7-af584ea34855" providerId="ADAL" clId="{2D030209-2E13-45B0-A031-AFC41BAFC8E6}" dt="2025-09-16T06:41:45.220" v="1" actId="14100"/>
          <ac:picMkLst>
            <pc:docMk/>
            <pc:sldMk cId="923481423" sldId="257"/>
            <ac:picMk id="6" creationId="{9B02B27F-CBE2-7280-D289-F41B31CDF5FD}"/>
          </ac:picMkLst>
        </pc:picChg>
        <pc:picChg chg="mod">
          <ac:chgData name="Adusumilli, Naga Suresh Suresh" userId="24d661e6-77b2-4d4e-91f7-af584ea34855" providerId="ADAL" clId="{2D030209-2E13-45B0-A031-AFC41BAFC8E6}" dt="2025-09-16T06:41:42.766" v="0" actId="1076"/>
          <ac:picMkLst>
            <pc:docMk/>
            <pc:sldMk cId="923481423" sldId="257"/>
            <ac:picMk id="8" creationId="{DBC45C99-84C7-9657-B99F-9FDCD67A95F9}"/>
          </ac:picMkLst>
        </pc:picChg>
        <pc:picChg chg="mod">
          <ac:chgData name="Adusumilli, Naga Suresh Suresh" userId="24d661e6-77b2-4d4e-91f7-af584ea34855" providerId="ADAL" clId="{2D030209-2E13-45B0-A031-AFC41BAFC8E6}" dt="2025-09-16T06:41:47.425" v="3" actId="14100"/>
          <ac:picMkLst>
            <pc:docMk/>
            <pc:sldMk cId="923481423" sldId="257"/>
            <ac:picMk id="10" creationId="{594A7D41-62DB-9D07-109B-94E497802573}"/>
          </ac:picMkLst>
        </pc:picChg>
      </pc:sldChg>
      <pc:sldChg chg="modSp mod">
        <pc:chgData name="Adusumilli, Naga Suresh Suresh" userId="24d661e6-77b2-4d4e-91f7-af584ea34855" providerId="ADAL" clId="{2D030209-2E13-45B0-A031-AFC41BAFC8E6}" dt="2025-09-16T06:46:25.076" v="15" actId="6549"/>
        <pc:sldMkLst>
          <pc:docMk/>
          <pc:sldMk cId="4189318522" sldId="258"/>
        </pc:sldMkLst>
        <pc:spChg chg="mod">
          <ac:chgData name="Adusumilli, Naga Suresh Suresh" userId="24d661e6-77b2-4d4e-91f7-af584ea34855" providerId="ADAL" clId="{2D030209-2E13-45B0-A031-AFC41BAFC8E6}" dt="2025-09-16T06:46:25.076" v="15" actId="6549"/>
          <ac:spMkLst>
            <pc:docMk/>
            <pc:sldMk cId="4189318522" sldId="258"/>
            <ac:spMk id="2" creationId="{09560CAF-28AA-431D-FF87-6E4616C5B952}"/>
          </ac:spMkLst>
        </pc:spChg>
        <pc:picChg chg="mod">
          <ac:chgData name="Adusumilli, Naga Suresh Suresh" userId="24d661e6-77b2-4d4e-91f7-af584ea34855" providerId="ADAL" clId="{2D030209-2E13-45B0-A031-AFC41BAFC8E6}" dt="2025-09-16T06:46:10.618" v="4" actId="14100"/>
          <ac:picMkLst>
            <pc:docMk/>
            <pc:sldMk cId="4189318522" sldId="258"/>
            <ac:picMk id="3" creationId="{00526371-0185-A391-D6E1-142756479DFB}"/>
          </ac:picMkLst>
        </pc:picChg>
      </pc:sldChg>
      <pc:sldChg chg="addSp modSp new mod">
        <pc:chgData name="Adusumilli, Naga Suresh Suresh" userId="24d661e6-77b2-4d4e-91f7-af584ea34855" providerId="ADAL" clId="{2D030209-2E13-45B0-A031-AFC41BAFC8E6}" dt="2025-09-16T07:42:49.196" v="45" actId="1076"/>
        <pc:sldMkLst>
          <pc:docMk/>
          <pc:sldMk cId="1741640657" sldId="261"/>
        </pc:sldMkLst>
        <pc:picChg chg="add mod">
          <ac:chgData name="Adusumilli, Naga Suresh Suresh" userId="24d661e6-77b2-4d4e-91f7-af584ea34855" providerId="ADAL" clId="{2D030209-2E13-45B0-A031-AFC41BAFC8E6}" dt="2025-09-16T07:37:47.565" v="33" actId="1076"/>
          <ac:picMkLst>
            <pc:docMk/>
            <pc:sldMk cId="1741640657" sldId="261"/>
            <ac:picMk id="3" creationId="{1353B3A0-28A4-1303-2793-AFC261416C21}"/>
          </ac:picMkLst>
        </pc:picChg>
        <pc:picChg chg="add mod">
          <ac:chgData name="Adusumilli, Naga Suresh Suresh" userId="24d661e6-77b2-4d4e-91f7-af584ea34855" providerId="ADAL" clId="{2D030209-2E13-45B0-A031-AFC41BAFC8E6}" dt="2025-09-16T07:42:46.139" v="43" actId="14100"/>
          <ac:picMkLst>
            <pc:docMk/>
            <pc:sldMk cId="1741640657" sldId="261"/>
            <ac:picMk id="5" creationId="{84E6E00A-81AF-028B-BAF1-3CB1A2AD1700}"/>
          </ac:picMkLst>
        </pc:picChg>
        <pc:picChg chg="add mod">
          <ac:chgData name="Adusumilli, Naga Suresh Suresh" userId="24d661e6-77b2-4d4e-91f7-af584ea34855" providerId="ADAL" clId="{2D030209-2E13-45B0-A031-AFC41BAFC8E6}" dt="2025-09-16T07:42:47.807" v="44" actId="1076"/>
          <ac:picMkLst>
            <pc:docMk/>
            <pc:sldMk cId="1741640657" sldId="261"/>
            <ac:picMk id="7" creationId="{95A70722-C682-4650-3425-28FF0B2FD86C}"/>
          </ac:picMkLst>
        </pc:picChg>
        <pc:picChg chg="add mod">
          <ac:chgData name="Adusumilli, Naga Suresh Suresh" userId="24d661e6-77b2-4d4e-91f7-af584ea34855" providerId="ADAL" clId="{2D030209-2E13-45B0-A031-AFC41BAFC8E6}" dt="2025-09-16T07:42:49.196" v="45" actId="1076"/>
          <ac:picMkLst>
            <pc:docMk/>
            <pc:sldMk cId="1741640657" sldId="261"/>
            <ac:picMk id="9" creationId="{D28CB75F-5E7F-E83F-EB64-8578129AD408}"/>
          </ac:picMkLst>
        </pc:picChg>
      </pc:sldChg>
      <pc:sldChg chg="addSp modSp new mod">
        <pc:chgData name="Adusumilli, Naga Suresh Suresh" userId="24d661e6-77b2-4d4e-91f7-af584ea34855" providerId="ADAL" clId="{2D030209-2E13-45B0-A031-AFC41BAFC8E6}" dt="2025-09-16T07:35:14.444" v="28" actId="1076"/>
        <pc:sldMkLst>
          <pc:docMk/>
          <pc:sldMk cId="1172363829" sldId="262"/>
        </pc:sldMkLst>
        <pc:picChg chg="add mod">
          <ac:chgData name="Adusumilli, Naga Suresh Suresh" userId="24d661e6-77b2-4d4e-91f7-af584ea34855" providerId="ADAL" clId="{2D030209-2E13-45B0-A031-AFC41BAFC8E6}" dt="2025-09-16T07:35:00.936" v="25" actId="1076"/>
          <ac:picMkLst>
            <pc:docMk/>
            <pc:sldMk cId="1172363829" sldId="262"/>
            <ac:picMk id="3" creationId="{76ACFA8E-DDC7-5866-F192-01611F0D9AA2}"/>
          </ac:picMkLst>
        </pc:picChg>
        <pc:picChg chg="add mod">
          <ac:chgData name="Adusumilli, Naga Suresh Suresh" userId="24d661e6-77b2-4d4e-91f7-af584ea34855" providerId="ADAL" clId="{2D030209-2E13-45B0-A031-AFC41BAFC8E6}" dt="2025-09-16T07:35:14.444" v="28" actId="1076"/>
          <ac:picMkLst>
            <pc:docMk/>
            <pc:sldMk cId="1172363829" sldId="262"/>
            <ac:picMk id="5" creationId="{953A0952-08D6-A493-B55A-139E00C4E63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BABC3E-AD61-9672-27D7-C52B370023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DC1386-F14E-8BFD-9FB5-F9D3008757F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B88142-5F03-97DE-42F5-8355AF34F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FFA9B4-1712-BCD2-9BBD-BADC5B569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FDB67-8DCF-03CA-2D5F-5710D0E71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8530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6AE5D-60C8-3C7E-6415-62FB83FD9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C8597D-A89F-5D4E-9BDF-3653F1C1A3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10D140-551F-39EB-7DEF-DF0B356EC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1D719-25AE-2AC8-1678-4F2A1B5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9B0343-3A64-FA86-C6D2-D9F702D22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5755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D7D5DF-EE60-42C5-93C3-0547A32977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F7485F-5416-3C4C-0EF0-8A72EAB76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99674F-410D-F78D-223F-941DE6AC8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165B5-A200-8289-24E4-7977925E8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ED3C36-6A4F-FD1E-1D16-D530E07F5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618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31838C-F3C9-D115-178B-792C6E5E3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0A5F1-4D8B-662C-D04C-CD59C5B48F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D2D4E4-B692-42DB-3431-E338A08F8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5C0D18-1AF1-FA7F-2C50-8D30A10B2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8C2AF7-F953-2D98-729A-B7E6D8888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3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65513-A778-E0D3-E37E-3B2EEF99A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E87AF4-8EE5-A6F1-2F66-49457550D2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200DA-02E9-8961-2D2D-11CB5A65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EA58F-07A7-2BD2-24E7-79FE0F311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2E94A-22B5-4BFC-9459-1F756A66B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935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ADC00-5C73-C01B-53FC-AC01D1664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C24546-A91D-80CC-7092-E477E30F2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559E88-23F7-B56C-DA03-445AAD6320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10BF5E-881E-79D0-BDB7-90D6D063C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892325-1ED7-F5C4-DDA1-A4F90C53E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C8D7E6-4063-26D9-CB40-807B90506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105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C2FD30-ADE6-1E68-5221-AE28194B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DCD3C-1BA7-EBDB-B11F-CA3BBBCEE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FFFC8A-10B0-B5CA-851B-263D1908A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447E3B-7371-D877-8ADA-2BB7941DEC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CD4274-EE85-7304-A7B7-FB36643375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1B223C-16B5-D3AC-3D4D-0E6FE65DB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C4E601-C2B9-D624-E54A-CA6EAAC81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3BC49A-E4C2-DCE2-2631-D7D860C9B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33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569DF-BE5A-CA16-DB28-53926FB58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BEC8E3-683C-C046-E4FD-32D11B1E1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C1C06-7576-1683-837D-8190FB886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4072EC-00DB-CF3A-FD2B-503A22733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625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2F6EA0-1804-35FB-BD54-0F2D5285A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697F32-BD53-C5F2-80C5-76735593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EBCCF-CD7F-05D9-49EB-539822304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94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78E11-EE2E-17D6-FC89-0794E529DB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09A50-14D3-81AB-E470-913CB6E3A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C68F22-5027-C40C-617E-4D264CE13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A3B9D-3E86-52C3-D103-07E6B1B08C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551A42-4AE5-7586-3DD3-A7B4190AF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5FBDF-8D40-538D-F87C-F2B790DB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116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A8923-553D-3550-4B88-80F7B36D8B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D0E134-EB06-EDA5-4FE3-45C45D69A2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AC541-724E-EDB6-8F1A-2E7FAC1F55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D3A88-F9DE-6130-1F3B-3995E6B9B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813B8-6B9A-2B3A-89C7-00E1375AA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5615FF-3986-9F9A-45C9-85C38C62A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57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D8B17D-AB95-ACAF-7BC4-EC5612352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A73723-CC37-3CAA-C723-CC36BAED5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E2810E-BACB-11DB-41B6-13761F9C14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92470-F27B-4EDF-B70C-FF78EF9E8B23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B565C8-BCDE-742B-1B07-A84C336C8B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D10EC4-2420-A3B6-3D9B-1C8CF581D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1F1C5A-5157-4F6A-BE94-25678A5C21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176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3D4708-85DD-F734-8DFE-3DEAEB788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252" y="319036"/>
            <a:ext cx="3543795" cy="733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B02B27F-CBE2-7280-D289-F41B31CDF5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16" y="1409482"/>
            <a:ext cx="4269278" cy="19750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BC45C99-84C7-9657-B99F-9FDCD67A95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6416" y="3878176"/>
            <a:ext cx="3622338" cy="17940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94A7D41-62DB-9D07-109B-94E4978025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86056" y="1227606"/>
            <a:ext cx="3237243" cy="19750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15E83D3-578E-C2B3-7F66-2CAD5AE912C5}"/>
              </a:ext>
            </a:extLst>
          </p:cNvPr>
          <p:cNvSpPr txBox="1"/>
          <p:nvPr/>
        </p:nvSpPr>
        <p:spPr>
          <a:xfrm>
            <a:off x="5600700" y="4038600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see the numerator is combination of + &amp; 1, that means some thing may get cancelled</a:t>
            </a:r>
          </a:p>
          <a:p>
            <a:endParaRPr lang="en-US" dirty="0"/>
          </a:p>
          <a:p>
            <a:r>
              <a:rPr lang="en-US" dirty="0"/>
              <a:t>1-sin2@ = cos2@</a:t>
            </a:r>
          </a:p>
        </p:txBody>
      </p:sp>
    </p:spTree>
    <p:extLst>
      <p:ext uri="{BB962C8B-B14F-4D97-AF65-F5344CB8AC3E}">
        <p14:creationId xmlns:p14="http://schemas.microsoft.com/office/powerpoint/2010/main" val="923481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E522F-5B1D-BE28-80D3-1330B40C9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0526371-0185-A391-D6E1-142756479D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073" y="704475"/>
            <a:ext cx="5256475" cy="41405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9560CAF-28AA-431D-FF87-6E4616C5B952}"/>
              </a:ext>
            </a:extLst>
          </p:cNvPr>
          <p:cNvSpPr txBox="1"/>
          <p:nvPr/>
        </p:nvSpPr>
        <p:spPr>
          <a:xfrm>
            <a:off x="6515100" y="1574433"/>
            <a:ext cx="44831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aseline="30000" dirty="0"/>
              <a:t>21st</a:t>
            </a:r>
            <a:r>
              <a:rPr lang="en-US" dirty="0"/>
              <a:t> problem solution sent in mobile.</a:t>
            </a:r>
            <a:br>
              <a:rPr lang="en-US" dirty="0"/>
            </a:br>
            <a:br>
              <a:rPr lang="en-US" dirty="0"/>
            </a:br>
            <a:r>
              <a:rPr lang="en-US" dirty="0"/>
              <a:t>For the given problem, square both sides and then follow the steps shared in mobile</a:t>
            </a:r>
          </a:p>
        </p:txBody>
      </p:sp>
    </p:spTree>
    <p:extLst>
      <p:ext uri="{BB962C8B-B14F-4D97-AF65-F5344CB8AC3E}">
        <p14:creationId xmlns:p14="http://schemas.microsoft.com/office/powerpoint/2010/main" val="4189318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24A30-8E46-9DDB-4458-2DC6D7610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5898D1-88E2-83CD-93EB-2625B7992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81" y="614312"/>
            <a:ext cx="3848637" cy="71447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28FA09-3FC0-6E2A-B772-0B8619AD60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253" y="1501356"/>
            <a:ext cx="3848637" cy="32415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489C37A-C5DA-26B0-733C-DC926E04BA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714" y="895002"/>
            <a:ext cx="4439086" cy="3545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0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37E30D-1994-EF2B-AA92-4A2621F9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80B75A-E6D6-8A5E-491F-4058F410DD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631" y="606354"/>
            <a:ext cx="7973538" cy="100979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00445E5-A2E5-5340-A1C8-75713E124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994" y="2006599"/>
            <a:ext cx="4538405" cy="42717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E397CF-F612-6DDD-91B7-C80D99E08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5849" y="2115507"/>
            <a:ext cx="4095751" cy="4016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242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53B3A0-28A4-1303-2793-AFC261416C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8" y="120448"/>
            <a:ext cx="1729042" cy="13723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4E6E00A-81AF-028B-BAF1-3CB1A2AD17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6099" y="120448"/>
            <a:ext cx="4361733" cy="55374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5A70722-C682-4650-3425-28FF0B2FD8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92900" y="318576"/>
            <a:ext cx="4071032" cy="20196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28CB75F-5E7F-E83F-EB64-8578129AD4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5730" y="2441109"/>
            <a:ext cx="3745371" cy="3816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16406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ACFA8E-DDC7-5866-F192-01611F0D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132" y="239633"/>
            <a:ext cx="2162526" cy="66841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53A0952-08D6-A493-B55A-139E00C4E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84" y="1168400"/>
            <a:ext cx="4230413" cy="464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63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6a2ae5a-9f00-4f6b-95ed-5d33d77c4d61}" enabled="0" method="" siteId="{76a2ae5a-9f00-4f6b-95ed-5d33d77c4d61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112</TotalTime>
  <Words>48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Capgemini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Adusumilli, Naga Suresh Suresh</dc:creator>
  <cp:lastModifiedBy>Adusumilli, Naga Suresh Suresh</cp:lastModifiedBy>
  <cp:revision>1</cp:revision>
  <dcterms:created xsi:type="dcterms:W3CDTF">2025-09-16T05:50:14Z</dcterms:created>
  <dcterms:modified xsi:type="dcterms:W3CDTF">2025-09-16T07:42:54Z</dcterms:modified>
</cp:coreProperties>
</file>