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030209-2E13-45B0-A031-AFC41BAFC8E6}" v="1" dt="2025-09-21T21:35:20.216"/>
    <p1510:client id="{55C0BF8D-1ACB-494A-8780-F2CCD7D58E46}" v="1" dt="2025-09-20T23:58:03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usumilli, Naga Suresh Suresh" userId="24d661e6-77b2-4d4e-91f7-af584ea34855" providerId="ADAL" clId="{2D030209-2E13-45B0-A031-AFC41BAFC8E6}"/>
    <pc:docChg chg="custSel addSld modSld">
      <pc:chgData name="Adusumilli, Naga Suresh Suresh" userId="24d661e6-77b2-4d4e-91f7-af584ea34855" providerId="ADAL" clId="{2D030209-2E13-45B0-A031-AFC41BAFC8E6}" dt="2025-09-21T21:36:44.133" v="195" actId="113"/>
      <pc:docMkLst>
        <pc:docMk/>
      </pc:docMkLst>
      <pc:sldChg chg="addSp modSp new mod">
        <pc:chgData name="Adusumilli, Naga Suresh Suresh" userId="24d661e6-77b2-4d4e-91f7-af584ea34855" providerId="ADAL" clId="{2D030209-2E13-45B0-A031-AFC41BAFC8E6}" dt="2025-09-21T21:36:44.133" v="195" actId="113"/>
        <pc:sldMkLst>
          <pc:docMk/>
          <pc:sldMk cId="3162167607" sldId="264"/>
        </pc:sldMkLst>
        <pc:spChg chg="add mod">
          <ac:chgData name="Adusumilli, Naga Suresh Suresh" userId="24d661e6-77b2-4d4e-91f7-af584ea34855" providerId="ADAL" clId="{2D030209-2E13-45B0-A031-AFC41BAFC8E6}" dt="2025-09-21T21:36:44.133" v="195" actId="113"/>
          <ac:spMkLst>
            <pc:docMk/>
            <pc:sldMk cId="3162167607" sldId="264"/>
            <ac:spMk id="12" creationId="{5C881736-F4D9-0E97-48A3-4E090E7EEDDD}"/>
          </ac:spMkLst>
        </pc:spChg>
        <pc:picChg chg="add mod">
          <ac:chgData name="Adusumilli, Naga Suresh Suresh" userId="24d661e6-77b2-4d4e-91f7-af584ea34855" providerId="ADAL" clId="{2D030209-2E13-45B0-A031-AFC41BAFC8E6}" dt="2025-09-21T21:33:41.982" v="3" actId="1076"/>
          <ac:picMkLst>
            <pc:docMk/>
            <pc:sldMk cId="3162167607" sldId="264"/>
            <ac:picMk id="3" creationId="{F6DC4E29-92F6-3F81-8E11-6536AC06DA60}"/>
          </ac:picMkLst>
        </pc:picChg>
        <pc:picChg chg="add mod">
          <ac:chgData name="Adusumilli, Naga Suresh Suresh" userId="24d661e6-77b2-4d4e-91f7-af584ea34855" providerId="ADAL" clId="{2D030209-2E13-45B0-A031-AFC41BAFC8E6}" dt="2025-09-21T21:34:04.506" v="6" actId="1076"/>
          <ac:picMkLst>
            <pc:docMk/>
            <pc:sldMk cId="3162167607" sldId="264"/>
            <ac:picMk id="5" creationId="{D0ADBA04-CA4A-27AC-2336-9F394900F35D}"/>
          </ac:picMkLst>
        </pc:picChg>
        <pc:picChg chg="add mod">
          <ac:chgData name="Adusumilli, Naga Suresh Suresh" userId="24d661e6-77b2-4d4e-91f7-af584ea34855" providerId="ADAL" clId="{2D030209-2E13-45B0-A031-AFC41BAFC8E6}" dt="2025-09-21T21:34:29.305" v="11" actId="1076"/>
          <ac:picMkLst>
            <pc:docMk/>
            <pc:sldMk cId="3162167607" sldId="264"/>
            <ac:picMk id="7" creationId="{737A64F0-77F8-9350-B689-775BD08EE7CF}"/>
          </ac:picMkLst>
        </pc:picChg>
        <pc:picChg chg="add mod">
          <ac:chgData name="Adusumilli, Naga Suresh Suresh" userId="24d661e6-77b2-4d4e-91f7-af584ea34855" providerId="ADAL" clId="{2D030209-2E13-45B0-A031-AFC41BAFC8E6}" dt="2025-09-21T21:34:54.717" v="16" actId="1076"/>
          <ac:picMkLst>
            <pc:docMk/>
            <pc:sldMk cId="3162167607" sldId="264"/>
            <ac:picMk id="9" creationId="{672A5D33-EC67-C4FE-1722-358A6BAF2E27}"/>
          </ac:picMkLst>
        </pc:picChg>
        <pc:picChg chg="add mod">
          <ac:chgData name="Adusumilli, Naga Suresh Suresh" userId="24d661e6-77b2-4d4e-91f7-af584ea34855" providerId="ADAL" clId="{2D030209-2E13-45B0-A031-AFC41BAFC8E6}" dt="2025-09-21T21:35:12.990" v="21" actId="1076"/>
          <ac:picMkLst>
            <pc:docMk/>
            <pc:sldMk cId="3162167607" sldId="264"/>
            <ac:picMk id="11" creationId="{E4C66B4C-E153-77F5-144D-5A62ECE0888C}"/>
          </ac:picMkLst>
        </pc:picChg>
      </pc:sldChg>
    </pc:docChg>
  </pc:docChgLst>
  <pc:docChgLst>
    <pc:chgData name="Adusumilli, Naga Suresh Suresh" userId="24d661e6-77b2-4d4e-91f7-af584ea34855" providerId="ADAL" clId="{55C0BF8D-1ACB-494A-8780-F2CCD7D58E46}"/>
    <pc:docChg chg="addSld modSld">
      <pc:chgData name="Adusumilli, Naga Suresh Suresh" userId="24d661e6-77b2-4d4e-91f7-af584ea34855" providerId="ADAL" clId="{55C0BF8D-1ACB-494A-8780-F2CCD7D58E46}" dt="2025-09-20T23:58:13.143" v="5" actId="1076"/>
      <pc:docMkLst>
        <pc:docMk/>
      </pc:docMkLst>
      <pc:sldChg chg="addSp modSp new mod">
        <pc:chgData name="Adusumilli, Naga Suresh Suresh" userId="24d661e6-77b2-4d4e-91f7-af584ea34855" providerId="ADAL" clId="{55C0BF8D-1ACB-494A-8780-F2CCD7D58E46}" dt="2025-09-20T23:58:13.143" v="5" actId="1076"/>
        <pc:sldMkLst>
          <pc:docMk/>
          <pc:sldMk cId="4191614864" sldId="263"/>
        </pc:sldMkLst>
        <pc:picChg chg="add mod">
          <ac:chgData name="Adusumilli, Naga Suresh Suresh" userId="24d661e6-77b2-4d4e-91f7-af584ea34855" providerId="ADAL" clId="{55C0BF8D-1ACB-494A-8780-F2CCD7D58E46}" dt="2025-09-20T23:58:13.143" v="5" actId="1076"/>
          <ac:picMkLst>
            <pc:docMk/>
            <pc:sldMk cId="4191614864" sldId="263"/>
            <ac:picMk id="2" creationId="{130782F9-64BB-56EE-C030-252652C6CC21}"/>
          </ac:picMkLst>
        </pc:picChg>
        <pc:picChg chg="add mod">
          <ac:chgData name="Adusumilli, Naga Suresh Suresh" userId="24d661e6-77b2-4d4e-91f7-af584ea34855" providerId="ADAL" clId="{55C0BF8D-1ACB-494A-8780-F2CCD7D58E46}" dt="2025-09-20T23:58:10.819" v="4" actId="1076"/>
          <ac:picMkLst>
            <pc:docMk/>
            <pc:sldMk cId="4191614864" sldId="263"/>
            <ac:picMk id="3" creationId="{325F3FF4-08DF-4EA9-9108-8AF8625AB85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C3E-AD61-9672-27D7-C52B3700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1386-F14E-8BFD-9FB5-F9D30087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8142-5F03-97DE-42F5-8355AF3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A9B4-1712-BCD2-9BBD-BADC5B5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DB67-8DCF-03CA-2D5F-5710D0E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AE5D-60C8-3C7E-6415-62FB83FD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597D-A89F-5D4E-9BDF-3653F1C1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D140-551F-39EB-7DEF-DF0B356E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D719-25AE-2AC8-1678-4F2A1B5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0343-3A64-FA86-C6D2-D9F702D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D5DF-EE60-42C5-93C3-0547A3297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7485F-5416-3C4C-0EF0-8A72EAB76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674F-410D-F78D-223F-941DE6AC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65B5-A200-8289-24E4-7977925E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3C36-6A4F-FD1E-1D16-D530E07F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38C-F3C9-D115-178B-792C6E5E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A5F1-4D8B-662C-D04C-CD59C5B4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D4E4-B692-42DB-3431-E338A08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0D18-1AF1-FA7F-2C50-8D30A10B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2AF7-F953-2D98-729A-B7E6D88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513-A778-E0D3-E37E-3B2EEF99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7AF4-8EE5-A6F1-2F66-49457550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00DA-02E9-8961-2D2D-11CB5A65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A58F-07A7-2BD2-24E7-79FE0F31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E94A-22B5-4BFC-9459-1F756A6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DC00-5C73-C01B-53FC-AC01D1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4546-A91D-80CC-7092-E477E30F2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9E88-23F7-B56C-DA03-445AAD63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BF5E-881E-79D0-BDB7-90D6D063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92325-1ED7-F5C4-DDA1-A4F90C53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D7E6-4063-26D9-CB40-807B9050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FD30-ADE6-1E68-5221-AE28194B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CD3C-1BA7-EBDB-B11F-CA3BBBCE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FC8A-10B0-B5CA-851B-263D1908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47E3B-7371-D877-8ADA-2BB7941D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4274-EE85-7304-A7B7-FB366433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B223C-16B5-D3AC-3D4D-0E6FE65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4E601-C2B9-D624-E54A-CA6EAAC8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C49A-E4C2-DCE2-2631-D7D860C9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9DF-BE5A-CA16-DB28-53926FB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EC8E3-683C-C046-E4FD-32D11B1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1C06-7576-1683-837D-8190FB88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72EC-00DB-CF3A-FD2B-503A227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F6EA0-1804-35FB-BD54-0F2D52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97F32-BD53-C5F2-80C5-7673559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BCCF-CD7F-05D9-49EB-53982230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8E11-EE2E-17D6-FC89-0794E529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9A50-14D3-81AB-E470-913CB6E3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68F22-5027-C40C-617E-4D264CE1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A3B9D-3E86-52C3-D103-07E6B1B0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1A42-4AE5-7586-3DD3-A7B4190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5FBDF-8D40-538D-F87C-F2B790DB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923-553D-3550-4B88-80F7B36D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0E134-EB06-EDA5-4FE3-45C45D69A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AC541-724E-EDB6-8F1A-2E7FAC1F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3A88-F9DE-6130-1F3B-3995E6B9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13B8-6B9A-2B3A-89C7-00E1375A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15FF-3986-9F9A-45C9-85C38C62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B17D-AB95-ACAF-7BC4-EC56123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723-CC37-3CAA-C723-CC36BAED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810E-BACB-11DB-41B6-13761F9C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92470-F27B-4EDF-B70C-FF78EF9E8B23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65C8-BCDE-742B-1B07-A84C336C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0EC4-2420-A3B6-3D9B-1C8CF581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D4708-85DD-F734-8DFE-3DEAEB78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2" y="319036"/>
            <a:ext cx="3543795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02B27F-CBE2-7280-D289-F41B31C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6" y="1409482"/>
            <a:ext cx="4269278" cy="1975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45C99-84C7-9657-B99F-9FDCD67A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6" y="3878176"/>
            <a:ext cx="3622338" cy="179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4A7D41-62DB-9D07-109B-94E497802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056" y="1227606"/>
            <a:ext cx="3237243" cy="1975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83D3-578E-C2B3-7F66-2CAD5AE912C5}"/>
              </a:ext>
            </a:extLst>
          </p:cNvPr>
          <p:cNvSpPr txBox="1"/>
          <p:nvPr/>
        </p:nvSpPr>
        <p:spPr>
          <a:xfrm>
            <a:off x="5600700" y="40386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see the numerator is combination of + &amp; 1, that means some thing may get cancelled</a:t>
            </a:r>
          </a:p>
          <a:p>
            <a:endParaRPr lang="en-US" dirty="0"/>
          </a:p>
          <a:p>
            <a:r>
              <a:rPr lang="en-US" dirty="0"/>
              <a:t>1-sin2@ = cos2@</a:t>
            </a:r>
          </a:p>
        </p:txBody>
      </p:sp>
    </p:spTree>
    <p:extLst>
      <p:ext uri="{BB962C8B-B14F-4D97-AF65-F5344CB8AC3E}">
        <p14:creationId xmlns:p14="http://schemas.microsoft.com/office/powerpoint/2010/main" val="92348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522F-5B1D-BE28-80D3-1330B40C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26371-0185-A391-D6E1-14275647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73" y="704475"/>
            <a:ext cx="5256475" cy="414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60CAF-28AA-431D-FF87-6E4616C5B952}"/>
              </a:ext>
            </a:extLst>
          </p:cNvPr>
          <p:cNvSpPr txBox="1"/>
          <p:nvPr/>
        </p:nvSpPr>
        <p:spPr>
          <a:xfrm>
            <a:off x="6515100" y="1574433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21st</a:t>
            </a:r>
            <a:r>
              <a:rPr lang="en-US" dirty="0"/>
              <a:t> problem solution sent in mobile.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 given problem, square both sides and then follow the steps shared in mobile</a:t>
            </a:r>
          </a:p>
        </p:txBody>
      </p:sp>
    </p:spTree>
    <p:extLst>
      <p:ext uri="{BB962C8B-B14F-4D97-AF65-F5344CB8AC3E}">
        <p14:creationId xmlns:p14="http://schemas.microsoft.com/office/powerpoint/2010/main" val="41893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4A30-8E46-9DDB-4458-2DC6D761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898D1-88E2-83CD-93EB-2625B799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1" y="614312"/>
            <a:ext cx="3848637" cy="7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8FA09-3FC0-6E2A-B772-0B8619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3" y="1501356"/>
            <a:ext cx="3848637" cy="324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9C37A-C5DA-26B0-733C-DC926E04B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14" y="895002"/>
            <a:ext cx="4439086" cy="35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E30D-1994-EF2B-AA92-4A2621F9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0B75A-E6D6-8A5E-491F-4058F410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1" y="606354"/>
            <a:ext cx="7973538" cy="1009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445E5-A2E5-5340-A1C8-75713E12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4" y="2006599"/>
            <a:ext cx="4538405" cy="427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397CF-F612-6DDD-91B7-C80D99E0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49" y="2115507"/>
            <a:ext cx="4095751" cy="40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3B3A0-28A4-1303-2793-AFC26141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" y="120448"/>
            <a:ext cx="1729042" cy="1372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6E00A-81AF-028B-BAF1-3CB1A2AD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99" y="120448"/>
            <a:ext cx="4361733" cy="553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70722-C682-4650-3425-28FF0B2F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318576"/>
            <a:ext cx="4071032" cy="2019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CB75F-5E7F-E83F-EB64-8578129A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30" y="2441109"/>
            <a:ext cx="3745371" cy="38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CFA8E-DDC7-5866-F192-01611F0D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" y="239633"/>
            <a:ext cx="2162526" cy="668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A0952-08D6-A493-B55A-139E00C4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84" y="1168400"/>
            <a:ext cx="423041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3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782F9-64BB-56EE-C030-252652C6C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066" y="560424"/>
            <a:ext cx="5372260" cy="26607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5F3FF4-08DF-4EA9-9108-8AF8625AB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6" y="3636834"/>
            <a:ext cx="7609332" cy="177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14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DC4E29-92F6-3F81-8E11-6536AC06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591" y="606259"/>
            <a:ext cx="3031109" cy="8821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DBA04-CA4A-27AC-2336-9F394900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91" y="1791928"/>
            <a:ext cx="3170453" cy="2081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A64F0-77F8-9350-B689-775BD08EE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827" y="548828"/>
            <a:ext cx="2345474" cy="14280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2A5D33-EC67-C4FE-1722-358A6BAF2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1194" y="2178050"/>
            <a:ext cx="2415862" cy="22479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C66B4C-E153-77F5-144D-5A62ECE088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308" y="4627124"/>
            <a:ext cx="5371292" cy="1790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881736-F4D9-0E97-48A3-4E090E7EEDDD}"/>
              </a:ext>
            </a:extLst>
          </p:cNvPr>
          <p:cNvSpPr txBox="1"/>
          <p:nvPr/>
        </p:nvSpPr>
        <p:spPr>
          <a:xfrm>
            <a:off x="7162803" y="2611459"/>
            <a:ext cx="427989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/>
              <a:t>Work on LHS and prove it is equal to RHS</a:t>
            </a:r>
          </a:p>
          <a:p>
            <a:pPr marL="342900" indent="-342900">
              <a:buAutoNum type="arabicPeriod"/>
            </a:pPr>
            <a:r>
              <a:rPr lang="en-US" sz="1600" b="1" dirty="0"/>
              <a:t>Work on RHS and prove it is equal to LHS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Prove that LHS = X : Then Prove  that RHS = X and hence LHS = RHS</a:t>
            </a:r>
          </a:p>
        </p:txBody>
      </p:sp>
    </p:spTree>
    <p:extLst>
      <p:ext uri="{BB962C8B-B14F-4D97-AF65-F5344CB8AC3E}">
        <p14:creationId xmlns:p14="http://schemas.microsoft.com/office/powerpoint/2010/main" val="3162167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85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Adusumilli, Naga Suresh Suresh</dc:creator>
  <cp:lastModifiedBy>Adusumilli, Naga Suresh Suresh</cp:lastModifiedBy>
  <cp:revision>2</cp:revision>
  <dcterms:created xsi:type="dcterms:W3CDTF">2025-09-16T05:50:14Z</dcterms:created>
  <dcterms:modified xsi:type="dcterms:W3CDTF">2025-09-21T21:36:46Z</dcterms:modified>
</cp:coreProperties>
</file>