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047" r:id="rId7"/>
    <p:sldId id="2045" r:id="rId8"/>
    <p:sldId id="257" r:id="rId9"/>
    <p:sldId id="3782" r:id="rId10"/>
    <p:sldId id="260" r:id="rId11"/>
    <p:sldId id="259" r:id="rId12"/>
    <p:sldId id="261" r:id="rId13"/>
    <p:sldId id="262" r:id="rId14"/>
    <p:sldId id="3784" r:id="rId15"/>
    <p:sldId id="3786" r:id="rId16"/>
    <p:sldId id="3785" r:id="rId17"/>
    <p:sldId id="3787" r:id="rId18"/>
    <p:sldId id="3783" r:id="rId19"/>
    <p:sldId id="3788" r:id="rId20"/>
    <p:sldId id="3789" r:id="rId21"/>
    <p:sldId id="37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6636C-D947-43F5-AF09-23E91595FDD9}" v="9" dt="2020-01-19T17:37:13.501"/>
    <p1510:client id="{50B88F85-2509-4131-8C29-F13AA4A47E37}" v="3" dt="2020-01-19T17:26:42.015"/>
    <p1510:client id="{61C89C82-ED34-4F9A-95CB-8DAEAC9894B5}" v="132" dt="2020-01-20T00:10:59.857"/>
    <p1510:client id="{8C451B50-A7BE-4D39-AF9A-2E4233B95B4F}" v="4" dt="2020-01-19T17:25:46.965"/>
    <p1510:client id="{AE3758EB-82EF-4FD3-805D-73AE55FE9144}" v="67" dt="2020-01-19T17:23:07.395"/>
    <p1510:client id="{E44E022A-CCC8-4F9D-A4DD-DCCAFA6EC333}" v="5" dt="2020-01-19T17:28:42.611"/>
    <p1510:client id="{F189F54D-CEC2-42D8-A676-59F6C91DC5B4}" v="101" dt="2020-01-19T22:20:0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9599" autoAdjust="0"/>
  </p:normalViewPr>
  <p:slideViewPr>
    <p:cSldViewPr snapToGrid="0">
      <p:cViewPr varScale="1">
        <p:scale>
          <a:sx n="79" d="100"/>
          <a:sy n="79" d="100"/>
        </p:scale>
        <p:origin x="12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dat AlSoufi" userId="783524fc-1365-4f55-955b-2e67467706c1" providerId="ADAL" clId="{61C89C82-ED34-4F9A-95CB-8DAEAC9894B5}"/>
    <pc:docChg chg="undo redo custSel mod addSld delSld modSld sldOrd">
      <pc:chgData name="Najdat AlSoufi" userId="783524fc-1365-4f55-955b-2e67467706c1" providerId="ADAL" clId="{61C89C82-ED34-4F9A-95CB-8DAEAC9894B5}" dt="2020-01-20T00:13:52.150" v="799" actId="313"/>
      <pc:docMkLst>
        <pc:docMk/>
      </pc:docMkLst>
      <pc:sldChg chg="addSp delSp modSp mod">
        <pc:chgData name="Najdat AlSoufi" userId="783524fc-1365-4f55-955b-2e67467706c1" providerId="ADAL" clId="{61C89C82-ED34-4F9A-95CB-8DAEAC9894B5}" dt="2020-01-20T00:13:52.150" v="799" actId="313"/>
        <pc:sldMkLst>
          <pc:docMk/>
          <pc:sldMk cId="3538584621" sldId="256"/>
        </pc:sldMkLst>
        <pc:spChg chg="mod">
          <ac:chgData name="Najdat AlSoufi" userId="783524fc-1365-4f55-955b-2e67467706c1" providerId="ADAL" clId="{61C89C82-ED34-4F9A-95CB-8DAEAC9894B5}" dt="2020-01-20T00:12:59.889" v="784" actId="20577"/>
          <ac:spMkLst>
            <pc:docMk/>
            <pc:sldMk cId="3538584621" sldId="256"/>
            <ac:spMk id="2" creationId="{102184E8-C771-4BCF-A3A5-CFC9671A3B49}"/>
          </ac:spMkLst>
        </pc:spChg>
        <pc:spChg chg="mod">
          <ac:chgData name="Najdat AlSoufi" userId="783524fc-1365-4f55-955b-2e67467706c1" providerId="ADAL" clId="{61C89C82-ED34-4F9A-95CB-8DAEAC9894B5}" dt="2020-01-20T00:13:52.150" v="799" actId="313"/>
          <ac:spMkLst>
            <pc:docMk/>
            <pc:sldMk cId="3538584621" sldId="256"/>
            <ac:spMk id="3" creationId="{1CCDD58D-01BE-4ED4-B313-89AE108F4777}"/>
          </ac:spMkLst>
        </pc:spChg>
        <pc:spChg chg="add del">
          <ac:chgData name="Najdat AlSoufi" userId="783524fc-1365-4f55-955b-2e67467706c1" providerId="ADAL" clId="{61C89C82-ED34-4F9A-95CB-8DAEAC9894B5}" dt="2020-01-19T23:21:02.953" v="500" actId="26606"/>
          <ac:spMkLst>
            <pc:docMk/>
            <pc:sldMk cId="3538584621" sldId="256"/>
            <ac:spMk id="32" creationId="{823AC064-BC96-4F32-8AE1-B2FD38754823}"/>
          </ac:spMkLst>
        </pc:spChg>
        <pc:picChg chg="mod">
          <ac:chgData name="Najdat AlSoufi" userId="783524fc-1365-4f55-955b-2e67467706c1" providerId="ADAL" clId="{61C89C82-ED34-4F9A-95CB-8DAEAC9894B5}" dt="2020-01-19T23:21:02.953" v="500" actId="26606"/>
          <ac:picMkLst>
            <pc:docMk/>
            <pc:sldMk cId="3538584621" sldId="256"/>
            <ac:picMk id="10" creationId="{274F998F-ACD2-417F-A0D9-DE7CFD0DCEA8}"/>
          </ac:picMkLst>
        </pc:picChg>
        <pc:picChg chg="mod">
          <ac:chgData name="Najdat AlSoufi" userId="783524fc-1365-4f55-955b-2e67467706c1" providerId="ADAL" clId="{61C89C82-ED34-4F9A-95CB-8DAEAC9894B5}" dt="2020-01-19T23:21:02.953" v="500" actId="26606"/>
          <ac:picMkLst>
            <pc:docMk/>
            <pc:sldMk cId="3538584621" sldId="256"/>
            <ac:picMk id="13" creationId="{DE9CCFAA-D568-4802-83C1-B5DBE917AFE4}"/>
          </ac:picMkLst>
        </pc:picChg>
        <pc:cxnChg chg="add del">
          <ac:chgData name="Najdat AlSoufi" userId="783524fc-1365-4f55-955b-2e67467706c1" providerId="ADAL" clId="{61C89C82-ED34-4F9A-95CB-8DAEAC9894B5}" dt="2020-01-19T23:21:02.953" v="500" actId="26606"/>
          <ac:cxnSpMkLst>
            <pc:docMk/>
            <pc:sldMk cId="3538584621" sldId="256"/>
            <ac:cxnSpMk id="31" creationId="{DB146403-F3D6-484B-B2ED-97F9565D0370}"/>
          </ac:cxnSpMkLst>
        </pc:cxnChg>
        <pc:cxnChg chg="add del">
          <ac:chgData name="Najdat AlSoufi" userId="783524fc-1365-4f55-955b-2e67467706c1" providerId="ADAL" clId="{61C89C82-ED34-4F9A-95CB-8DAEAC9894B5}" dt="2020-01-19T23:21:02.953" v="500" actId="26606"/>
          <ac:cxnSpMkLst>
            <pc:docMk/>
            <pc:sldMk cId="3538584621" sldId="256"/>
            <ac:cxnSpMk id="33" creationId="{7E7C77BC-7138-40B1-A15B-20F57A494629}"/>
          </ac:cxnSpMkLst>
        </pc:cxnChg>
      </pc:sldChg>
      <pc:sldChg chg="addSp delSp modSp mod ord">
        <pc:chgData name="Najdat AlSoufi" userId="783524fc-1365-4f55-955b-2e67467706c1" providerId="ADAL" clId="{61C89C82-ED34-4F9A-95CB-8DAEAC9894B5}" dt="2020-01-19T22:36:43.608" v="188" actId="20578"/>
        <pc:sldMkLst>
          <pc:docMk/>
          <pc:sldMk cId="348676161" sldId="257"/>
        </pc:sldMkLst>
        <pc:spChg chg="mod">
          <ac:chgData name="Najdat AlSoufi" userId="783524fc-1365-4f55-955b-2e67467706c1" providerId="ADAL" clId="{61C89C82-ED34-4F9A-95CB-8DAEAC9894B5}" dt="2020-01-19T22:36:40.493" v="185" actId="26606"/>
          <ac:spMkLst>
            <pc:docMk/>
            <pc:sldMk cId="348676161" sldId="257"/>
            <ac:spMk id="2" creationId="{64EEB330-1E37-462E-BFBC-9F098059144F}"/>
          </ac:spMkLst>
        </pc:spChg>
        <pc:spChg chg="add del">
          <ac:chgData name="Najdat AlSoufi" userId="783524fc-1365-4f55-955b-2e67467706c1" providerId="ADAL" clId="{61C89C82-ED34-4F9A-95CB-8DAEAC9894B5}" dt="2020-01-19T22:36:40.493" v="185" actId="26606"/>
          <ac:spMkLst>
            <pc:docMk/>
            <pc:sldMk cId="348676161" sldId="257"/>
            <ac:spMk id="17" creationId="{2BD55E05-51A2-4173-A7FA-869DE4F71AC3}"/>
          </ac:spMkLst>
        </pc:spChg>
        <pc:graphicFrameChg chg="mod modGraphic">
          <ac:chgData name="Najdat AlSoufi" userId="783524fc-1365-4f55-955b-2e67467706c1" providerId="ADAL" clId="{61C89C82-ED34-4F9A-95CB-8DAEAC9894B5}" dt="2020-01-19T22:36:40.493" v="185" actId="26606"/>
          <ac:graphicFrameMkLst>
            <pc:docMk/>
            <pc:sldMk cId="348676161" sldId="257"/>
            <ac:graphicFrameMk id="12" creationId="{0CDF5214-8552-4DEB-AB05-59C9CCBB3237}"/>
          </ac:graphicFrameMkLst>
        </pc:graphicFrameChg>
        <pc:picChg chg="add del">
          <ac:chgData name="Najdat AlSoufi" userId="783524fc-1365-4f55-955b-2e67467706c1" providerId="ADAL" clId="{61C89C82-ED34-4F9A-95CB-8DAEAC9894B5}" dt="2020-01-19T22:32:54.993" v="153" actId="26606"/>
          <ac:picMkLst>
            <pc:docMk/>
            <pc:sldMk cId="348676161" sldId="257"/>
            <ac:picMk id="14" creationId="{B8B421A0-F743-44BC-9F96-BD92E9B3B8D8}"/>
          </ac:picMkLst>
        </pc:picChg>
        <pc:cxnChg chg="add del">
          <ac:chgData name="Najdat AlSoufi" userId="783524fc-1365-4f55-955b-2e67467706c1" providerId="ADAL" clId="{61C89C82-ED34-4F9A-95CB-8DAEAC9894B5}" dt="2020-01-19T22:32:54.993" v="153" actId="26606"/>
          <ac:cxnSpMkLst>
            <pc:docMk/>
            <pc:sldMk cId="348676161" sldId="257"/>
            <ac:cxnSpMk id="18" creationId="{A7F400EE-A8A5-48AF-B4D6-291B52C6F0B0}"/>
          </ac:cxnSpMkLst>
        </pc:cxnChg>
      </pc:sldChg>
      <pc:sldChg chg="addSp delSp modSp mod">
        <pc:chgData name="Najdat AlSoufi" userId="783524fc-1365-4f55-955b-2e67467706c1" providerId="ADAL" clId="{61C89C82-ED34-4F9A-95CB-8DAEAC9894B5}" dt="2020-01-19T23:39:46.668" v="585" actId="26606"/>
        <pc:sldMkLst>
          <pc:docMk/>
          <pc:sldMk cId="3657120448" sldId="259"/>
        </pc:sldMkLst>
        <pc:spChg chg="mod">
          <ac:chgData name="Najdat AlSoufi" userId="783524fc-1365-4f55-955b-2e67467706c1" providerId="ADAL" clId="{61C89C82-ED34-4F9A-95CB-8DAEAC9894B5}" dt="2020-01-19T23:39:46.668" v="585" actId="26606"/>
          <ac:spMkLst>
            <pc:docMk/>
            <pc:sldMk cId="3657120448" sldId="259"/>
            <ac:spMk id="2" creationId="{B008BE41-39AF-4372-A214-441D5414076B}"/>
          </ac:spMkLst>
        </pc:spChg>
        <pc:spChg chg="add del">
          <ac:chgData name="Najdat AlSoufi" userId="783524fc-1365-4f55-955b-2e67467706c1" providerId="ADAL" clId="{61C89C82-ED34-4F9A-95CB-8DAEAC9894B5}" dt="2020-01-19T23:39:29.895" v="583" actId="26606"/>
          <ac:spMkLst>
            <pc:docMk/>
            <pc:sldMk cId="3657120448" sldId="259"/>
            <ac:spMk id="30" creationId="{42A5316D-ED2F-4F89-B4B4-8D9240B1A348}"/>
          </ac:spMkLst>
        </pc:spChg>
        <pc:graphicFrameChg chg="mod modGraphic">
          <ac:chgData name="Najdat AlSoufi" userId="783524fc-1365-4f55-955b-2e67467706c1" providerId="ADAL" clId="{61C89C82-ED34-4F9A-95CB-8DAEAC9894B5}" dt="2020-01-19T23:39:46.668" v="585" actId="26606"/>
          <ac:graphicFrameMkLst>
            <pc:docMk/>
            <pc:sldMk cId="3657120448" sldId="259"/>
            <ac:graphicFrameMk id="25" creationId="{16E8F2A7-1320-4E01-9193-F67DEF550FCD}"/>
          </ac:graphicFrameMkLst>
        </pc:graphicFrameChg>
      </pc:sldChg>
      <pc:sldChg chg="modSp">
        <pc:chgData name="Najdat AlSoufi" userId="783524fc-1365-4f55-955b-2e67467706c1" providerId="ADAL" clId="{61C89C82-ED34-4F9A-95CB-8DAEAC9894B5}" dt="2020-01-19T22:37:14.796" v="196" actId="20577"/>
        <pc:sldMkLst>
          <pc:docMk/>
          <pc:sldMk cId="1368279250" sldId="260"/>
        </pc:sldMkLst>
        <pc:graphicFrameChg chg="mod">
          <ac:chgData name="Najdat AlSoufi" userId="783524fc-1365-4f55-955b-2e67467706c1" providerId="ADAL" clId="{61C89C82-ED34-4F9A-95CB-8DAEAC9894B5}" dt="2020-01-19T22:37:14.796" v="196" actId="20577"/>
          <ac:graphicFrameMkLst>
            <pc:docMk/>
            <pc:sldMk cId="1368279250" sldId="260"/>
            <ac:graphicFrameMk id="5" creationId="{B8C7F417-AB51-4188-B068-BB1D063D3610}"/>
          </ac:graphicFrameMkLst>
        </pc:graphicFrameChg>
      </pc:sldChg>
      <pc:sldChg chg="modSp mod">
        <pc:chgData name="Najdat AlSoufi" userId="783524fc-1365-4f55-955b-2e67467706c1" providerId="ADAL" clId="{61C89C82-ED34-4F9A-95CB-8DAEAC9894B5}" dt="2020-01-19T23:49:33.929" v="689" actId="313"/>
        <pc:sldMkLst>
          <pc:docMk/>
          <pc:sldMk cId="2971062526" sldId="261"/>
        </pc:sldMkLst>
        <pc:spChg chg="mod">
          <ac:chgData name="Najdat AlSoufi" userId="783524fc-1365-4f55-955b-2e67467706c1" providerId="ADAL" clId="{61C89C82-ED34-4F9A-95CB-8DAEAC9894B5}" dt="2020-01-19T23:49:33.929" v="689" actId="313"/>
          <ac:spMkLst>
            <pc:docMk/>
            <pc:sldMk cId="2971062526" sldId="261"/>
            <ac:spMk id="3" creationId="{A0BBD41F-DCF1-47D7-984A-B5EF47ABC090}"/>
          </ac:spMkLst>
        </pc:spChg>
      </pc:sldChg>
      <pc:sldChg chg="addSp delSp modSp del mod setBg">
        <pc:chgData name="Najdat AlSoufi" userId="783524fc-1365-4f55-955b-2e67467706c1" providerId="ADAL" clId="{61C89C82-ED34-4F9A-95CB-8DAEAC9894B5}" dt="2020-01-19T22:47:47.445" v="333" actId="47"/>
        <pc:sldMkLst>
          <pc:docMk/>
          <pc:sldMk cId="436900373" sldId="263"/>
        </pc:sldMkLst>
        <pc:spChg chg="mod">
          <ac:chgData name="Najdat AlSoufi" userId="783524fc-1365-4f55-955b-2e67467706c1" providerId="ADAL" clId="{61C89C82-ED34-4F9A-95CB-8DAEAC9894B5}" dt="2020-01-19T22:43:04.745" v="257" actId="26606"/>
          <ac:spMkLst>
            <pc:docMk/>
            <pc:sldMk cId="436900373" sldId="263"/>
            <ac:spMk id="2" creationId="{51551717-AC85-4081-AF74-997A01606AF2}"/>
          </ac:spMkLst>
        </pc:spChg>
        <pc:spChg chg="del">
          <ac:chgData name="Najdat AlSoufi" userId="783524fc-1365-4f55-955b-2e67467706c1" providerId="ADAL" clId="{61C89C82-ED34-4F9A-95CB-8DAEAC9894B5}" dt="2020-01-19T22:39:14.959" v="212"/>
          <ac:spMkLst>
            <pc:docMk/>
            <pc:sldMk cId="436900373" sldId="263"/>
            <ac:spMk id="3" creationId="{7881C56F-7D1C-41F3-81AD-047FEC4C36BF}"/>
          </ac:spMkLst>
        </pc:spChg>
        <pc:spChg chg="add mod">
          <ac:chgData name="Najdat AlSoufi" userId="783524fc-1365-4f55-955b-2e67467706c1" providerId="ADAL" clId="{61C89C82-ED34-4F9A-95CB-8DAEAC9894B5}" dt="2020-01-19T22:43:04.745" v="257" actId="26606"/>
          <ac:spMkLst>
            <pc:docMk/>
            <pc:sldMk cId="436900373" sldId="263"/>
            <ac:spMk id="4" creationId="{5E0AD3E2-A13A-4481-904F-EA912B884526}"/>
          </ac:spMkLst>
        </pc:spChg>
        <pc:spChg chg="add del">
          <ac:chgData name="Najdat AlSoufi" userId="783524fc-1365-4f55-955b-2e67467706c1" providerId="ADAL" clId="{61C89C82-ED34-4F9A-95CB-8DAEAC9894B5}" dt="2020-01-19T22:41:03.439" v="226"/>
          <ac:spMkLst>
            <pc:docMk/>
            <pc:sldMk cId="436900373" sldId="263"/>
            <ac:spMk id="9" creationId="{B775CD93-9DF2-48CB-9F57-1BCA9A46C7FA}"/>
          </ac:spMkLst>
        </pc:spChg>
        <pc:spChg chg="add del">
          <ac:chgData name="Najdat AlSoufi" userId="783524fc-1365-4f55-955b-2e67467706c1" providerId="ADAL" clId="{61C89C82-ED34-4F9A-95CB-8DAEAC9894B5}" dt="2020-01-19T22:41:03.439" v="226"/>
          <ac:spMkLst>
            <pc:docMk/>
            <pc:sldMk cId="436900373" sldId="263"/>
            <ac:spMk id="11" creationId="{6166C6D1-23AC-49C4-BA07-238E4E9F8CEB}"/>
          </ac:spMkLst>
        </pc:spChg>
        <pc:spChg chg="add del">
          <ac:chgData name="Najdat AlSoufi" userId="783524fc-1365-4f55-955b-2e67467706c1" providerId="ADAL" clId="{61C89C82-ED34-4F9A-95CB-8DAEAC9894B5}" dt="2020-01-19T22:41:03.439" v="226"/>
          <ac:spMkLst>
            <pc:docMk/>
            <pc:sldMk cId="436900373" sldId="263"/>
            <ac:spMk id="13" creationId="{E186B68C-84BC-4A6E-99D1-EE87483C1349}"/>
          </ac:spMkLst>
        </pc:spChg>
        <pc:spChg chg="add del">
          <ac:chgData name="Najdat AlSoufi" userId="783524fc-1365-4f55-955b-2e67467706c1" providerId="ADAL" clId="{61C89C82-ED34-4F9A-95CB-8DAEAC9894B5}" dt="2020-01-19T22:41:03.439" v="226"/>
          <ac:spMkLst>
            <pc:docMk/>
            <pc:sldMk cId="436900373" sldId="263"/>
            <ac:spMk id="15" creationId="{1C091803-41C2-48E0-9228-5148460C7479}"/>
          </ac:spMkLst>
        </pc:spChg>
        <pc:spChg chg="add del">
          <ac:chgData name="Najdat AlSoufi" userId="783524fc-1365-4f55-955b-2e67467706c1" providerId="ADAL" clId="{61C89C82-ED34-4F9A-95CB-8DAEAC9894B5}" dt="2020-01-19T22:41:44.418" v="249" actId="26606"/>
          <ac:spMkLst>
            <pc:docMk/>
            <pc:sldMk cId="436900373" sldId="263"/>
            <ac:spMk id="17" creationId="{DAF1966E-FD40-4A4A-B61B-C4DF7FA05F06}"/>
          </ac:spMkLst>
        </pc:spChg>
        <pc:spChg chg="add del">
          <ac:chgData name="Najdat AlSoufi" userId="783524fc-1365-4f55-955b-2e67467706c1" providerId="ADAL" clId="{61C89C82-ED34-4F9A-95CB-8DAEAC9894B5}" dt="2020-01-19T22:41:44.418" v="249" actId="26606"/>
          <ac:spMkLst>
            <pc:docMk/>
            <pc:sldMk cId="436900373" sldId="263"/>
            <ac:spMk id="18" creationId="{047BFA19-D45E-416B-A404-7AF2F3F27017}"/>
          </ac:spMkLst>
        </pc:spChg>
        <pc:spChg chg="add del">
          <ac:chgData name="Najdat AlSoufi" userId="783524fc-1365-4f55-955b-2e67467706c1" providerId="ADAL" clId="{61C89C82-ED34-4F9A-95CB-8DAEAC9894B5}" dt="2020-01-19T22:41:44.418" v="249" actId="26606"/>
          <ac:spMkLst>
            <pc:docMk/>
            <pc:sldMk cId="436900373" sldId="263"/>
            <ac:spMk id="19" creationId="{8E0105E7-23DB-4CF2-8258-FF47C7620F6E}"/>
          </ac:spMkLst>
        </pc:spChg>
        <pc:spChg chg="add del">
          <ac:chgData name="Najdat AlSoufi" userId="783524fc-1365-4f55-955b-2e67467706c1" providerId="ADAL" clId="{61C89C82-ED34-4F9A-95CB-8DAEAC9894B5}" dt="2020-01-19T22:41:44.418" v="249" actId="26606"/>
          <ac:spMkLst>
            <pc:docMk/>
            <pc:sldMk cId="436900373" sldId="263"/>
            <ac:spMk id="20" creationId="{074B4F7D-14B2-478B-8BF5-01E4E0C5D263}"/>
          </ac:spMkLst>
        </pc:spChg>
        <pc:spChg chg="add del">
          <ac:chgData name="Najdat AlSoufi" userId="783524fc-1365-4f55-955b-2e67467706c1" providerId="ADAL" clId="{61C89C82-ED34-4F9A-95CB-8DAEAC9894B5}" dt="2020-01-19T22:41:09.850" v="229" actId="26606"/>
          <ac:spMkLst>
            <pc:docMk/>
            <pc:sldMk cId="436900373" sldId="263"/>
            <ac:spMk id="25" creationId="{2029D5AD-8348-4446-B191-6A9B6FE03F21}"/>
          </ac:spMkLst>
        </pc:spChg>
        <pc:spChg chg="add del">
          <ac:chgData name="Najdat AlSoufi" userId="783524fc-1365-4f55-955b-2e67467706c1" providerId="ADAL" clId="{61C89C82-ED34-4F9A-95CB-8DAEAC9894B5}" dt="2020-01-19T22:41:09.850" v="229" actId="26606"/>
          <ac:spMkLst>
            <pc:docMk/>
            <pc:sldMk cId="436900373" sldId="263"/>
            <ac:spMk id="27" creationId="{A3F395A2-2B64-4749-BD93-2F159C7E1FB5}"/>
          </ac:spMkLst>
        </pc:spChg>
        <pc:spChg chg="add del">
          <ac:chgData name="Najdat AlSoufi" userId="783524fc-1365-4f55-955b-2e67467706c1" providerId="ADAL" clId="{61C89C82-ED34-4F9A-95CB-8DAEAC9894B5}" dt="2020-01-19T22:41:09.850" v="229" actId="26606"/>
          <ac:spMkLst>
            <pc:docMk/>
            <pc:sldMk cId="436900373" sldId="263"/>
            <ac:spMk id="29" creationId="{5CF0135B-EAB8-4CA0-896C-2D897ECD28BC}"/>
          </ac:spMkLst>
        </pc:spChg>
        <pc:spChg chg="add del">
          <ac:chgData name="Najdat AlSoufi" userId="783524fc-1365-4f55-955b-2e67467706c1" providerId="ADAL" clId="{61C89C82-ED34-4F9A-95CB-8DAEAC9894B5}" dt="2020-01-19T22:41:09.850" v="229" actId="26606"/>
          <ac:spMkLst>
            <pc:docMk/>
            <pc:sldMk cId="436900373" sldId="263"/>
            <ac:spMk id="31" creationId="{92C3387C-D24F-4737-8A37-1DC5CFF09CFA}"/>
          </ac:spMkLst>
        </pc:spChg>
        <pc:spChg chg="add del">
          <ac:chgData name="Najdat AlSoufi" userId="783524fc-1365-4f55-955b-2e67467706c1" providerId="ADAL" clId="{61C89C82-ED34-4F9A-95CB-8DAEAC9894B5}" dt="2020-01-19T22:41:10.664" v="232" actId="26606"/>
          <ac:spMkLst>
            <pc:docMk/>
            <pc:sldMk cId="436900373" sldId="263"/>
            <ac:spMk id="33" creationId="{4038CB10-1F5C-4D54-9DF7-12586DE5B007}"/>
          </ac:spMkLst>
        </pc:spChg>
        <pc:spChg chg="add del">
          <ac:chgData name="Najdat AlSoufi" userId="783524fc-1365-4f55-955b-2e67467706c1" providerId="ADAL" clId="{61C89C82-ED34-4F9A-95CB-8DAEAC9894B5}" dt="2020-01-19T22:41:10.664" v="232" actId="26606"/>
          <ac:spMkLst>
            <pc:docMk/>
            <pc:sldMk cId="436900373" sldId="263"/>
            <ac:spMk id="34" creationId="{73ED6512-6858-4552-B699-9A97FE9A4EA2}"/>
          </ac:spMkLst>
        </pc:spChg>
        <pc:spChg chg="add del">
          <ac:chgData name="Najdat AlSoufi" userId="783524fc-1365-4f55-955b-2e67467706c1" providerId="ADAL" clId="{61C89C82-ED34-4F9A-95CB-8DAEAC9894B5}" dt="2020-01-19T22:41:24.542" v="234" actId="26606"/>
          <ac:spMkLst>
            <pc:docMk/>
            <pc:sldMk cId="436900373" sldId="263"/>
            <ac:spMk id="36" creationId="{DAF1966E-FD40-4A4A-B61B-C4DF7FA05F06}"/>
          </ac:spMkLst>
        </pc:spChg>
        <pc:spChg chg="add del">
          <ac:chgData name="Najdat AlSoufi" userId="783524fc-1365-4f55-955b-2e67467706c1" providerId="ADAL" clId="{61C89C82-ED34-4F9A-95CB-8DAEAC9894B5}" dt="2020-01-19T22:41:24.542" v="234" actId="26606"/>
          <ac:spMkLst>
            <pc:docMk/>
            <pc:sldMk cId="436900373" sldId="263"/>
            <ac:spMk id="37" creationId="{047BFA19-D45E-416B-A404-7AF2F3F27017}"/>
          </ac:spMkLst>
        </pc:spChg>
        <pc:spChg chg="add del">
          <ac:chgData name="Najdat AlSoufi" userId="783524fc-1365-4f55-955b-2e67467706c1" providerId="ADAL" clId="{61C89C82-ED34-4F9A-95CB-8DAEAC9894B5}" dt="2020-01-19T22:41:24.542" v="234" actId="26606"/>
          <ac:spMkLst>
            <pc:docMk/>
            <pc:sldMk cId="436900373" sldId="263"/>
            <ac:spMk id="38" creationId="{8E0105E7-23DB-4CF2-8258-FF47C7620F6E}"/>
          </ac:spMkLst>
        </pc:spChg>
        <pc:spChg chg="add del">
          <ac:chgData name="Najdat AlSoufi" userId="783524fc-1365-4f55-955b-2e67467706c1" providerId="ADAL" clId="{61C89C82-ED34-4F9A-95CB-8DAEAC9894B5}" dt="2020-01-19T22:41:24.542" v="234" actId="26606"/>
          <ac:spMkLst>
            <pc:docMk/>
            <pc:sldMk cId="436900373" sldId="263"/>
            <ac:spMk id="39" creationId="{074B4F7D-14B2-478B-8BF5-01E4E0C5D263}"/>
          </ac:spMkLst>
        </pc:spChg>
        <pc:spChg chg="add del">
          <ac:chgData name="Najdat AlSoufi" userId="783524fc-1365-4f55-955b-2e67467706c1" providerId="ADAL" clId="{61C89C82-ED34-4F9A-95CB-8DAEAC9894B5}" dt="2020-01-19T22:41:25.759" v="236" actId="26606"/>
          <ac:spMkLst>
            <pc:docMk/>
            <pc:sldMk cId="436900373" sldId="263"/>
            <ac:spMk id="41" creationId="{488333BA-AE6E-427A-9B16-A39C8073F4EB}"/>
          </ac:spMkLst>
        </pc:spChg>
        <pc:spChg chg="add del">
          <ac:chgData name="Najdat AlSoufi" userId="783524fc-1365-4f55-955b-2e67467706c1" providerId="ADAL" clId="{61C89C82-ED34-4F9A-95CB-8DAEAC9894B5}" dt="2020-01-19T22:41:25.759" v="236" actId="26606"/>
          <ac:spMkLst>
            <pc:docMk/>
            <pc:sldMk cId="436900373" sldId="263"/>
            <ac:spMk id="42" creationId="{F98ED85F-DCEE-4B50-802E-71A6E3E12B04}"/>
          </ac:spMkLst>
        </pc:spChg>
        <pc:spChg chg="add del">
          <ac:chgData name="Najdat AlSoufi" userId="783524fc-1365-4f55-955b-2e67467706c1" providerId="ADAL" clId="{61C89C82-ED34-4F9A-95CB-8DAEAC9894B5}" dt="2020-01-19T22:41:27.957" v="239" actId="26606"/>
          <ac:spMkLst>
            <pc:docMk/>
            <pc:sldMk cId="436900373" sldId="263"/>
            <ac:spMk id="50" creationId="{D55CD764-972B-4CA5-A885-53E55C63E174}"/>
          </ac:spMkLst>
        </pc:spChg>
        <pc:spChg chg="add del">
          <ac:chgData name="Najdat AlSoufi" userId="783524fc-1365-4f55-955b-2e67467706c1" providerId="ADAL" clId="{61C89C82-ED34-4F9A-95CB-8DAEAC9894B5}" dt="2020-01-19T22:41:27.957" v="239" actId="26606"/>
          <ac:spMkLst>
            <pc:docMk/>
            <pc:sldMk cId="436900373" sldId="263"/>
            <ac:spMk id="51" creationId="{E3E51905-F374-4E1A-97CF-B741584B74D5}"/>
          </ac:spMkLst>
        </pc:spChg>
        <pc:spChg chg="add del">
          <ac:chgData name="Najdat AlSoufi" userId="783524fc-1365-4f55-955b-2e67467706c1" providerId="ADAL" clId="{61C89C82-ED34-4F9A-95CB-8DAEAC9894B5}" dt="2020-01-19T22:41:27.957" v="239" actId="26606"/>
          <ac:spMkLst>
            <pc:docMk/>
            <pc:sldMk cId="436900373" sldId="263"/>
            <ac:spMk id="52" creationId="{34165AB3-7006-4430-BCE3-25476BE13322}"/>
          </ac:spMkLst>
        </pc:spChg>
        <pc:spChg chg="add del">
          <ac:chgData name="Najdat AlSoufi" userId="783524fc-1365-4f55-955b-2e67467706c1" providerId="ADAL" clId="{61C89C82-ED34-4F9A-95CB-8DAEAC9894B5}" dt="2020-01-19T22:41:29.407" v="242" actId="26606"/>
          <ac:spMkLst>
            <pc:docMk/>
            <pc:sldMk cId="436900373" sldId="263"/>
            <ac:spMk id="64" creationId="{9D3A9E89-033E-4C4A-8C41-416DABFFD307}"/>
          </ac:spMkLst>
        </pc:spChg>
        <pc:spChg chg="add del">
          <ac:chgData name="Najdat AlSoufi" userId="783524fc-1365-4f55-955b-2e67467706c1" providerId="ADAL" clId="{61C89C82-ED34-4F9A-95CB-8DAEAC9894B5}" dt="2020-01-19T22:41:29.407" v="242" actId="26606"/>
          <ac:spMkLst>
            <pc:docMk/>
            <pc:sldMk cId="436900373" sldId="263"/>
            <ac:spMk id="65" creationId="{86293361-111E-427D-8E5B-256944AC8395}"/>
          </ac:spMkLst>
        </pc:spChg>
        <pc:spChg chg="add del">
          <ac:chgData name="Najdat AlSoufi" userId="783524fc-1365-4f55-955b-2e67467706c1" providerId="ADAL" clId="{61C89C82-ED34-4F9A-95CB-8DAEAC9894B5}" dt="2020-01-19T22:41:29.407" v="242" actId="26606"/>
          <ac:spMkLst>
            <pc:docMk/>
            <pc:sldMk cId="436900373" sldId="263"/>
            <ac:spMk id="87" creationId="{78907291-9D6D-4740-81DB-441477BCA279}"/>
          </ac:spMkLst>
        </pc:spChg>
        <pc:spChg chg="add del">
          <ac:chgData name="Najdat AlSoufi" userId="783524fc-1365-4f55-955b-2e67467706c1" providerId="ADAL" clId="{61C89C82-ED34-4F9A-95CB-8DAEAC9894B5}" dt="2020-01-19T22:41:36.781" v="245" actId="26606"/>
          <ac:spMkLst>
            <pc:docMk/>
            <pc:sldMk cId="436900373" sldId="263"/>
            <ac:spMk id="89" creationId="{701D2E3F-81BB-4FEF-924D-7E57343C8FB6}"/>
          </ac:spMkLst>
        </pc:spChg>
        <pc:spChg chg="add del">
          <ac:chgData name="Najdat AlSoufi" userId="783524fc-1365-4f55-955b-2e67467706c1" providerId="ADAL" clId="{61C89C82-ED34-4F9A-95CB-8DAEAC9894B5}" dt="2020-01-19T22:41:36.781" v="245" actId="26606"/>
          <ac:spMkLst>
            <pc:docMk/>
            <pc:sldMk cId="436900373" sldId="263"/>
            <ac:spMk id="90" creationId="{6473A7B8-5A06-45DE-A329-A121FF4D2B16}"/>
          </ac:spMkLst>
        </pc:spChg>
        <pc:spChg chg="add del">
          <ac:chgData name="Najdat AlSoufi" userId="783524fc-1365-4f55-955b-2e67467706c1" providerId="ADAL" clId="{61C89C82-ED34-4F9A-95CB-8DAEAC9894B5}" dt="2020-01-19T22:41:36.781" v="245" actId="26606"/>
          <ac:spMkLst>
            <pc:docMk/>
            <pc:sldMk cId="436900373" sldId="263"/>
            <ac:spMk id="91" creationId="{70A17682-D054-4EDF-91DA-DDB15904E990}"/>
          </ac:spMkLst>
        </pc:spChg>
        <pc:spChg chg="add del">
          <ac:chgData name="Najdat AlSoufi" userId="783524fc-1365-4f55-955b-2e67467706c1" providerId="ADAL" clId="{61C89C82-ED34-4F9A-95CB-8DAEAC9894B5}" dt="2020-01-19T22:41:44.398" v="248" actId="26606"/>
          <ac:spMkLst>
            <pc:docMk/>
            <pc:sldMk cId="436900373" sldId="263"/>
            <ac:spMk id="95" creationId="{CBB2B1F0-0DD6-4744-9A46-7A344FB48E40}"/>
          </ac:spMkLst>
        </pc:spChg>
        <pc:spChg chg="add del">
          <ac:chgData name="Najdat AlSoufi" userId="783524fc-1365-4f55-955b-2e67467706c1" providerId="ADAL" clId="{61C89C82-ED34-4F9A-95CB-8DAEAC9894B5}" dt="2020-01-19T22:41:44.398" v="248" actId="26606"/>
          <ac:spMkLst>
            <pc:docMk/>
            <pc:sldMk cId="436900373" sldId="263"/>
            <ac:spMk id="96" creationId="{52D502E5-F6B4-4D58-B4AE-FC466FF15EE8}"/>
          </ac:spMkLst>
        </pc:spChg>
        <pc:spChg chg="add del">
          <ac:chgData name="Najdat AlSoufi" userId="783524fc-1365-4f55-955b-2e67467706c1" providerId="ADAL" clId="{61C89C82-ED34-4F9A-95CB-8DAEAC9894B5}" dt="2020-01-19T22:41:44.398" v="248" actId="26606"/>
          <ac:spMkLst>
            <pc:docMk/>
            <pc:sldMk cId="436900373" sldId="263"/>
            <ac:spMk id="97" creationId="{9DECDBF4-02B6-4BB4-B65B-B8107AD6A9E8}"/>
          </ac:spMkLst>
        </pc:spChg>
        <pc:spChg chg="add del">
          <ac:chgData name="Najdat AlSoufi" userId="783524fc-1365-4f55-955b-2e67467706c1" providerId="ADAL" clId="{61C89C82-ED34-4F9A-95CB-8DAEAC9894B5}" dt="2020-01-19T22:42:30.628" v="255" actId="26606"/>
          <ac:spMkLst>
            <pc:docMk/>
            <pc:sldMk cId="436900373" sldId="263"/>
            <ac:spMk id="99" creationId="{DAF1966E-FD40-4A4A-B61B-C4DF7FA05F06}"/>
          </ac:spMkLst>
        </pc:spChg>
        <pc:spChg chg="add del">
          <ac:chgData name="Najdat AlSoufi" userId="783524fc-1365-4f55-955b-2e67467706c1" providerId="ADAL" clId="{61C89C82-ED34-4F9A-95CB-8DAEAC9894B5}" dt="2020-01-19T22:42:30.628" v="255" actId="26606"/>
          <ac:spMkLst>
            <pc:docMk/>
            <pc:sldMk cId="436900373" sldId="263"/>
            <ac:spMk id="100" creationId="{047BFA19-D45E-416B-A404-7AF2F3F27017}"/>
          </ac:spMkLst>
        </pc:spChg>
        <pc:spChg chg="add del">
          <ac:chgData name="Najdat AlSoufi" userId="783524fc-1365-4f55-955b-2e67467706c1" providerId="ADAL" clId="{61C89C82-ED34-4F9A-95CB-8DAEAC9894B5}" dt="2020-01-19T22:42:30.628" v="255" actId="26606"/>
          <ac:spMkLst>
            <pc:docMk/>
            <pc:sldMk cId="436900373" sldId="263"/>
            <ac:spMk id="101" creationId="{8E0105E7-23DB-4CF2-8258-FF47C7620F6E}"/>
          </ac:spMkLst>
        </pc:spChg>
        <pc:spChg chg="add del">
          <ac:chgData name="Najdat AlSoufi" userId="783524fc-1365-4f55-955b-2e67467706c1" providerId="ADAL" clId="{61C89C82-ED34-4F9A-95CB-8DAEAC9894B5}" dt="2020-01-19T22:42:30.628" v="255" actId="26606"/>
          <ac:spMkLst>
            <pc:docMk/>
            <pc:sldMk cId="436900373" sldId="263"/>
            <ac:spMk id="102" creationId="{074B4F7D-14B2-478B-8BF5-01E4E0C5D263}"/>
          </ac:spMkLst>
        </pc:spChg>
        <pc:spChg chg="add del">
          <ac:chgData name="Najdat AlSoufi" userId="783524fc-1365-4f55-955b-2e67467706c1" providerId="ADAL" clId="{61C89C82-ED34-4F9A-95CB-8DAEAC9894B5}" dt="2020-01-19T22:42:30.602" v="254" actId="26606"/>
          <ac:spMkLst>
            <pc:docMk/>
            <pc:sldMk cId="436900373" sldId="263"/>
            <ac:spMk id="107" creationId="{9FD25668-770E-45AB-9B76-FC0FC0C7B889}"/>
          </ac:spMkLst>
        </pc:spChg>
        <pc:spChg chg="add del">
          <ac:chgData name="Najdat AlSoufi" userId="783524fc-1365-4f55-955b-2e67467706c1" providerId="ADAL" clId="{61C89C82-ED34-4F9A-95CB-8DAEAC9894B5}" dt="2020-01-19T22:42:30.602" v="254" actId="26606"/>
          <ac:spMkLst>
            <pc:docMk/>
            <pc:sldMk cId="436900373" sldId="263"/>
            <ac:spMk id="109" creationId="{0A59714C-0F3A-4426-9EE3-BB620F9617ED}"/>
          </ac:spMkLst>
        </pc:spChg>
        <pc:spChg chg="add del">
          <ac:chgData name="Najdat AlSoufi" userId="783524fc-1365-4f55-955b-2e67467706c1" providerId="ADAL" clId="{61C89C82-ED34-4F9A-95CB-8DAEAC9894B5}" dt="2020-01-19T22:42:30.602" v="254" actId="26606"/>
          <ac:spMkLst>
            <pc:docMk/>
            <pc:sldMk cId="436900373" sldId="263"/>
            <ac:spMk id="111" creationId="{0F3E6EAC-8884-4D15-A146-7C1514166BC9}"/>
          </ac:spMkLst>
        </pc:spChg>
        <pc:spChg chg="add del">
          <ac:chgData name="Najdat AlSoufi" userId="783524fc-1365-4f55-955b-2e67467706c1" providerId="ADAL" clId="{61C89C82-ED34-4F9A-95CB-8DAEAC9894B5}" dt="2020-01-19T22:43:04.745" v="257" actId="26606"/>
          <ac:spMkLst>
            <pc:docMk/>
            <pc:sldMk cId="436900373" sldId="263"/>
            <ac:spMk id="117" creationId="{E777E57D-6A88-4B5B-A068-2BA7FF4E8CCA}"/>
          </ac:spMkLst>
        </pc:spChg>
        <pc:spChg chg="add del">
          <ac:chgData name="Najdat AlSoufi" userId="783524fc-1365-4f55-955b-2e67467706c1" providerId="ADAL" clId="{61C89C82-ED34-4F9A-95CB-8DAEAC9894B5}" dt="2020-01-19T22:43:04.745" v="257" actId="26606"/>
          <ac:spMkLst>
            <pc:docMk/>
            <pc:sldMk cId="436900373" sldId="263"/>
            <ac:spMk id="118" creationId="{F7117410-A2A4-4085-9ADC-46744551DBDE}"/>
          </ac:spMkLst>
        </pc:spChg>
        <pc:spChg chg="add del">
          <ac:chgData name="Najdat AlSoufi" userId="783524fc-1365-4f55-955b-2e67467706c1" providerId="ADAL" clId="{61C89C82-ED34-4F9A-95CB-8DAEAC9894B5}" dt="2020-01-19T22:43:04.745" v="257" actId="26606"/>
          <ac:spMkLst>
            <pc:docMk/>
            <pc:sldMk cId="436900373" sldId="263"/>
            <ac:spMk id="119" creationId="{99F74EB5-E547-4FB4-95F5-BCC788F3C4A0}"/>
          </ac:spMkLst>
        </pc:spChg>
        <pc:spChg chg="add">
          <ac:chgData name="Najdat AlSoufi" userId="783524fc-1365-4f55-955b-2e67467706c1" providerId="ADAL" clId="{61C89C82-ED34-4F9A-95CB-8DAEAC9894B5}" dt="2020-01-19T22:43:04.745" v="257" actId="26606"/>
          <ac:spMkLst>
            <pc:docMk/>
            <pc:sldMk cId="436900373" sldId="263"/>
            <ac:spMk id="124" creationId="{DE7FFD28-545C-4C88-A2E7-152FB234C92C}"/>
          </ac:spMkLst>
        </pc:spChg>
        <pc:grpChg chg="add del">
          <ac:chgData name="Najdat AlSoufi" userId="783524fc-1365-4f55-955b-2e67467706c1" providerId="ADAL" clId="{61C89C82-ED34-4F9A-95CB-8DAEAC9894B5}" dt="2020-01-19T22:41:27.957" v="239" actId="26606"/>
          <ac:grpSpMkLst>
            <pc:docMk/>
            <pc:sldMk cId="436900373" sldId="263"/>
            <ac:grpSpMk id="53" creationId="{8B04D2B7-73F4-45B7-8DD7-46FBB764FDE4}"/>
          </ac:grpSpMkLst>
        </pc:grpChg>
        <pc:grpChg chg="add del">
          <ac:chgData name="Najdat AlSoufi" userId="783524fc-1365-4f55-955b-2e67467706c1" providerId="ADAL" clId="{61C89C82-ED34-4F9A-95CB-8DAEAC9894B5}" dt="2020-01-19T22:41:29.407" v="242" actId="26606"/>
          <ac:grpSpMkLst>
            <pc:docMk/>
            <pc:sldMk cId="436900373" sldId="263"/>
            <ac:grpSpMk id="66" creationId="{6DD44263-0C4E-4CE2-9EE0-B4C1C0667EBE}"/>
          </ac:grpSpMkLst>
        </pc:grpChg>
        <pc:cxnChg chg="add del">
          <ac:chgData name="Najdat AlSoufi" userId="783524fc-1365-4f55-955b-2e67467706c1" providerId="ADAL" clId="{61C89C82-ED34-4F9A-95CB-8DAEAC9894B5}" dt="2020-01-19T22:41:36.781" v="245" actId="26606"/>
          <ac:cxnSpMkLst>
            <pc:docMk/>
            <pc:sldMk cId="436900373" sldId="263"/>
            <ac:cxnSpMk id="92" creationId="{7D125888-2338-43CB-A5D9-A506829D1F3D}"/>
          </ac:cxnSpMkLst>
        </pc:cxnChg>
        <pc:cxnChg chg="add del">
          <ac:chgData name="Najdat AlSoufi" userId="783524fc-1365-4f55-955b-2e67467706c1" providerId="ADAL" clId="{61C89C82-ED34-4F9A-95CB-8DAEAC9894B5}" dt="2020-01-19T22:41:36.781" v="245" actId="26606"/>
          <ac:cxnSpMkLst>
            <pc:docMk/>
            <pc:sldMk cId="436900373" sldId="263"/>
            <ac:cxnSpMk id="93" creationId="{DB0E7D3E-7034-4A26-A1D5-986E43CE5F67}"/>
          </ac:cxnSpMkLst>
        </pc:cxnChg>
        <pc:cxnChg chg="add del">
          <ac:chgData name="Najdat AlSoufi" userId="783524fc-1365-4f55-955b-2e67467706c1" providerId="ADAL" clId="{61C89C82-ED34-4F9A-95CB-8DAEAC9894B5}" dt="2020-01-19T22:42:30.602" v="254" actId="26606"/>
          <ac:cxnSpMkLst>
            <pc:docMk/>
            <pc:sldMk cId="436900373" sldId="263"/>
            <ac:cxnSpMk id="113" creationId="{7D125888-2338-43CB-A5D9-A506829D1F3D}"/>
          </ac:cxnSpMkLst>
        </pc:cxnChg>
        <pc:cxnChg chg="add del">
          <ac:chgData name="Najdat AlSoufi" userId="783524fc-1365-4f55-955b-2e67467706c1" providerId="ADAL" clId="{61C89C82-ED34-4F9A-95CB-8DAEAC9894B5}" dt="2020-01-19T22:42:30.602" v="254" actId="26606"/>
          <ac:cxnSpMkLst>
            <pc:docMk/>
            <pc:sldMk cId="436900373" sldId="263"/>
            <ac:cxnSpMk id="115" creationId="{DB0E7D3E-7034-4A26-A1D5-986E43CE5F67}"/>
          </ac:cxnSpMkLst>
        </pc:cxnChg>
      </pc:sldChg>
      <pc:sldChg chg="addSp delSp modSp add del mod setBg">
        <pc:chgData name="Najdat AlSoufi" userId="783524fc-1365-4f55-955b-2e67467706c1" providerId="ADAL" clId="{61C89C82-ED34-4F9A-95CB-8DAEAC9894B5}" dt="2020-01-19T22:30:55.142" v="144" actId="47"/>
        <pc:sldMkLst>
          <pc:docMk/>
          <pc:sldMk cId="508229451" sldId="264"/>
        </pc:sldMkLst>
        <pc:spChg chg="mod">
          <ac:chgData name="Najdat AlSoufi" userId="783524fc-1365-4f55-955b-2e67467706c1" providerId="ADAL" clId="{61C89C82-ED34-4F9A-95CB-8DAEAC9894B5}" dt="2020-01-19T22:29:27.693" v="140" actId="26606"/>
          <ac:spMkLst>
            <pc:docMk/>
            <pc:sldMk cId="508229451" sldId="264"/>
            <ac:spMk id="2" creationId="{9C174D76-A025-4DCA-B25A-DDA1B9D7FE1D}"/>
          </ac:spMkLst>
        </pc:spChg>
        <pc:spChg chg="del">
          <ac:chgData name="Najdat AlSoufi" userId="783524fc-1365-4f55-955b-2e67467706c1" providerId="ADAL" clId="{61C89C82-ED34-4F9A-95CB-8DAEAC9894B5}" dt="2020-01-19T22:26:03.696" v="56" actId="478"/>
          <ac:spMkLst>
            <pc:docMk/>
            <pc:sldMk cId="508229451" sldId="264"/>
            <ac:spMk id="3" creationId="{ED5EDBD2-0943-4703-8A58-1E97DB144D9B}"/>
          </ac:spMkLst>
        </pc:spChg>
        <pc:spChg chg="add del mod">
          <ac:chgData name="Najdat AlSoufi" userId="783524fc-1365-4f55-955b-2e67467706c1" providerId="ADAL" clId="{61C89C82-ED34-4F9A-95CB-8DAEAC9894B5}" dt="2020-01-19T22:29:55.757" v="142" actId="478"/>
          <ac:spMkLst>
            <pc:docMk/>
            <pc:sldMk cId="508229451" sldId="264"/>
            <ac:spMk id="4" creationId="{4C353EC9-01C1-4D66-BA48-87257C6CEE24}"/>
          </ac:spMkLst>
        </pc:spChg>
        <pc:spChg chg="add del mod">
          <ac:chgData name="Najdat AlSoufi" userId="783524fc-1365-4f55-955b-2e67467706c1" providerId="ADAL" clId="{61C89C82-ED34-4F9A-95CB-8DAEAC9894B5}" dt="2020-01-19T22:26:44.656" v="68" actId="478"/>
          <ac:spMkLst>
            <pc:docMk/>
            <pc:sldMk cId="508229451" sldId="264"/>
            <ac:spMk id="5" creationId="{F4314FDE-7D0E-4B7A-8541-E1BA60332DB8}"/>
          </ac:spMkLst>
        </pc:spChg>
        <pc:spChg chg="add del">
          <ac:chgData name="Najdat AlSoufi" userId="783524fc-1365-4f55-955b-2e67467706c1" providerId="ADAL" clId="{61C89C82-ED34-4F9A-95CB-8DAEAC9894B5}" dt="2020-01-19T22:26:35.870" v="66" actId="478"/>
          <ac:spMkLst>
            <pc:docMk/>
            <pc:sldMk cId="508229451" sldId="264"/>
            <ac:spMk id="6" creationId="{06446EB7-0F42-4C5B-89F8-26B91AC44DEA}"/>
          </ac:spMkLst>
        </pc:spChg>
        <pc:spChg chg="add del">
          <ac:chgData name="Najdat AlSoufi" userId="783524fc-1365-4f55-955b-2e67467706c1" providerId="ADAL" clId="{61C89C82-ED34-4F9A-95CB-8DAEAC9894B5}" dt="2020-01-19T22:26:09.684" v="58" actId="26606"/>
          <ac:spMkLst>
            <pc:docMk/>
            <pc:sldMk cId="508229451" sldId="264"/>
            <ac:spMk id="13" creationId="{224E0F61-337C-4A5B-B6F4-08BF97AF6A4F}"/>
          </ac:spMkLst>
        </pc:spChg>
        <pc:spChg chg="add del">
          <ac:chgData name="Najdat AlSoufi" userId="783524fc-1365-4f55-955b-2e67467706c1" providerId="ADAL" clId="{61C89C82-ED34-4F9A-95CB-8DAEAC9894B5}" dt="2020-01-19T22:26:09.684" v="58" actId="26606"/>
          <ac:spMkLst>
            <pc:docMk/>
            <pc:sldMk cId="508229451" sldId="264"/>
            <ac:spMk id="15" creationId="{9A2D6563-C921-43E3-960A-FCA5360D8DFD}"/>
          </ac:spMkLst>
        </pc:spChg>
        <pc:spChg chg="add del">
          <ac:chgData name="Najdat AlSoufi" userId="783524fc-1365-4f55-955b-2e67467706c1" providerId="ADAL" clId="{61C89C82-ED34-4F9A-95CB-8DAEAC9894B5}" dt="2020-01-19T22:26:09.684" v="58" actId="26606"/>
          <ac:spMkLst>
            <pc:docMk/>
            <pc:sldMk cId="508229451" sldId="264"/>
            <ac:spMk id="17" creationId="{AB4D2B16-FD2F-49E6-B755-313F214585B1}"/>
          </ac:spMkLst>
        </pc:spChg>
        <pc:spChg chg="add del">
          <ac:chgData name="Najdat AlSoufi" userId="783524fc-1365-4f55-955b-2e67467706c1" providerId="ADAL" clId="{61C89C82-ED34-4F9A-95CB-8DAEAC9894B5}" dt="2020-01-19T22:26:09.684" v="58" actId="26606"/>
          <ac:spMkLst>
            <pc:docMk/>
            <pc:sldMk cId="508229451" sldId="264"/>
            <ac:spMk id="19" creationId="{1D2B4AEE-CC3F-417C-8FF0-DA59478B8D8A}"/>
          </ac:spMkLst>
        </pc:spChg>
        <pc:spChg chg="add del">
          <ac:chgData name="Najdat AlSoufi" userId="783524fc-1365-4f55-955b-2e67467706c1" providerId="ADAL" clId="{61C89C82-ED34-4F9A-95CB-8DAEAC9894B5}" dt="2020-01-19T22:26:09.684" v="58" actId="26606"/>
          <ac:spMkLst>
            <pc:docMk/>
            <pc:sldMk cId="508229451" sldId="264"/>
            <ac:spMk id="21" creationId="{2A058240-2147-45E0-AEDC-7842EF6C324B}"/>
          </ac:spMkLst>
        </pc:spChg>
        <pc:spChg chg="add del">
          <ac:chgData name="Najdat AlSoufi" userId="783524fc-1365-4f55-955b-2e67467706c1" providerId="ADAL" clId="{61C89C82-ED34-4F9A-95CB-8DAEAC9894B5}" dt="2020-01-19T22:26:09.684" v="58" actId="26606"/>
          <ac:spMkLst>
            <pc:docMk/>
            <pc:sldMk cId="508229451" sldId="264"/>
            <ac:spMk id="23" creationId="{F9836921-C8BE-42F1-A4AD-7D4B4E7FD8DF}"/>
          </ac:spMkLst>
        </pc:spChg>
        <pc:spChg chg="add del">
          <ac:chgData name="Najdat AlSoufi" userId="783524fc-1365-4f55-955b-2e67467706c1" providerId="ADAL" clId="{61C89C82-ED34-4F9A-95CB-8DAEAC9894B5}" dt="2020-01-19T22:26:53.472" v="70" actId="26606"/>
          <ac:spMkLst>
            <pc:docMk/>
            <pc:sldMk cId="508229451" sldId="264"/>
            <ac:spMk id="30" creationId="{209FE012-FF59-42B8-9E24-2ADF0BB05EDA}"/>
          </ac:spMkLst>
        </pc:spChg>
        <pc:spChg chg="add del">
          <ac:chgData name="Najdat AlSoufi" userId="783524fc-1365-4f55-955b-2e67467706c1" providerId="ADAL" clId="{61C89C82-ED34-4F9A-95CB-8DAEAC9894B5}" dt="2020-01-19T22:26:53.472" v="70" actId="26606"/>
          <ac:spMkLst>
            <pc:docMk/>
            <pc:sldMk cId="508229451" sldId="264"/>
            <ac:spMk id="32" creationId="{3CD1EA40-7116-4FCB-9369-70F29FAA91EC}"/>
          </ac:spMkLst>
        </pc:spChg>
        <pc:spChg chg="add del">
          <ac:chgData name="Najdat AlSoufi" userId="783524fc-1365-4f55-955b-2e67467706c1" providerId="ADAL" clId="{61C89C82-ED34-4F9A-95CB-8DAEAC9894B5}" dt="2020-01-19T22:26:53.472" v="70" actId="26606"/>
          <ac:spMkLst>
            <pc:docMk/>
            <pc:sldMk cId="508229451" sldId="264"/>
            <ac:spMk id="34" creationId="{BF647E38-F93D-4661-8D77-CE13EEB65B5A}"/>
          </ac:spMkLst>
        </pc:spChg>
        <pc:spChg chg="add del">
          <ac:chgData name="Najdat AlSoufi" userId="783524fc-1365-4f55-955b-2e67467706c1" providerId="ADAL" clId="{61C89C82-ED34-4F9A-95CB-8DAEAC9894B5}" dt="2020-01-19T22:26:53.472" v="70" actId="26606"/>
          <ac:spMkLst>
            <pc:docMk/>
            <pc:sldMk cId="508229451" sldId="264"/>
            <ac:spMk id="58" creationId="{D6C80E47-971C-437F-B030-191115B01D68}"/>
          </ac:spMkLst>
        </pc:spChg>
        <pc:spChg chg="add del">
          <ac:chgData name="Najdat AlSoufi" userId="783524fc-1365-4f55-955b-2e67467706c1" providerId="ADAL" clId="{61C89C82-ED34-4F9A-95CB-8DAEAC9894B5}" dt="2020-01-19T22:29:27.693" v="140" actId="26606"/>
          <ac:spMkLst>
            <pc:docMk/>
            <pc:sldMk cId="508229451" sldId="264"/>
            <ac:spMk id="60" creationId="{5DD103AA-7536-490B-973F-73CA63A7ED09}"/>
          </ac:spMkLst>
        </pc:spChg>
        <pc:spChg chg="add del">
          <ac:chgData name="Najdat AlSoufi" userId="783524fc-1365-4f55-955b-2e67467706c1" providerId="ADAL" clId="{61C89C82-ED34-4F9A-95CB-8DAEAC9894B5}" dt="2020-01-19T22:27:48.800" v="100" actId="26606"/>
          <ac:spMkLst>
            <pc:docMk/>
            <pc:sldMk cId="508229451" sldId="264"/>
            <ac:spMk id="62" creationId="{209FE012-FF59-42B8-9E24-2ADF0BB05EDA}"/>
          </ac:spMkLst>
        </pc:spChg>
        <pc:spChg chg="add del">
          <ac:chgData name="Najdat AlSoufi" userId="783524fc-1365-4f55-955b-2e67467706c1" providerId="ADAL" clId="{61C89C82-ED34-4F9A-95CB-8DAEAC9894B5}" dt="2020-01-19T22:27:48.800" v="100" actId="26606"/>
          <ac:spMkLst>
            <pc:docMk/>
            <pc:sldMk cId="508229451" sldId="264"/>
            <ac:spMk id="63" creationId="{3CD1EA40-7116-4FCB-9369-70F29FAA91EC}"/>
          </ac:spMkLst>
        </pc:spChg>
        <pc:spChg chg="add del">
          <ac:chgData name="Najdat AlSoufi" userId="783524fc-1365-4f55-955b-2e67467706c1" providerId="ADAL" clId="{61C89C82-ED34-4F9A-95CB-8DAEAC9894B5}" dt="2020-01-19T22:27:44.494" v="92" actId="26606"/>
          <ac:spMkLst>
            <pc:docMk/>
            <pc:sldMk cId="508229451" sldId="264"/>
            <ac:spMk id="65" creationId="{FF0330B1-AAAC-427D-8A95-40380162BC65}"/>
          </ac:spMkLst>
        </pc:spChg>
        <pc:spChg chg="add del">
          <ac:chgData name="Najdat AlSoufi" userId="783524fc-1365-4f55-955b-2e67467706c1" providerId="ADAL" clId="{61C89C82-ED34-4F9A-95CB-8DAEAC9894B5}" dt="2020-01-19T22:27:45.151" v="94" actId="26606"/>
          <ac:spMkLst>
            <pc:docMk/>
            <pc:sldMk cId="508229451" sldId="264"/>
            <ac:spMk id="67" creationId="{5DD103AA-7536-490B-973F-73CA63A7ED09}"/>
          </ac:spMkLst>
        </pc:spChg>
        <pc:spChg chg="add del">
          <ac:chgData name="Najdat AlSoufi" userId="783524fc-1365-4f55-955b-2e67467706c1" providerId="ADAL" clId="{61C89C82-ED34-4F9A-95CB-8DAEAC9894B5}" dt="2020-01-19T22:27:48.800" v="100" actId="26606"/>
          <ac:spMkLst>
            <pc:docMk/>
            <pc:sldMk cId="508229451" sldId="264"/>
            <ac:spMk id="69" creationId="{BF647E38-F93D-4661-8D77-CE13EEB65B5A}"/>
          </ac:spMkLst>
        </pc:spChg>
        <pc:spChg chg="add del">
          <ac:chgData name="Najdat AlSoufi" userId="783524fc-1365-4f55-955b-2e67467706c1" providerId="ADAL" clId="{61C89C82-ED34-4F9A-95CB-8DAEAC9894B5}" dt="2020-01-19T22:27:48.800" v="100" actId="26606"/>
          <ac:spMkLst>
            <pc:docMk/>
            <pc:sldMk cId="508229451" sldId="264"/>
            <ac:spMk id="93" creationId="{D6C80E47-971C-437F-B030-191115B01D68}"/>
          </ac:spMkLst>
        </pc:spChg>
        <pc:spChg chg="add del mod">
          <ac:chgData name="Najdat AlSoufi" userId="783524fc-1365-4f55-955b-2e67467706c1" providerId="ADAL" clId="{61C89C82-ED34-4F9A-95CB-8DAEAC9894B5}" dt="2020-01-19T22:29:24.223" v="132"/>
          <ac:spMkLst>
            <pc:docMk/>
            <pc:sldMk cId="508229451" sldId="264"/>
            <ac:spMk id="94" creationId="{AC6562A2-BE23-465D-B589-20D51F7DCBFF}"/>
          </ac:spMkLst>
        </pc:spChg>
        <pc:spChg chg="add del">
          <ac:chgData name="Najdat AlSoufi" userId="783524fc-1365-4f55-955b-2e67467706c1" providerId="ADAL" clId="{61C89C82-ED34-4F9A-95CB-8DAEAC9894B5}" dt="2020-01-19T22:29:27.693" v="140" actId="26606"/>
          <ac:spMkLst>
            <pc:docMk/>
            <pc:sldMk cId="508229451" sldId="264"/>
            <ac:spMk id="95" creationId="{1C574E90-1949-4924-B663-AEA13DB7910B}"/>
          </ac:spMkLst>
        </pc:spChg>
        <pc:spChg chg="add del">
          <ac:chgData name="Najdat AlSoufi" userId="783524fc-1365-4f55-955b-2e67467706c1" providerId="ADAL" clId="{61C89C82-ED34-4F9A-95CB-8DAEAC9894B5}" dt="2020-01-19T22:29:27.693" v="140" actId="26606"/>
          <ac:spMkLst>
            <pc:docMk/>
            <pc:sldMk cId="508229451" sldId="264"/>
            <ac:spMk id="96" creationId="{3CD1EA40-7116-4FCB-9369-70F29FAA91EC}"/>
          </ac:spMkLst>
        </pc:spChg>
        <pc:spChg chg="add del">
          <ac:chgData name="Najdat AlSoufi" userId="783524fc-1365-4f55-955b-2e67467706c1" providerId="ADAL" clId="{61C89C82-ED34-4F9A-95CB-8DAEAC9894B5}" dt="2020-01-19T22:29:27.693" v="140" actId="26606"/>
          <ac:spMkLst>
            <pc:docMk/>
            <pc:sldMk cId="508229451" sldId="264"/>
            <ac:spMk id="97" creationId="{D9F5512A-48E1-4C07-B75E-3CCC517B6804}"/>
          </ac:spMkLst>
        </pc:spChg>
        <pc:spChg chg="add del">
          <ac:chgData name="Najdat AlSoufi" userId="783524fc-1365-4f55-955b-2e67467706c1" providerId="ADAL" clId="{61C89C82-ED34-4F9A-95CB-8DAEAC9894B5}" dt="2020-01-19T22:29:27.693" v="140" actId="26606"/>
          <ac:spMkLst>
            <pc:docMk/>
            <pc:sldMk cId="508229451" sldId="264"/>
            <ac:spMk id="119" creationId="{A5271697-90F1-4A23-8EF2-0179F2EAFACB}"/>
          </ac:spMkLst>
        </pc:spChg>
        <pc:spChg chg="add">
          <ac:chgData name="Najdat AlSoufi" userId="783524fc-1365-4f55-955b-2e67467706c1" providerId="ADAL" clId="{61C89C82-ED34-4F9A-95CB-8DAEAC9894B5}" dt="2020-01-19T22:29:56.235" v="143"/>
          <ac:spMkLst>
            <pc:docMk/>
            <pc:sldMk cId="508229451" sldId="264"/>
            <ac:spMk id="120" creationId="{09F0EE4E-7631-4692-A5AE-2DEE2438F40F}"/>
          </ac:spMkLst>
        </pc:spChg>
        <pc:spChg chg="add">
          <ac:chgData name="Najdat AlSoufi" userId="783524fc-1365-4f55-955b-2e67467706c1" providerId="ADAL" clId="{61C89C82-ED34-4F9A-95CB-8DAEAC9894B5}" dt="2020-01-19T22:29:56.235" v="143"/>
          <ac:spMkLst>
            <pc:docMk/>
            <pc:sldMk cId="508229451" sldId="264"/>
            <ac:spMk id="121" creationId="{5ED92BDD-A8E0-4C0F-8126-68E76A8C9CD4}"/>
          </ac:spMkLst>
        </pc:spChg>
        <pc:spChg chg="add">
          <ac:chgData name="Najdat AlSoufi" userId="783524fc-1365-4f55-955b-2e67467706c1" providerId="ADAL" clId="{61C89C82-ED34-4F9A-95CB-8DAEAC9894B5}" dt="2020-01-19T22:29:56.235" v="143"/>
          <ac:spMkLst>
            <pc:docMk/>
            <pc:sldMk cId="508229451" sldId="264"/>
            <ac:spMk id="122" creationId="{895CB507-4ABF-4798-ACB4-2FFED520F152}"/>
          </ac:spMkLst>
        </pc:spChg>
        <pc:grpChg chg="add del">
          <ac:chgData name="Najdat AlSoufi" userId="783524fc-1365-4f55-955b-2e67467706c1" providerId="ADAL" clId="{61C89C82-ED34-4F9A-95CB-8DAEAC9894B5}" dt="2020-01-19T22:26:53.472" v="70" actId="26606"/>
          <ac:grpSpMkLst>
            <pc:docMk/>
            <pc:sldMk cId="508229451" sldId="264"/>
            <ac:grpSpMk id="36" creationId="{537B7F17-6743-434B-B741-1EB675A75F04}"/>
          </ac:grpSpMkLst>
        </pc:grpChg>
        <pc:grpChg chg="add del">
          <ac:chgData name="Najdat AlSoufi" userId="783524fc-1365-4f55-955b-2e67467706c1" providerId="ADAL" clId="{61C89C82-ED34-4F9A-95CB-8DAEAC9894B5}" dt="2020-01-19T22:27:48.800" v="100" actId="26606"/>
          <ac:grpSpMkLst>
            <pc:docMk/>
            <pc:sldMk cId="508229451" sldId="264"/>
            <ac:grpSpMk id="71" creationId="{537B7F17-6743-434B-B741-1EB675A75F04}"/>
          </ac:grpSpMkLst>
        </pc:grpChg>
        <pc:grpChg chg="add del">
          <ac:chgData name="Najdat AlSoufi" userId="783524fc-1365-4f55-955b-2e67467706c1" providerId="ADAL" clId="{61C89C82-ED34-4F9A-95CB-8DAEAC9894B5}" dt="2020-01-19T22:29:27.693" v="140" actId="26606"/>
          <ac:grpSpMkLst>
            <pc:docMk/>
            <pc:sldMk cId="508229451" sldId="264"/>
            <ac:grpSpMk id="98" creationId="{9CF1CD8B-D430-49E7-8630-84152C414EAC}"/>
          </ac:grpSpMkLst>
        </pc:grpChg>
        <pc:picChg chg="add del">
          <ac:chgData name="Najdat AlSoufi" userId="783524fc-1365-4f55-955b-2e67467706c1" providerId="ADAL" clId="{61C89C82-ED34-4F9A-95CB-8DAEAC9894B5}" dt="2020-01-19T22:26:09.684" v="58" actId="26606"/>
          <ac:picMkLst>
            <pc:docMk/>
            <pc:sldMk cId="508229451" sldId="264"/>
            <ac:picMk id="10" creationId="{6E8D7584-455D-461F-A932-1261D3ECD9B5}"/>
          </ac:picMkLst>
        </pc:picChg>
        <pc:picChg chg="add mod">
          <ac:chgData name="Najdat AlSoufi" userId="783524fc-1365-4f55-955b-2e67467706c1" providerId="ADAL" clId="{61C89C82-ED34-4F9A-95CB-8DAEAC9894B5}" dt="2020-01-19T22:29:27.693" v="140" actId="26606"/>
          <ac:picMkLst>
            <pc:docMk/>
            <pc:sldMk cId="508229451" sldId="264"/>
            <ac:picMk id="25" creationId="{D4C4A61A-A8F2-453F-A550-77A5604910EC}"/>
          </ac:picMkLst>
        </pc:picChg>
      </pc:sldChg>
      <pc:sldChg chg="del ord">
        <pc:chgData name="Najdat AlSoufi" userId="783524fc-1365-4f55-955b-2e67467706c1" providerId="ADAL" clId="{61C89C82-ED34-4F9A-95CB-8DAEAC9894B5}" dt="2020-01-19T22:36:41.433" v="186" actId="20578"/>
        <pc:sldMkLst>
          <pc:docMk/>
          <pc:sldMk cId="3700174266" sldId="2045"/>
        </pc:sldMkLst>
      </pc:sldChg>
      <pc:sldChg chg="addSp delSp modSp del mod ord">
        <pc:chgData name="Najdat AlSoufi" userId="783524fc-1365-4f55-955b-2e67467706c1" providerId="ADAL" clId="{61C89C82-ED34-4F9A-95CB-8DAEAC9894B5}" dt="2020-01-19T22:25:32.858" v="52" actId="47"/>
        <pc:sldMkLst>
          <pc:docMk/>
          <pc:sldMk cId="2923260975" sldId="2047"/>
        </pc:sldMkLst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2" creationId="{B125C254-A753-4C3B-94EF-3298D647C0AF}"/>
          </ac:spMkLst>
        </pc:spChg>
        <pc:spChg chg="add del mod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3" creationId="{42AFD727-396B-4FDE-AC24-9BE5165B421E}"/>
          </ac:spMkLst>
        </pc:spChg>
        <pc:spChg chg="add del">
          <ac:chgData name="Najdat AlSoufi" userId="783524fc-1365-4f55-955b-2e67467706c1" providerId="ADAL" clId="{61C89C82-ED34-4F9A-95CB-8DAEAC9894B5}" dt="2020-01-19T22:21:23.827" v="5" actId="478"/>
          <ac:spMkLst>
            <pc:docMk/>
            <pc:sldMk cId="2923260975" sldId="2047"/>
            <ac:spMk id="4" creationId="{A3FD993C-7785-415D-9751-9EE9E199A4AE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5" creationId="{70D676FF-04DA-44BA-8248-CAE7895F0E17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6" creationId="{3B56AC6B-DC99-4DB5-A661-CF50DE9D785F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7" creationId="{CDF75D0C-1287-47E6-BAFE-182A2C623B3C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8" creationId="{B4E79D45-941E-4129-B7C5-A146591F69E7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9" creationId="{4F064B3D-299B-481B-8D2E-768200E1D5BF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10" creationId="{823ADC6B-D2F1-4356-8038-CD1BDCD7FE78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11" creationId="{FD5EECDB-73B8-4B79-B18E-11BCB91BB3C7}"/>
          </ac:spMkLst>
        </pc:spChg>
        <pc:spChg chg="del">
          <ac:chgData name="Najdat AlSoufi" userId="783524fc-1365-4f55-955b-2e67467706c1" providerId="ADAL" clId="{61C89C82-ED34-4F9A-95CB-8DAEAC9894B5}" dt="2020-01-19T22:21:25.652" v="6" actId="478"/>
          <ac:spMkLst>
            <pc:docMk/>
            <pc:sldMk cId="2923260975" sldId="2047"/>
            <ac:spMk id="12" creationId="{73148784-7EFE-43BC-A05F-2777346FD996}"/>
          </ac:spMkLst>
        </pc:spChg>
        <pc:spChg chg="del">
          <ac:chgData name="Najdat AlSoufi" userId="783524fc-1365-4f55-955b-2e67467706c1" providerId="ADAL" clId="{61C89C82-ED34-4F9A-95CB-8DAEAC9894B5}" dt="2020-01-19T22:21:16.600" v="2" actId="478"/>
          <ac:spMkLst>
            <pc:docMk/>
            <pc:sldMk cId="2923260975" sldId="2047"/>
            <ac:spMk id="13" creationId="{79F6B862-F9A9-4E3A-9CE2-524FC569ABEA}"/>
          </ac:spMkLst>
        </pc:spChg>
        <pc:spChg chg="add del">
          <ac:chgData name="Najdat AlSoufi" userId="783524fc-1365-4f55-955b-2e67467706c1" providerId="ADAL" clId="{61C89C82-ED34-4F9A-95CB-8DAEAC9894B5}" dt="2020-01-19T22:24:10.411" v="40" actId="21"/>
          <ac:spMkLst>
            <pc:docMk/>
            <pc:sldMk cId="2923260975" sldId="2047"/>
            <ac:spMk id="22" creationId="{0C786C73-2624-4D92-B9AB-24D1BF69ED4A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23" creationId="{B75D4BF0-CCD6-4F6B-BC1B-9ADFC222CB6E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24" creationId="{2B4A86F6-9E72-428D-95FE-6A4A6C4BCC6E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28" creationId="{318AEB9F-B9F2-408A-A728-89193389D071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29" creationId="{79EDEA86-7DC6-45B1-9A0C-5476AB059ABA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30" creationId="{EECDAEFA-4DF4-4BB7-AB8E-7B0C03EF362C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31" creationId="{656843A9-0856-45E4-A8C9-96DCC6BD47FD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32" creationId="{CA7454D2-647A-4C37-9571-53DF66A48813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33" creationId="{ED571B3B-12EF-489B-BEB2-02B9D05A5E28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34" creationId="{B54D9D23-E578-4962-97E5-48A1D58E54C3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35" creationId="{BC781888-1CAD-4E6C-8A6A-852289CF3702}"/>
          </ac:spMkLst>
        </pc:spChg>
        <pc:spChg chg="add del">
          <ac:chgData name="Najdat AlSoufi" userId="783524fc-1365-4f55-955b-2e67467706c1" providerId="ADAL" clId="{61C89C82-ED34-4F9A-95CB-8DAEAC9894B5}" dt="2020-01-19T22:22:39.636" v="16" actId="21"/>
          <ac:spMkLst>
            <pc:docMk/>
            <pc:sldMk cId="2923260975" sldId="2047"/>
            <ac:spMk id="36" creationId="{BA922A97-2546-422A-B3DF-A672D422E677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37" creationId="{2060FCD3-9723-4FBF-BE19-AACEE1C81797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38" creationId="{8ADB8128-8633-46CA-916F-6E198264DDCD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39" creationId="{74C95F72-5C36-45CC-B6A9-37369B178ACD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40" creationId="{1A061413-A4A5-43F1-851E-24EFC900ACED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41" creationId="{784CB307-58D2-4A47-828F-DD14A870FB4C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42" creationId="{83F80D9A-AF70-4A90-96EA-E50E4E9B9AC3}"/>
          </ac:spMkLst>
        </pc:spChg>
        <pc:spChg chg="add del">
          <ac:chgData name="Najdat AlSoufi" userId="783524fc-1365-4f55-955b-2e67467706c1" providerId="ADAL" clId="{61C89C82-ED34-4F9A-95CB-8DAEAC9894B5}" dt="2020-01-19T22:22:38.481" v="14"/>
          <ac:spMkLst>
            <pc:docMk/>
            <pc:sldMk cId="2923260975" sldId="2047"/>
            <ac:spMk id="43" creationId="{7DE2D9ED-746E-4CA5-AFE2-0E2392F4890C}"/>
          </ac:spMkLst>
        </pc:spChg>
        <pc:spChg chg="add del mod">
          <ac:chgData name="Najdat AlSoufi" userId="783524fc-1365-4f55-955b-2e67467706c1" providerId="ADAL" clId="{61C89C82-ED34-4F9A-95CB-8DAEAC9894B5}" dt="2020-01-19T22:24:05.391" v="35"/>
          <ac:spMkLst>
            <pc:docMk/>
            <pc:sldMk cId="2923260975" sldId="2047"/>
            <ac:spMk id="44" creationId="{8DF8A366-E699-4AE4-B624-1C828D1BAC9E}"/>
          </ac:spMkLst>
        </pc:sp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14" creationId="{2921AEB3-B998-4CFA-98AA-EB3AAEA29B41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15" creationId="{69BFF78F-1856-43B6-975E-49E95D86EF69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16" creationId="{5C7F010D-D4C7-44BC-B898-004B30D6BD1E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17" creationId="{4BF1A3BC-62DD-423F-A58A-5705CD411960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18" creationId="{C9FF4B8B-740F-415C-B316-C99C13B52F01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19" creationId="{F6B5594D-0A6A-468C-BEA9-F3870998FDFA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20" creationId="{E8A77E09-D5C5-4862-8A43-3250A22648C8}"/>
          </ac:picMkLst>
        </pc:picChg>
        <pc:picChg chg="del">
          <ac:chgData name="Najdat AlSoufi" userId="783524fc-1365-4f55-955b-2e67467706c1" providerId="ADAL" clId="{61C89C82-ED34-4F9A-95CB-8DAEAC9894B5}" dt="2020-01-19T22:21:25.652" v="6" actId="478"/>
          <ac:picMkLst>
            <pc:docMk/>
            <pc:sldMk cId="2923260975" sldId="2047"/>
            <ac:picMk id="21" creationId="{FE083009-DA89-4E93-8E98-10AA40276F3E}"/>
          </ac:picMkLst>
        </pc:picChg>
      </pc:sldChg>
      <pc:sldChg chg="modSp del mod ord">
        <pc:chgData name="Najdat AlSoufi" userId="783524fc-1365-4f55-955b-2e67467706c1" providerId="ADAL" clId="{61C89C82-ED34-4F9A-95CB-8DAEAC9894B5}" dt="2020-01-19T22:37:01.856" v="189" actId="1076"/>
        <pc:sldMkLst>
          <pc:docMk/>
          <pc:sldMk cId="138563821" sldId="3782"/>
        </pc:sldMkLst>
        <pc:spChg chg="mod">
          <ac:chgData name="Najdat AlSoufi" userId="783524fc-1365-4f55-955b-2e67467706c1" providerId="ADAL" clId="{61C89C82-ED34-4F9A-95CB-8DAEAC9894B5}" dt="2020-01-19T22:37:01.856" v="189" actId="1076"/>
          <ac:spMkLst>
            <pc:docMk/>
            <pc:sldMk cId="138563821" sldId="3782"/>
            <ac:spMk id="33" creationId="{71B49F60-697E-43AF-8304-03B20279D953}"/>
          </ac:spMkLst>
        </pc:spChg>
      </pc:sldChg>
      <pc:sldChg chg="addSp delSp modSp add del mod setBg">
        <pc:chgData name="Najdat AlSoufi" userId="783524fc-1365-4f55-955b-2e67467706c1" providerId="ADAL" clId="{61C89C82-ED34-4F9A-95CB-8DAEAC9894B5}" dt="2020-01-19T22:36:39.471" v="183"/>
        <pc:sldMkLst>
          <pc:docMk/>
          <pc:sldMk cId="378716409" sldId="3783"/>
        </pc:sldMkLst>
        <pc:spChg chg="mod">
          <ac:chgData name="Najdat AlSoufi" userId="783524fc-1365-4f55-955b-2e67467706c1" providerId="ADAL" clId="{61C89C82-ED34-4F9A-95CB-8DAEAC9894B5}" dt="2020-01-19T22:35:28.431" v="176" actId="26606"/>
          <ac:spMkLst>
            <pc:docMk/>
            <pc:sldMk cId="378716409" sldId="3783"/>
            <ac:spMk id="2" creationId="{578FA48B-2760-4D9A-97F1-262EA7500D7F}"/>
          </ac:spMkLst>
        </pc:spChg>
        <pc:spChg chg="mod">
          <ac:chgData name="Najdat AlSoufi" userId="783524fc-1365-4f55-955b-2e67467706c1" providerId="ADAL" clId="{61C89C82-ED34-4F9A-95CB-8DAEAC9894B5}" dt="2020-01-19T22:35:28.431" v="176" actId="26606"/>
          <ac:spMkLst>
            <pc:docMk/>
            <pc:sldMk cId="378716409" sldId="3783"/>
            <ac:spMk id="3" creationId="{F6AAEEB7-7A94-422B-B87B-DEFD7CF890A9}"/>
          </ac:spMkLst>
        </pc:spChg>
        <pc:spChg chg="add del">
          <ac:chgData name="Najdat AlSoufi" userId="783524fc-1365-4f55-955b-2e67467706c1" providerId="ADAL" clId="{61C89C82-ED34-4F9A-95CB-8DAEAC9894B5}" dt="2020-01-19T22:34:58.722" v="166"/>
          <ac:spMkLst>
            <pc:docMk/>
            <pc:sldMk cId="378716409" sldId="3783"/>
            <ac:spMk id="4" creationId="{0543C45B-8512-4D01-851B-29A35C4599C2}"/>
          </ac:spMkLst>
        </pc:spChg>
        <pc:spChg chg="add del">
          <ac:chgData name="Najdat AlSoufi" userId="783524fc-1365-4f55-955b-2e67467706c1" providerId="ADAL" clId="{61C89C82-ED34-4F9A-95CB-8DAEAC9894B5}" dt="2020-01-19T22:34:58.722" v="166"/>
          <ac:spMkLst>
            <pc:docMk/>
            <pc:sldMk cId="378716409" sldId="3783"/>
            <ac:spMk id="5" creationId="{1B7DB8BA-4E8F-448A-982D-B7FE47F6ADA4}"/>
          </ac:spMkLst>
        </pc:spChg>
        <pc:spChg chg="add del">
          <ac:chgData name="Najdat AlSoufi" userId="783524fc-1365-4f55-955b-2e67467706c1" providerId="ADAL" clId="{61C89C82-ED34-4F9A-95CB-8DAEAC9894B5}" dt="2020-01-19T22:34:58.722" v="166"/>
          <ac:spMkLst>
            <pc:docMk/>
            <pc:sldMk cId="378716409" sldId="3783"/>
            <ac:spMk id="6" creationId="{05124B2A-4961-4B09-A7F5-21531B92B972}"/>
          </ac:spMkLst>
        </pc:spChg>
        <pc:spChg chg="add del">
          <ac:chgData name="Najdat AlSoufi" userId="783524fc-1365-4f55-955b-2e67467706c1" providerId="ADAL" clId="{61C89C82-ED34-4F9A-95CB-8DAEAC9894B5}" dt="2020-01-19T22:35:28.431" v="176" actId="26606"/>
          <ac:spMkLst>
            <pc:docMk/>
            <pc:sldMk cId="378716409" sldId="3783"/>
            <ac:spMk id="8" creationId="{2029D5AD-8348-4446-B191-6A9B6FE03F21}"/>
          </ac:spMkLst>
        </pc:spChg>
        <pc:spChg chg="add del">
          <ac:chgData name="Najdat AlSoufi" userId="783524fc-1365-4f55-955b-2e67467706c1" providerId="ADAL" clId="{61C89C82-ED34-4F9A-95CB-8DAEAC9894B5}" dt="2020-01-19T22:35:28.431" v="176" actId="26606"/>
          <ac:spMkLst>
            <pc:docMk/>
            <pc:sldMk cId="378716409" sldId="3783"/>
            <ac:spMk id="10" creationId="{A3F395A2-2B64-4749-BD93-2F159C7E1FB5}"/>
          </ac:spMkLst>
        </pc:spChg>
        <pc:spChg chg="add del mod">
          <ac:chgData name="Najdat AlSoufi" userId="783524fc-1365-4f55-955b-2e67467706c1" providerId="ADAL" clId="{61C89C82-ED34-4F9A-95CB-8DAEAC9894B5}" dt="2020-01-19T22:35:27.605" v="175"/>
          <ac:spMkLst>
            <pc:docMk/>
            <pc:sldMk cId="378716409" sldId="3783"/>
            <ac:spMk id="11" creationId="{A452A4B0-5314-4816-909B-B579ED97A8C6}"/>
          </ac:spMkLst>
        </pc:spChg>
        <pc:spChg chg="add del">
          <ac:chgData name="Najdat AlSoufi" userId="783524fc-1365-4f55-955b-2e67467706c1" providerId="ADAL" clId="{61C89C82-ED34-4F9A-95CB-8DAEAC9894B5}" dt="2020-01-19T22:35:28.431" v="176" actId="26606"/>
          <ac:spMkLst>
            <pc:docMk/>
            <pc:sldMk cId="378716409" sldId="3783"/>
            <ac:spMk id="12" creationId="{5CF0135B-EAB8-4CA0-896C-2D897ECD28BC}"/>
          </ac:spMkLst>
        </pc:spChg>
        <pc:spChg chg="add del mod">
          <ac:chgData name="Najdat AlSoufi" userId="783524fc-1365-4f55-955b-2e67467706c1" providerId="ADAL" clId="{61C89C82-ED34-4F9A-95CB-8DAEAC9894B5}" dt="2020-01-19T22:35:27.605" v="175"/>
          <ac:spMkLst>
            <pc:docMk/>
            <pc:sldMk cId="378716409" sldId="3783"/>
            <ac:spMk id="13" creationId="{50FAE1F6-2E2F-4552-BFFF-4C421D61D427}"/>
          </ac:spMkLst>
        </pc:spChg>
        <pc:spChg chg="add del">
          <ac:chgData name="Najdat AlSoufi" userId="783524fc-1365-4f55-955b-2e67467706c1" providerId="ADAL" clId="{61C89C82-ED34-4F9A-95CB-8DAEAC9894B5}" dt="2020-01-19T22:35:28.431" v="176" actId="26606"/>
          <ac:spMkLst>
            <pc:docMk/>
            <pc:sldMk cId="378716409" sldId="3783"/>
            <ac:spMk id="14" creationId="{92C3387C-D24F-4737-8A37-1DC5CFF09CFA}"/>
          </ac:spMkLst>
        </pc:spChg>
        <pc:spChg chg="add del mod">
          <ac:chgData name="Najdat AlSoufi" userId="783524fc-1365-4f55-955b-2e67467706c1" providerId="ADAL" clId="{61C89C82-ED34-4F9A-95CB-8DAEAC9894B5}" dt="2020-01-19T22:35:27.605" v="175"/>
          <ac:spMkLst>
            <pc:docMk/>
            <pc:sldMk cId="378716409" sldId="3783"/>
            <ac:spMk id="15" creationId="{42127E0C-C1D5-43BB-BC02-7BFEFB2DC604}"/>
          </ac:spMkLst>
        </pc:spChg>
      </pc:sldChg>
      <pc:sldChg chg="addSp delSp modSp add mod setBg setClrOvrMap">
        <pc:chgData name="Najdat AlSoufi" userId="783524fc-1365-4f55-955b-2e67467706c1" providerId="ADAL" clId="{61C89C82-ED34-4F9A-95CB-8DAEAC9894B5}" dt="2020-01-19T23:21:16.741" v="501" actId="1076"/>
        <pc:sldMkLst>
          <pc:docMk/>
          <pc:sldMk cId="1518153108" sldId="3783"/>
        </pc:sldMkLst>
        <pc:spChg chg="mod ord">
          <ac:chgData name="Najdat AlSoufi" userId="783524fc-1365-4f55-955b-2e67467706c1" providerId="ADAL" clId="{61C89C82-ED34-4F9A-95CB-8DAEAC9894B5}" dt="2020-01-19T22:47:42.354" v="332" actId="120"/>
          <ac:spMkLst>
            <pc:docMk/>
            <pc:sldMk cId="1518153108" sldId="3783"/>
            <ac:spMk id="2" creationId="{51551717-AC85-4081-AF74-997A01606AF2}"/>
          </ac:spMkLst>
        </pc:spChg>
        <pc:spChg chg="add del mod">
          <ac:chgData name="Najdat AlSoufi" userId="783524fc-1365-4f55-955b-2e67467706c1" providerId="ADAL" clId="{61C89C82-ED34-4F9A-95CB-8DAEAC9894B5}" dt="2020-01-19T22:44:54.518" v="290"/>
          <ac:spMkLst>
            <pc:docMk/>
            <pc:sldMk cId="1518153108" sldId="3783"/>
            <ac:spMk id="4" creationId="{5E0AD3E2-A13A-4481-904F-EA912B884526}"/>
          </ac:spMkLst>
        </pc:spChg>
        <pc:spChg chg="add del">
          <ac:chgData name="Najdat AlSoufi" userId="783524fc-1365-4f55-955b-2e67467706c1" providerId="ADAL" clId="{61C89C82-ED34-4F9A-95CB-8DAEAC9894B5}" dt="2020-01-19T22:45:32.734" v="299" actId="26606"/>
          <ac:spMkLst>
            <pc:docMk/>
            <pc:sldMk cId="1518153108" sldId="3783"/>
            <ac:spMk id="89" creationId="{5AAE9118-0436-4488-AC4A-C14DF6A7B6B1}"/>
          </ac:spMkLst>
        </pc:spChg>
        <pc:spChg chg="add del">
          <ac:chgData name="Najdat AlSoufi" userId="783524fc-1365-4f55-955b-2e67467706c1" providerId="ADAL" clId="{61C89C82-ED34-4F9A-95CB-8DAEAC9894B5}" dt="2020-01-19T22:45:32.734" v="299" actId="26606"/>
          <ac:spMkLst>
            <pc:docMk/>
            <pc:sldMk cId="1518153108" sldId="3783"/>
            <ac:spMk id="91" creationId="{07A0C51E-5464-4470-855E-CA530A59BF98}"/>
          </ac:spMkLst>
        </pc:spChg>
        <pc:spChg chg="add del">
          <ac:chgData name="Najdat AlSoufi" userId="783524fc-1365-4f55-955b-2e67467706c1" providerId="ADAL" clId="{61C89C82-ED34-4F9A-95CB-8DAEAC9894B5}" dt="2020-01-19T22:45:47.889" v="301" actId="26606"/>
          <ac:spMkLst>
            <pc:docMk/>
            <pc:sldMk cId="1518153108" sldId="3783"/>
            <ac:spMk id="93" creationId="{4231657A-1199-4B34-B3A0-E124441116B0}"/>
          </ac:spMkLst>
        </pc:spChg>
        <pc:spChg chg="add del">
          <ac:chgData name="Najdat AlSoufi" userId="783524fc-1365-4f55-955b-2e67467706c1" providerId="ADAL" clId="{61C89C82-ED34-4F9A-95CB-8DAEAC9894B5}" dt="2020-01-19T22:45:47.889" v="301" actId="26606"/>
          <ac:spMkLst>
            <pc:docMk/>
            <pc:sldMk cId="1518153108" sldId="3783"/>
            <ac:spMk id="97" creationId="{D71365B5-F8D1-429B-9142-2883875961EA}"/>
          </ac:spMkLst>
        </pc:spChg>
        <pc:spChg chg="add del">
          <ac:chgData name="Najdat AlSoufi" userId="783524fc-1365-4f55-955b-2e67467706c1" providerId="ADAL" clId="{61C89C82-ED34-4F9A-95CB-8DAEAC9894B5}" dt="2020-01-19T22:45:52.254" v="305" actId="26606"/>
          <ac:spMkLst>
            <pc:docMk/>
            <pc:sldMk cId="1518153108" sldId="3783"/>
            <ac:spMk id="120" creationId="{FD1C2D03-7C47-4A05-9A59-7F8F742DBD93}"/>
          </ac:spMkLst>
        </pc:spChg>
        <pc:spChg chg="add del">
          <ac:chgData name="Najdat AlSoufi" userId="783524fc-1365-4f55-955b-2e67467706c1" providerId="ADAL" clId="{61C89C82-ED34-4F9A-95CB-8DAEAC9894B5}" dt="2020-01-19T22:45:14.985" v="295" actId="26606"/>
          <ac:spMkLst>
            <pc:docMk/>
            <pc:sldMk cId="1518153108" sldId="3783"/>
            <ac:spMk id="124" creationId="{DE7FFD28-545C-4C88-A2E7-152FB234C92C}"/>
          </ac:spMkLst>
        </pc:spChg>
        <pc:spChg chg="add del">
          <ac:chgData name="Najdat AlSoufi" userId="783524fc-1365-4f55-955b-2e67467706c1" providerId="ADAL" clId="{61C89C82-ED34-4F9A-95CB-8DAEAC9894B5}" dt="2020-01-19T22:45:10.260" v="292" actId="26606"/>
          <ac:spMkLst>
            <pc:docMk/>
            <pc:sldMk cId="1518153108" sldId="3783"/>
            <ac:spMk id="126" creationId="{B6BCFEAB-05DB-422B-B4B1-B84FDA381225}"/>
          </ac:spMkLst>
        </pc:spChg>
        <pc:spChg chg="add del">
          <ac:chgData name="Najdat AlSoufi" userId="783524fc-1365-4f55-955b-2e67467706c1" providerId="ADAL" clId="{61C89C82-ED34-4F9A-95CB-8DAEAC9894B5}" dt="2020-01-19T22:45:10.260" v="292" actId="26606"/>
          <ac:spMkLst>
            <pc:docMk/>
            <pc:sldMk cId="1518153108" sldId="3783"/>
            <ac:spMk id="127" creationId="{5AAE9118-0436-4488-AC4A-C14DF6A7B6B1}"/>
          </ac:spMkLst>
        </pc:spChg>
        <pc:spChg chg="add del">
          <ac:chgData name="Najdat AlSoufi" userId="783524fc-1365-4f55-955b-2e67467706c1" providerId="ADAL" clId="{61C89C82-ED34-4F9A-95CB-8DAEAC9894B5}" dt="2020-01-19T22:43:53.467" v="264" actId="26606"/>
          <ac:spMkLst>
            <pc:docMk/>
            <pc:sldMk cId="1518153108" sldId="3783"/>
            <ac:spMk id="128" creationId="{9A7FD8DD-4B60-43B3-86EA-536562F75CF8}"/>
          </ac:spMkLst>
        </pc:spChg>
        <pc:spChg chg="add del">
          <ac:chgData name="Najdat AlSoufi" userId="783524fc-1365-4f55-955b-2e67467706c1" providerId="ADAL" clId="{61C89C82-ED34-4F9A-95CB-8DAEAC9894B5}" dt="2020-01-19T22:43:52.422" v="262" actId="26606"/>
          <ac:spMkLst>
            <pc:docMk/>
            <pc:sldMk cId="1518153108" sldId="3783"/>
            <ac:spMk id="129" creationId="{37C89E4B-3C9F-44B9-8B86-D9E3D112D8EC}"/>
          </ac:spMkLst>
        </pc:spChg>
        <pc:spChg chg="add del">
          <ac:chgData name="Najdat AlSoufi" userId="783524fc-1365-4f55-955b-2e67467706c1" providerId="ADAL" clId="{61C89C82-ED34-4F9A-95CB-8DAEAC9894B5}" dt="2020-01-19T22:45:10.260" v="292" actId="26606"/>
          <ac:spMkLst>
            <pc:docMk/>
            <pc:sldMk cId="1518153108" sldId="3783"/>
            <ac:spMk id="130" creationId="{07A0C51E-5464-4470-855E-CA530A59BF98}"/>
          </ac:spMkLst>
        </pc:spChg>
        <pc:spChg chg="add del">
          <ac:chgData name="Najdat AlSoufi" userId="783524fc-1365-4f55-955b-2e67467706c1" providerId="ADAL" clId="{61C89C82-ED34-4F9A-95CB-8DAEAC9894B5}" dt="2020-01-19T22:45:14.950" v="294" actId="26606"/>
          <ac:spMkLst>
            <pc:docMk/>
            <pc:sldMk cId="1518153108" sldId="3783"/>
            <ac:spMk id="132" creationId="{314E0C0A-7C0F-43BC-A633-7961F076773F}"/>
          </ac:spMkLst>
        </pc:spChg>
        <pc:spChg chg="add del">
          <ac:chgData name="Najdat AlSoufi" userId="783524fc-1365-4f55-955b-2e67467706c1" providerId="ADAL" clId="{61C89C82-ED34-4F9A-95CB-8DAEAC9894B5}" dt="2020-01-19T22:45:53.526" v="308" actId="26606"/>
          <ac:spMkLst>
            <pc:docMk/>
            <pc:sldMk cId="1518153108" sldId="3783"/>
            <ac:spMk id="134" creationId="{E45CA849-654C-4173-AD99-B3A2528275F5}"/>
          </ac:spMkLst>
        </pc:spChg>
        <pc:spChg chg="add del">
          <ac:chgData name="Najdat AlSoufi" userId="783524fc-1365-4f55-955b-2e67467706c1" providerId="ADAL" clId="{61C89C82-ED34-4F9A-95CB-8DAEAC9894B5}" dt="2020-01-19T22:43:53.467" v="264" actId="26606"/>
          <ac:spMkLst>
            <pc:docMk/>
            <pc:sldMk cId="1518153108" sldId="3783"/>
            <ac:spMk id="135" creationId="{08C9B587-E65E-4B52-B37C-ABEBB6E87928}"/>
          </ac:spMkLst>
        </pc:spChg>
        <pc:spChg chg="add del">
          <ac:chgData name="Najdat AlSoufi" userId="783524fc-1365-4f55-955b-2e67467706c1" providerId="ADAL" clId="{61C89C82-ED34-4F9A-95CB-8DAEAC9894B5}" dt="2020-01-19T22:43:53.467" v="264" actId="26606"/>
          <ac:spMkLst>
            <pc:docMk/>
            <pc:sldMk cId="1518153108" sldId="3783"/>
            <ac:spMk id="136" creationId="{7C432AFE-B3D2-4BFF-BF8F-96C27AFF1AC7}"/>
          </ac:spMkLst>
        </pc:spChg>
        <pc:spChg chg="add del">
          <ac:chgData name="Najdat AlSoufi" userId="783524fc-1365-4f55-955b-2e67467706c1" providerId="ADAL" clId="{61C89C82-ED34-4F9A-95CB-8DAEAC9894B5}" dt="2020-01-19T22:43:53.467" v="264" actId="26606"/>
          <ac:spMkLst>
            <pc:docMk/>
            <pc:sldMk cId="1518153108" sldId="3783"/>
            <ac:spMk id="137" creationId="{AF2F604E-43BE-4DC3-B983-E071523364F8}"/>
          </ac:spMkLst>
        </pc:spChg>
        <pc:spChg chg="add del">
          <ac:chgData name="Najdat AlSoufi" userId="783524fc-1365-4f55-955b-2e67467706c1" providerId="ADAL" clId="{61C89C82-ED34-4F9A-95CB-8DAEAC9894B5}" dt="2020-01-19T22:45:53.526" v="308" actId="26606"/>
          <ac:spMkLst>
            <pc:docMk/>
            <pc:sldMk cId="1518153108" sldId="3783"/>
            <ac:spMk id="138" creationId="{3E23A947-2D45-4208-AE2B-64948C87A3EB}"/>
          </ac:spMkLst>
        </pc:spChg>
        <pc:spChg chg="add del">
          <ac:chgData name="Najdat AlSoufi" userId="783524fc-1365-4f55-955b-2e67467706c1" providerId="ADAL" clId="{61C89C82-ED34-4F9A-95CB-8DAEAC9894B5}" dt="2020-01-19T22:43:58.878" v="266" actId="26606"/>
          <ac:spMkLst>
            <pc:docMk/>
            <pc:sldMk cId="1518153108" sldId="3783"/>
            <ac:spMk id="139" creationId="{E45CA849-654C-4173-AD99-B3A2528275F5}"/>
          </ac:spMkLst>
        </pc:spChg>
        <pc:spChg chg="add del">
          <ac:chgData name="Najdat AlSoufi" userId="783524fc-1365-4f55-955b-2e67467706c1" providerId="ADAL" clId="{61C89C82-ED34-4F9A-95CB-8DAEAC9894B5}" dt="2020-01-19T22:43:58.878" v="266" actId="26606"/>
          <ac:spMkLst>
            <pc:docMk/>
            <pc:sldMk cId="1518153108" sldId="3783"/>
            <ac:spMk id="140" creationId="{3E23A947-2D45-4208-AE2B-64948C87A3EB}"/>
          </ac:spMkLst>
        </pc:spChg>
        <pc:spChg chg="add del">
          <ac:chgData name="Najdat AlSoufi" userId="783524fc-1365-4f55-955b-2e67467706c1" providerId="ADAL" clId="{61C89C82-ED34-4F9A-95CB-8DAEAC9894B5}" dt="2020-01-19T22:43:58.878" v="266" actId="26606"/>
          <ac:spMkLst>
            <pc:docMk/>
            <pc:sldMk cId="1518153108" sldId="3783"/>
            <ac:spMk id="141" creationId="{E5BBB0F9-6A59-4D02-A9C7-A2D6516684CE}"/>
          </ac:spMkLst>
        </pc:spChg>
        <pc:spChg chg="add del">
          <ac:chgData name="Najdat AlSoufi" userId="783524fc-1365-4f55-955b-2e67467706c1" providerId="ADAL" clId="{61C89C82-ED34-4F9A-95CB-8DAEAC9894B5}" dt="2020-01-19T22:43:58.878" v="266" actId="26606"/>
          <ac:spMkLst>
            <pc:docMk/>
            <pc:sldMk cId="1518153108" sldId="3783"/>
            <ac:spMk id="142" creationId="{BE7C8048-30B5-44E3-83C4-3346F7A176F2}"/>
          </ac:spMkLst>
        </pc:spChg>
        <pc:spChg chg="add del">
          <ac:chgData name="Najdat AlSoufi" userId="783524fc-1365-4f55-955b-2e67467706c1" providerId="ADAL" clId="{61C89C82-ED34-4F9A-95CB-8DAEAC9894B5}" dt="2020-01-19T22:45:53.526" v="308" actId="26606"/>
          <ac:spMkLst>
            <pc:docMk/>
            <pc:sldMk cId="1518153108" sldId="3783"/>
            <ac:spMk id="143" creationId="{E5BBB0F9-6A59-4D02-A9C7-A2D6516684CE}"/>
          </ac:spMkLst>
        </pc:spChg>
        <pc:spChg chg="add del">
          <ac:chgData name="Najdat AlSoufi" userId="783524fc-1365-4f55-955b-2e67467706c1" providerId="ADAL" clId="{61C89C82-ED34-4F9A-95CB-8DAEAC9894B5}" dt="2020-01-19T22:44:00.163" v="268" actId="26606"/>
          <ac:spMkLst>
            <pc:docMk/>
            <pc:sldMk cId="1518153108" sldId="3783"/>
            <ac:spMk id="144" creationId="{B775CD93-9DF2-48CB-9F57-1BCA9A46C7FA}"/>
          </ac:spMkLst>
        </pc:spChg>
        <pc:spChg chg="add del">
          <ac:chgData name="Najdat AlSoufi" userId="783524fc-1365-4f55-955b-2e67467706c1" providerId="ADAL" clId="{61C89C82-ED34-4F9A-95CB-8DAEAC9894B5}" dt="2020-01-19T22:44:00.163" v="268" actId="26606"/>
          <ac:spMkLst>
            <pc:docMk/>
            <pc:sldMk cId="1518153108" sldId="3783"/>
            <ac:spMk id="145" creationId="{6166C6D1-23AC-49C4-BA07-238E4E9F8CEB}"/>
          </ac:spMkLst>
        </pc:spChg>
        <pc:spChg chg="add del">
          <ac:chgData name="Najdat AlSoufi" userId="783524fc-1365-4f55-955b-2e67467706c1" providerId="ADAL" clId="{61C89C82-ED34-4F9A-95CB-8DAEAC9894B5}" dt="2020-01-19T22:44:00.163" v="268" actId="26606"/>
          <ac:spMkLst>
            <pc:docMk/>
            <pc:sldMk cId="1518153108" sldId="3783"/>
            <ac:spMk id="146" creationId="{1C091803-41C2-48E0-9228-5148460C7479}"/>
          </ac:spMkLst>
        </pc:spChg>
        <pc:spChg chg="add del">
          <ac:chgData name="Najdat AlSoufi" userId="783524fc-1365-4f55-955b-2e67467706c1" providerId="ADAL" clId="{61C89C82-ED34-4F9A-95CB-8DAEAC9894B5}" dt="2020-01-19T22:44:00.163" v="268" actId="26606"/>
          <ac:spMkLst>
            <pc:docMk/>
            <pc:sldMk cId="1518153108" sldId="3783"/>
            <ac:spMk id="147" creationId="{FF4826BC-D733-44D8-8F0A-1DBBF6B04F8A}"/>
          </ac:spMkLst>
        </pc:spChg>
        <pc:spChg chg="add del mod">
          <ac:chgData name="Najdat AlSoufi" userId="783524fc-1365-4f55-955b-2e67467706c1" providerId="ADAL" clId="{61C89C82-ED34-4F9A-95CB-8DAEAC9894B5}" dt="2020-01-19T22:45:53.526" v="308" actId="26606"/>
          <ac:spMkLst>
            <pc:docMk/>
            <pc:sldMk cId="1518153108" sldId="3783"/>
            <ac:spMk id="148" creationId="{9742BAE9-5F27-42C3-801F-FBD112F72D15}"/>
          </ac:spMkLst>
        </pc:spChg>
        <pc:spChg chg="add del">
          <ac:chgData name="Najdat AlSoufi" userId="783524fc-1365-4f55-955b-2e67467706c1" providerId="ADAL" clId="{61C89C82-ED34-4F9A-95CB-8DAEAC9894B5}" dt="2020-01-19T22:44:01.629" v="270" actId="26606"/>
          <ac:spMkLst>
            <pc:docMk/>
            <pc:sldMk cId="1518153108" sldId="3783"/>
            <ac:spMk id="149" creationId="{5AAE9118-0436-4488-AC4A-C14DF6A7B6B1}"/>
          </ac:spMkLst>
        </pc:spChg>
        <pc:spChg chg="add del">
          <ac:chgData name="Najdat AlSoufi" userId="783524fc-1365-4f55-955b-2e67467706c1" providerId="ADAL" clId="{61C89C82-ED34-4F9A-95CB-8DAEAC9894B5}" dt="2020-01-19T22:44:01.629" v="270" actId="26606"/>
          <ac:spMkLst>
            <pc:docMk/>
            <pc:sldMk cId="1518153108" sldId="3783"/>
            <ac:spMk id="150" creationId="{07A0C51E-5464-4470-855E-CA530A59BF98}"/>
          </ac:spMkLst>
        </pc:spChg>
        <pc:spChg chg="add del">
          <ac:chgData name="Najdat AlSoufi" userId="783524fc-1365-4f55-955b-2e67467706c1" providerId="ADAL" clId="{61C89C82-ED34-4F9A-95CB-8DAEAC9894B5}" dt="2020-01-19T22:44:01.629" v="270" actId="26606"/>
          <ac:spMkLst>
            <pc:docMk/>
            <pc:sldMk cId="1518153108" sldId="3783"/>
            <ac:spMk id="151" creationId="{F7CC9973-EA7E-4357-B6FD-02912E63C708}"/>
          </ac:spMkLst>
        </pc:spChg>
        <pc:spChg chg="add del">
          <ac:chgData name="Najdat AlSoufi" userId="783524fc-1365-4f55-955b-2e67467706c1" providerId="ADAL" clId="{61C89C82-ED34-4F9A-95CB-8DAEAC9894B5}" dt="2020-01-19T22:45:47.889" v="301" actId="26606"/>
          <ac:spMkLst>
            <pc:docMk/>
            <pc:sldMk cId="1518153108" sldId="3783"/>
            <ac:spMk id="152" creationId="{73C994B4-9721-4148-9EEC-6793CECDE8DD}"/>
          </ac:spMkLst>
        </pc:spChg>
        <pc:spChg chg="add del">
          <ac:chgData name="Najdat AlSoufi" userId="783524fc-1365-4f55-955b-2e67467706c1" providerId="ADAL" clId="{61C89C82-ED34-4F9A-95CB-8DAEAC9894B5}" dt="2020-01-19T22:44:15.747" v="272" actId="26606"/>
          <ac:spMkLst>
            <pc:docMk/>
            <pc:sldMk cId="1518153108" sldId="3783"/>
            <ac:spMk id="153" creationId="{9B76D444-2756-434F-AE61-96D69830C13E}"/>
          </ac:spMkLst>
        </pc:spChg>
        <pc:spChg chg="add del">
          <ac:chgData name="Najdat AlSoufi" userId="783524fc-1365-4f55-955b-2e67467706c1" providerId="ADAL" clId="{61C89C82-ED34-4F9A-95CB-8DAEAC9894B5}" dt="2020-01-19T22:44:15.747" v="272" actId="26606"/>
          <ac:spMkLst>
            <pc:docMk/>
            <pc:sldMk cId="1518153108" sldId="3783"/>
            <ac:spMk id="154" creationId="{A27B6159-7734-4564-9E0F-C4BC43C36E52}"/>
          </ac:spMkLst>
        </pc:spChg>
        <pc:spChg chg="add del">
          <ac:chgData name="Najdat AlSoufi" userId="783524fc-1365-4f55-955b-2e67467706c1" providerId="ADAL" clId="{61C89C82-ED34-4F9A-95CB-8DAEAC9894B5}" dt="2020-01-19T22:44:15.747" v="272" actId="26606"/>
          <ac:spMkLst>
            <pc:docMk/>
            <pc:sldMk cId="1518153108" sldId="3783"/>
            <ac:spMk id="156" creationId="{4A1908AC-9A48-401D-ADD0-57385ABCB483}"/>
          </ac:spMkLst>
        </pc:spChg>
        <pc:spChg chg="add del">
          <ac:chgData name="Najdat AlSoufi" userId="783524fc-1365-4f55-955b-2e67467706c1" providerId="ADAL" clId="{61C89C82-ED34-4F9A-95CB-8DAEAC9894B5}" dt="2020-01-19T22:45:47.889" v="301" actId="26606"/>
          <ac:spMkLst>
            <pc:docMk/>
            <pc:sldMk cId="1518153108" sldId="3783"/>
            <ac:spMk id="157" creationId="{F9D95E49-763A-4886-B038-82F734740554}"/>
          </ac:spMkLst>
        </pc:spChg>
        <pc:spChg chg="add del">
          <ac:chgData name="Najdat AlSoufi" userId="783524fc-1365-4f55-955b-2e67467706c1" providerId="ADAL" clId="{61C89C82-ED34-4F9A-95CB-8DAEAC9894B5}" dt="2020-01-19T22:44:18.623" v="274" actId="26606"/>
          <ac:spMkLst>
            <pc:docMk/>
            <pc:sldMk cId="1518153108" sldId="3783"/>
            <ac:spMk id="158" creationId="{37C89E4B-3C9F-44B9-8B86-D9E3D112D8EC}"/>
          </ac:spMkLst>
        </pc:spChg>
        <pc:spChg chg="add del">
          <ac:chgData name="Najdat AlSoufi" userId="783524fc-1365-4f55-955b-2e67467706c1" providerId="ADAL" clId="{61C89C82-ED34-4F9A-95CB-8DAEAC9894B5}" dt="2020-01-19T22:44:19.226" v="276" actId="26606"/>
          <ac:spMkLst>
            <pc:docMk/>
            <pc:sldMk cId="1518153108" sldId="3783"/>
            <ac:spMk id="162" creationId="{71FC7D98-7B8B-402A-90FC-F027482F2142}"/>
          </ac:spMkLst>
        </pc:spChg>
        <pc:spChg chg="add del">
          <ac:chgData name="Najdat AlSoufi" userId="783524fc-1365-4f55-955b-2e67467706c1" providerId="ADAL" clId="{61C89C82-ED34-4F9A-95CB-8DAEAC9894B5}" dt="2020-01-19T22:44:19.226" v="276" actId="26606"/>
          <ac:spMkLst>
            <pc:docMk/>
            <pc:sldMk cId="1518153108" sldId="3783"/>
            <ac:spMk id="163" creationId="{AD7356EA-285B-4E5D-8FEC-104659A4FD2C}"/>
          </ac:spMkLst>
        </pc:spChg>
        <pc:spChg chg="add del">
          <ac:chgData name="Najdat AlSoufi" userId="783524fc-1365-4f55-955b-2e67467706c1" providerId="ADAL" clId="{61C89C82-ED34-4F9A-95CB-8DAEAC9894B5}" dt="2020-01-19T22:44:20.079" v="278" actId="26606"/>
          <ac:spMkLst>
            <pc:docMk/>
            <pc:sldMk cId="1518153108" sldId="3783"/>
            <ac:spMk id="165" creationId="{37C89E4B-3C9F-44B9-8B86-D9E3D112D8EC}"/>
          </ac:spMkLst>
        </pc:spChg>
        <pc:spChg chg="add del">
          <ac:chgData name="Najdat AlSoufi" userId="783524fc-1365-4f55-955b-2e67467706c1" providerId="ADAL" clId="{61C89C82-ED34-4F9A-95CB-8DAEAC9894B5}" dt="2020-01-19T22:45:49.113" v="303" actId="26606"/>
          <ac:spMkLst>
            <pc:docMk/>
            <pc:sldMk cId="1518153108" sldId="3783"/>
            <ac:spMk id="168" creationId="{BDD7BED2-CC5E-4866-AC0C-DCF928AF8AEE}"/>
          </ac:spMkLst>
        </pc:spChg>
        <pc:spChg chg="add del">
          <ac:chgData name="Najdat AlSoufi" userId="783524fc-1365-4f55-955b-2e67467706c1" providerId="ADAL" clId="{61C89C82-ED34-4F9A-95CB-8DAEAC9894B5}" dt="2020-01-19T22:44:22.578" v="280" actId="26606"/>
          <ac:spMkLst>
            <pc:docMk/>
            <pc:sldMk cId="1518153108" sldId="3783"/>
            <ac:spMk id="169" creationId="{7C432AFE-B3D2-4BFF-BF8F-96C27AFF1AC7}"/>
          </ac:spMkLst>
        </pc:spChg>
        <pc:spChg chg="add del">
          <ac:chgData name="Najdat AlSoufi" userId="783524fc-1365-4f55-955b-2e67467706c1" providerId="ADAL" clId="{61C89C82-ED34-4F9A-95CB-8DAEAC9894B5}" dt="2020-01-19T22:44:22.578" v="280" actId="26606"/>
          <ac:spMkLst>
            <pc:docMk/>
            <pc:sldMk cId="1518153108" sldId="3783"/>
            <ac:spMk id="170" creationId="{AF2F604E-43BE-4DC3-B983-E071523364F8}"/>
          </ac:spMkLst>
        </pc:spChg>
        <pc:spChg chg="add del">
          <ac:chgData name="Najdat AlSoufi" userId="783524fc-1365-4f55-955b-2e67467706c1" providerId="ADAL" clId="{61C89C82-ED34-4F9A-95CB-8DAEAC9894B5}" dt="2020-01-19T22:44:22.578" v="280" actId="26606"/>
          <ac:spMkLst>
            <pc:docMk/>
            <pc:sldMk cId="1518153108" sldId="3783"/>
            <ac:spMk id="171" creationId="{08C9B587-E65E-4B52-B37C-ABEBB6E87928}"/>
          </ac:spMkLst>
        </pc:spChg>
        <pc:spChg chg="add del">
          <ac:chgData name="Najdat AlSoufi" userId="783524fc-1365-4f55-955b-2e67467706c1" providerId="ADAL" clId="{61C89C82-ED34-4F9A-95CB-8DAEAC9894B5}" dt="2020-01-19T22:44:22.578" v="280" actId="26606"/>
          <ac:spMkLst>
            <pc:docMk/>
            <pc:sldMk cId="1518153108" sldId="3783"/>
            <ac:spMk id="172" creationId="{9A7FD8DD-4B60-43B3-86EA-536562F75CF8}"/>
          </ac:spMkLst>
        </pc:spChg>
        <pc:spChg chg="add del">
          <ac:chgData name="Najdat AlSoufi" userId="783524fc-1365-4f55-955b-2e67467706c1" providerId="ADAL" clId="{61C89C82-ED34-4F9A-95CB-8DAEAC9894B5}" dt="2020-01-19T22:45:52.254" v="305" actId="26606"/>
          <ac:spMkLst>
            <pc:docMk/>
            <pc:sldMk cId="1518153108" sldId="3783"/>
            <ac:spMk id="173" creationId="{3C915414-2809-4735-A560-0D5FE66700D8}"/>
          </ac:spMkLst>
        </pc:spChg>
        <pc:spChg chg="add del">
          <ac:chgData name="Najdat AlSoufi" userId="783524fc-1365-4f55-955b-2e67467706c1" providerId="ADAL" clId="{61C89C82-ED34-4F9A-95CB-8DAEAC9894B5}" dt="2020-01-19T22:44:51.368" v="288" actId="26606"/>
          <ac:spMkLst>
            <pc:docMk/>
            <pc:sldMk cId="1518153108" sldId="3783"/>
            <ac:spMk id="174" creationId="{E45CA849-654C-4173-AD99-B3A2528275F5}"/>
          </ac:spMkLst>
        </pc:spChg>
        <pc:spChg chg="add del">
          <ac:chgData name="Najdat AlSoufi" userId="783524fc-1365-4f55-955b-2e67467706c1" providerId="ADAL" clId="{61C89C82-ED34-4F9A-95CB-8DAEAC9894B5}" dt="2020-01-19T22:44:51.368" v="288" actId="26606"/>
          <ac:spMkLst>
            <pc:docMk/>
            <pc:sldMk cId="1518153108" sldId="3783"/>
            <ac:spMk id="175" creationId="{3E23A947-2D45-4208-AE2B-64948C87A3EB}"/>
          </ac:spMkLst>
        </pc:spChg>
        <pc:spChg chg="add del">
          <ac:chgData name="Najdat AlSoufi" userId="783524fc-1365-4f55-955b-2e67467706c1" providerId="ADAL" clId="{61C89C82-ED34-4F9A-95CB-8DAEAC9894B5}" dt="2020-01-19T22:44:51.368" v="288" actId="26606"/>
          <ac:spMkLst>
            <pc:docMk/>
            <pc:sldMk cId="1518153108" sldId="3783"/>
            <ac:spMk id="176" creationId="{E5BBB0F9-6A59-4D02-A9C7-A2D6516684CE}"/>
          </ac:spMkLst>
        </pc:spChg>
        <pc:spChg chg="add del">
          <ac:chgData name="Najdat AlSoufi" userId="783524fc-1365-4f55-955b-2e67467706c1" providerId="ADAL" clId="{61C89C82-ED34-4F9A-95CB-8DAEAC9894B5}" dt="2020-01-19T22:44:51.368" v="288" actId="26606"/>
          <ac:spMkLst>
            <pc:docMk/>
            <pc:sldMk cId="1518153108" sldId="3783"/>
            <ac:spMk id="177" creationId="{BE7C8048-30B5-44E3-83C4-3346F7A176F2}"/>
          </ac:spMkLst>
        </pc:spChg>
        <pc:spChg chg="add del">
          <ac:chgData name="Najdat AlSoufi" userId="783524fc-1365-4f55-955b-2e67467706c1" providerId="ADAL" clId="{61C89C82-ED34-4F9A-95CB-8DAEAC9894B5}" dt="2020-01-19T22:45:52.254" v="305" actId="26606"/>
          <ac:spMkLst>
            <pc:docMk/>
            <pc:sldMk cId="1518153108" sldId="3783"/>
            <ac:spMk id="183" creationId="{D665D759-2DF8-4D47-8386-4BA28901A79D}"/>
          </ac:spMkLst>
        </pc:spChg>
        <pc:spChg chg="add del">
          <ac:chgData name="Najdat AlSoufi" userId="783524fc-1365-4f55-955b-2e67467706c1" providerId="ADAL" clId="{61C89C82-ED34-4F9A-95CB-8DAEAC9894B5}" dt="2020-01-19T22:45:53.500" v="307" actId="26606"/>
          <ac:spMkLst>
            <pc:docMk/>
            <pc:sldMk cId="1518153108" sldId="3783"/>
            <ac:spMk id="185" creationId="{EBF87945-A001-489F-9D9B-7D9435F0B9CA}"/>
          </ac:spMkLst>
        </pc:spChg>
        <pc:spChg chg="add del">
          <ac:chgData name="Najdat AlSoufi" userId="783524fc-1365-4f55-955b-2e67467706c1" providerId="ADAL" clId="{61C89C82-ED34-4F9A-95CB-8DAEAC9894B5}" dt="2020-01-19T22:45:53.500" v="307" actId="26606"/>
          <ac:spMkLst>
            <pc:docMk/>
            <pc:sldMk cId="1518153108" sldId="3783"/>
            <ac:spMk id="186" creationId="{9742BAE9-5F27-42C3-801F-FBD112F72D15}"/>
          </ac:spMkLst>
        </pc:spChg>
        <pc:spChg chg="add del">
          <ac:chgData name="Najdat AlSoufi" userId="783524fc-1365-4f55-955b-2e67467706c1" providerId="ADAL" clId="{61C89C82-ED34-4F9A-95CB-8DAEAC9894B5}" dt="2020-01-19T22:47:10.644" v="324" actId="26606"/>
          <ac:spMkLst>
            <pc:docMk/>
            <pc:sldMk cId="1518153108" sldId="3783"/>
            <ac:spMk id="188" creationId="{84ECDE7A-6944-466D-8FFE-149A29BA6BAE}"/>
          </ac:spMkLst>
        </pc:spChg>
        <pc:spChg chg="add del">
          <ac:chgData name="Najdat AlSoufi" userId="783524fc-1365-4f55-955b-2e67467706c1" providerId="ADAL" clId="{61C89C82-ED34-4F9A-95CB-8DAEAC9894B5}" dt="2020-01-19T22:47:10.644" v="324" actId="26606"/>
          <ac:spMkLst>
            <pc:docMk/>
            <pc:sldMk cId="1518153108" sldId="3783"/>
            <ac:spMk id="189" creationId="{B3420082-9415-44EC-802E-C77D71D59C57}"/>
          </ac:spMkLst>
        </pc:spChg>
        <pc:spChg chg="add del">
          <ac:chgData name="Najdat AlSoufi" userId="783524fc-1365-4f55-955b-2e67467706c1" providerId="ADAL" clId="{61C89C82-ED34-4F9A-95CB-8DAEAC9894B5}" dt="2020-01-19T22:47:10.644" v="324" actId="26606"/>
          <ac:spMkLst>
            <pc:docMk/>
            <pc:sldMk cId="1518153108" sldId="3783"/>
            <ac:spMk id="190" creationId="{55A52C45-1FCB-4636-A80F-2849B8226C01}"/>
          </ac:spMkLst>
        </pc:spChg>
        <pc:spChg chg="add del">
          <ac:chgData name="Najdat AlSoufi" userId="783524fc-1365-4f55-955b-2e67467706c1" providerId="ADAL" clId="{61C89C82-ED34-4F9A-95CB-8DAEAC9894B5}" dt="2020-01-19T22:47:10.644" v="324" actId="26606"/>
          <ac:spMkLst>
            <pc:docMk/>
            <pc:sldMk cId="1518153108" sldId="3783"/>
            <ac:spMk id="191" creationId="{768EB4DD-3704-43AD-92B3-C4E0C6EA92CB}"/>
          </ac:spMkLst>
        </pc:spChg>
        <pc:spChg chg="add del mod">
          <ac:chgData name="Najdat AlSoufi" userId="783524fc-1365-4f55-955b-2e67467706c1" providerId="ADAL" clId="{61C89C82-ED34-4F9A-95CB-8DAEAC9894B5}" dt="2020-01-19T22:47:34.577" v="330" actId="478"/>
          <ac:spMkLst>
            <pc:docMk/>
            <pc:sldMk cId="1518153108" sldId="3783"/>
            <ac:spMk id="192" creationId="{9742BAE9-5F27-42C3-801F-FBD112F72D15}"/>
          </ac:spMkLst>
        </pc:spChg>
        <pc:spChg chg="add del">
          <ac:chgData name="Najdat AlSoufi" userId="783524fc-1365-4f55-955b-2e67467706c1" providerId="ADAL" clId="{61C89C82-ED34-4F9A-95CB-8DAEAC9894B5}" dt="2020-01-19T22:47:05.802" v="317" actId="26606"/>
          <ac:spMkLst>
            <pc:docMk/>
            <pc:sldMk cId="1518153108" sldId="3783"/>
            <ac:spMk id="194" creationId="{9B76D444-2756-434F-AE61-96D69830C13E}"/>
          </ac:spMkLst>
        </pc:spChg>
        <pc:spChg chg="add del">
          <ac:chgData name="Najdat AlSoufi" userId="783524fc-1365-4f55-955b-2e67467706c1" providerId="ADAL" clId="{61C89C82-ED34-4F9A-95CB-8DAEAC9894B5}" dt="2020-01-19T22:47:05.802" v="317" actId="26606"/>
          <ac:spMkLst>
            <pc:docMk/>
            <pc:sldMk cId="1518153108" sldId="3783"/>
            <ac:spMk id="195" creationId="{A27B6159-7734-4564-9E0F-C4BC43C36E52}"/>
          </ac:spMkLst>
        </pc:spChg>
        <pc:spChg chg="add del">
          <ac:chgData name="Najdat AlSoufi" userId="783524fc-1365-4f55-955b-2e67467706c1" providerId="ADAL" clId="{61C89C82-ED34-4F9A-95CB-8DAEAC9894B5}" dt="2020-01-19T22:46:56.840" v="313" actId="26606"/>
          <ac:spMkLst>
            <pc:docMk/>
            <pc:sldMk cId="1518153108" sldId="3783"/>
            <ac:spMk id="197" creationId="{5AAE9118-0436-4488-AC4A-C14DF6A7B6B1}"/>
          </ac:spMkLst>
        </pc:spChg>
        <pc:spChg chg="add del">
          <ac:chgData name="Najdat AlSoufi" userId="783524fc-1365-4f55-955b-2e67467706c1" providerId="ADAL" clId="{61C89C82-ED34-4F9A-95CB-8DAEAC9894B5}" dt="2020-01-19T22:46:56.840" v="313" actId="26606"/>
          <ac:spMkLst>
            <pc:docMk/>
            <pc:sldMk cId="1518153108" sldId="3783"/>
            <ac:spMk id="199" creationId="{07A0C51E-5464-4470-855E-CA530A59BF98}"/>
          </ac:spMkLst>
        </pc:spChg>
        <pc:spChg chg="add del">
          <ac:chgData name="Najdat AlSoufi" userId="783524fc-1365-4f55-955b-2e67467706c1" providerId="ADAL" clId="{61C89C82-ED34-4F9A-95CB-8DAEAC9894B5}" dt="2020-01-19T22:47:08.684" v="319" actId="26606"/>
          <ac:spMkLst>
            <pc:docMk/>
            <pc:sldMk cId="1518153108" sldId="3783"/>
            <ac:spMk id="203" creationId="{768EB4DD-3704-43AD-92B3-C4E0C6EA92CB}"/>
          </ac:spMkLst>
        </pc:spChg>
        <pc:spChg chg="add del">
          <ac:chgData name="Najdat AlSoufi" userId="783524fc-1365-4f55-955b-2e67467706c1" providerId="ADAL" clId="{61C89C82-ED34-4F9A-95CB-8DAEAC9894B5}" dt="2020-01-19T22:47:08.684" v="319" actId="26606"/>
          <ac:spMkLst>
            <pc:docMk/>
            <pc:sldMk cId="1518153108" sldId="3783"/>
            <ac:spMk id="204" creationId="{84ECDE7A-6944-466D-8FFE-149A29BA6BAE}"/>
          </ac:spMkLst>
        </pc:spChg>
        <pc:spChg chg="add del">
          <ac:chgData name="Najdat AlSoufi" userId="783524fc-1365-4f55-955b-2e67467706c1" providerId="ADAL" clId="{61C89C82-ED34-4F9A-95CB-8DAEAC9894B5}" dt="2020-01-19T22:47:08.684" v="319" actId="26606"/>
          <ac:spMkLst>
            <pc:docMk/>
            <pc:sldMk cId="1518153108" sldId="3783"/>
            <ac:spMk id="205" creationId="{B3420082-9415-44EC-802E-C77D71D59C57}"/>
          </ac:spMkLst>
        </pc:spChg>
        <pc:spChg chg="add del">
          <ac:chgData name="Najdat AlSoufi" userId="783524fc-1365-4f55-955b-2e67467706c1" providerId="ADAL" clId="{61C89C82-ED34-4F9A-95CB-8DAEAC9894B5}" dt="2020-01-19T22:47:08.684" v="319" actId="26606"/>
          <ac:spMkLst>
            <pc:docMk/>
            <pc:sldMk cId="1518153108" sldId="3783"/>
            <ac:spMk id="206" creationId="{55A52C45-1FCB-4636-A80F-2849B8226C01}"/>
          </ac:spMkLst>
        </pc:spChg>
        <pc:spChg chg="add del">
          <ac:chgData name="Najdat AlSoufi" userId="783524fc-1365-4f55-955b-2e67467706c1" providerId="ADAL" clId="{61C89C82-ED34-4F9A-95CB-8DAEAC9894B5}" dt="2020-01-19T22:47:10.020" v="321" actId="26606"/>
          <ac:spMkLst>
            <pc:docMk/>
            <pc:sldMk cId="1518153108" sldId="3783"/>
            <ac:spMk id="208" creationId="{E45CA849-654C-4173-AD99-B3A2528275F5}"/>
          </ac:spMkLst>
        </pc:spChg>
        <pc:spChg chg="add del">
          <ac:chgData name="Najdat AlSoufi" userId="783524fc-1365-4f55-955b-2e67467706c1" providerId="ADAL" clId="{61C89C82-ED34-4F9A-95CB-8DAEAC9894B5}" dt="2020-01-19T22:47:10.020" v="321" actId="26606"/>
          <ac:spMkLst>
            <pc:docMk/>
            <pc:sldMk cId="1518153108" sldId="3783"/>
            <ac:spMk id="209" creationId="{3E23A947-2D45-4208-AE2B-64948C87A3EB}"/>
          </ac:spMkLst>
        </pc:spChg>
        <pc:spChg chg="add del">
          <ac:chgData name="Najdat AlSoufi" userId="783524fc-1365-4f55-955b-2e67467706c1" providerId="ADAL" clId="{61C89C82-ED34-4F9A-95CB-8DAEAC9894B5}" dt="2020-01-19T22:47:10.020" v="321" actId="26606"/>
          <ac:spMkLst>
            <pc:docMk/>
            <pc:sldMk cId="1518153108" sldId="3783"/>
            <ac:spMk id="210" creationId="{E5BBB0F9-6A59-4D02-A9C7-A2D6516684CE}"/>
          </ac:spMkLst>
        </pc:spChg>
        <pc:spChg chg="add del">
          <ac:chgData name="Najdat AlSoufi" userId="783524fc-1365-4f55-955b-2e67467706c1" providerId="ADAL" clId="{61C89C82-ED34-4F9A-95CB-8DAEAC9894B5}" dt="2020-01-19T22:47:10.623" v="323" actId="26606"/>
          <ac:spMkLst>
            <pc:docMk/>
            <pc:sldMk cId="1518153108" sldId="3783"/>
            <ac:spMk id="212" creationId="{84ECDE7A-6944-466D-8FFE-149A29BA6BAE}"/>
          </ac:spMkLst>
        </pc:spChg>
        <pc:spChg chg="add del">
          <ac:chgData name="Najdat AlSoufi" userId="783524fc-1365-4f55-955b-2e67467706c1" providerId="ADAL" clId="{61C89C82-ED34-4F9A-95CB-8DAEAC9894B5}" dt="2020-01-19T22:47:10.623" v="323" actId="26606"/>
          <ac:spMkLst>
            <pc:docMk/>
            <pc:sldMk cId="1518153108" sldId="3783"/>
            <ac:spMk id="213" creationId="{B3420082-9415-44EC-802E-C77D71D59C57}"/>
          </ac:spMkLst>
        </pc:spChg>
        <pc:spChg chg="add del">
          <ac:chgData name="Najdat AlSoufi" userId="783524fc-1365-4f55-955b-2e67467706c1" providerId="ADAL" clId="{61C89C82-ED34-4F9A-95CB-8DAEAC9894B5}" dt="2020-01-19T22:47:10.623" v="323" actId="26606"/>
          <ac:spMkLst>
            <pc:docMk/>
            <pc:sldMk cId="1518153108" sldId="3783"/>
            <ac:spMk id="214" creationId="{55A52C45-1FCB-4636-A80F-2849B8226C01}"/>
          </ac:spMkLst>
        </pc:spChg>
        <pc:spChg chg="add del">
          <ac:chgData name="Najdat AlSoufi" userId="783524fc-1365-4f55-955b-2e67467706c1" providerId="ADAL" clId="{61C89C82-ED34-4F9A-95CB-8DAEAC9894B5}" dt="2020-01-19T22:47:10.623" v="323" actId="26606"/>
          <ac:spMkLst>
            <pc:docMk/>
            <pc:sldMk cId="1518153108" sldId="3783"/>
            <ac:spMk id="215" creationId="{768EB4DD-3704-43AD-92B3-C4E0C6EA92CB}"/>
          </ac:spMkLst>
        </pc:spChg>
        <pc:spChg chg="add del">
          <ac:chgData name="Najdat AlSoufi" userId="783524fc-1365-4f55-955b-2e67467706c1" providerId="ADAL" clId="{61C89C82-ED34-4F9A-95CB-8DAEAC9894B5}" dt="2020-01-19T22:47:38.313" v="331" actId="26606"/>
          <ac:spMkLst>
            <pc:docMk/>
            <pc:sldMk cId="1518153108" sldId="3783"/>
            <ac:spMk id="217" creationId="{E45CA849-654C-4173-AD99-B3A2528275F5}"/>
          </ac:spMkLst>
        </pc:spChg>
        <pc:spChg chg="add del">
          <ac:chgData name="Najdat AlSoufi" userId="783524fc-1365-4f55-955b-2e67467706c1" providerId="ADAL" clId="{61C89C82-ED34-4F9A-95CB-8DAEAC9894B5}" dt="2020-01-19T22:47:38.313" v="331" actId="26606"/>
          <ac:spMkLst>
            <pc:docMk/>
            <pc:sldMk cId="1518153108" sldId="3783"/>
            <ac:spMk id="218" creationId="{3E23A947-2D45-4208-AE2B-64948C87A3EB}"/>
          </ac:spMkLst>
        </pc:spChg>
        <pc:spChg chg="add del">
          <ac:chgData name="Najdat AlSoufi" userId="783524fc-1365-4f55-955b-2e67467706c1" providerId="ADAL" clId="{61C89C82-ED34-4F9A-95CB-8DAEAC9894B5}" dt="2020-01-19T22:47:38.313" v="331" actId="26606"/>
          <ac:spMkLst>
            <pc:docMk/>
            <pc:sldMk cId="1518153108" sldId="3783"/>
            <ac:spMk id="219" creationId="{E5BBB0F9-6A59-4D02-A9C7-A2D6516684CE}"/>
          </ac:spMkLst>
        </pc:spChg>
        <pc:grpChg chg="add del">
          <ac:chgData name="Najdat AlSoufi" userId="783524fc-1365-4f55-955b-2e67467706c1" providerId="ADAL" clId="{61C89C82-ED34-4F9A-95CB-8DAEAC9894B5}" dt="2020-01-19T22:45:52.254" v="305" actId="26606"/>
          <ac:grpSpMkLst>
            <pc:docMk/>
            <pc:sldMk cId="1518153108" sldId="3783"/>
            <ac:grpSpMk id="178" creationId="{24413201-85BF-4680-A7D4-10CDBD03569C}"/>
          </ac:grpSpMkLst>
        </pc:grpChg>
        <pc:picChg chg="add del mod">
          <ac:chgData name="Najdat AlSoufi" userId="783524fc-1365-4f55-955b-2e67467706c1" providerId="ADAL" clId="{61C89C82-ED34-4F9A-95CB-8DAEAC9894B5}" dt="2020-01-19T22:44:52.277" v="289"/>
          <ac:picMkLst>
            <pc:docMk/>
            <pc:sldMk cId="1518153108" sldId="3783"/>
            <ac:picMk id="3" creationId="{77B89590-7D11-4196-82D8-54E6B88C48A1}"/>
          </ac:picMkLst>
        </pc:picChg>
        <pc:picChg chg="add del mod ord">
          <ac:chgData name="Najdat AlSoufi" userId="783524fc-1365-4f55-955b-2e67467706c1" providerId="ADAL" clId="{61C89C82-ED34-4F9A-95CB-8DAEAC9894B5}" dt="2020-01-19T22:47:32.144" v="329" actId="478"/>
          <ac:picMkLst>
            <pc:docMk/>
            <pc:sldMk cId="1518153108" sldId="3783"/>
            <ac:picMk id="5" creationId="{22D821AC-7262-4905-ABEB-4D38A472DC43}"/>
          </ac:picMkLst>
        </pc:picChg>
        <pc:picChg chg="add mod">
          <ac:chgData name="Najdat AlSoufi" userId="783524fc-1365-4f55-955b-2e67467706c1" providerId="ADAL" clId="{61C89C82-ED34-4F9A-95CB-8DAEAC9894B5}" dt="2020-01-19T23:21:16.741" v="501" actId="1076"/>
          <ac:picMkLst>
            <pc:docMk/>
            <pc:sldMk cId="1518153108" sldId="3783"/>
            <ac:picMk id="6" creationId="{32A93805-7739-425E-B85F-E3266E4D0B89}"/>
          </ac:picMkLst>
        </pc:picChg>
        <pc:picChg chg="add del">
          <ac:chgData name="Najdat AlSoufi" userId="783524fc-1365-4f55-955b-2e67467706c1" providerId="ADAL" clId="{61C89C82-ED34-4F9A-95CB-8DAEAC9894B5}" dt="2020-01-19T22:45:49.113" v="303" actId="26606"/>
          <ac:picMkLst>
            <pc:docMk/>
            <pc:sldMk cId="1518153108" sldId="3783"/>
            <ac:picMk id="161" creationId="{D266A5D8-E184-4E8F-9001-D6F41E3974FE}"/>
          </ac:picMkLst>
        </pc:picChg>
        <pc:picChg chg="add del">
          <ac:chgData name="Najdat AlSoufi" userId="783524fc-1365-4f55-955b-2e67467706c1" providerId="ADAL" clId="{61C89C82-ED34-4F9A-95CB-8DAEAC9894B5}" dt="2020-01-19T22:45:49.113" v="303" actId="26606"/>
          <ac:picMkLst>
            <pc:docMk/>
            <pc:sldMk cId="1518153108" sldId="3783"/>
            <ac:picMk id="164" creationId="{4EB1D02B-BBFA-4A97-A021-7816ECC34904}"/>
          </ac:picMkLst>
        </pc:picChg>
        <pc:cxnChg chg="add del">
          <ac:chgData name="Najdat AlSoufi" userId="783524fc-1365-4f55-955b-2e67467706c1" providerId="ADAL" clId="{61C89C82-ED34-4F9A-95CB-8DAEAC9894B5}" dt="2020-01-19T22:45:47.889" v="301" actId="26606"/>
          <ac:cxnSpMkLst>
            <pc:docMk/>
            <pc:sldMk cId="1518153108" sldId="3783"/>
            <ac:cxnSpMk id="95" creationId="{3EFADC67-92A1-44FB-8691-D8CD71A21EFA}"/>
          </ac:cxnSpMkLst>
        </pc:cxnChg>
        <pc:cxnChg chg="add del">
          <ac:chgData name="Najdat AlSoufi" userId="783524fc-1365-4f55-955b-2e67467706c1" providerId="ADAL" clId="{61C89C82-ED34-4F9A-95CB-8DAEAC9894B5}" dt="2020-01-19T22:45:47.889" v="301" actId="26606"/>
          <ac:cxnSpMkLst>
            <pc:docMk/>
            <pc:sldMk cId="1518153108" sldId="3783"/>
            <ac:cxnSpMk id="99" creationId="{EE9C6408-AA0E-411D-A5D2-E5F13306F898}"/>
          </ac:cxnSpMkLst>
        </pc:cxnChg>
        <pc:cxnChg chg="add del">
          <ac:chgData name="Najdat AlSoufi" userId="783524fc-1365-4f55-955b-2e67467706c1" providerId="ADAL" clId="{61C89C82-ED34-4F9A-95CB-8DAEAC9894B5}" dt="2020-01-19T22:45:52.254" v="305" actId="26606"/>
          <ac:cxnSpMkLst>
            <pc:docMk/>
            <pc:sldMk cId="1518153108" sldId="3783"/>
            <ac:cxnSpMk id="122" creationId="{827752EF-DAA7-4BF0-A506-7BB5FF0336D6}"/>
          </ac:cxnSpMkLst>
        </pc:cxnChg>
        <pc:cxnChg chg="add del">
          <ac:chgData name="Najdat AlSoufi" userId="783524fc-1365-4f55-955b-2e67467706c1" providerId="ADAL" clId="{61C89C82-ED34-4F9A-95CB-8DAEAC9894B5}" dt="2020-01-19T22:43:52.422" v="262" actId="26606"/>
          <ac:cxnSpMkLst>
            <pc:docMk/>
            <pc:sldMk cId="1518153108" sldId="3783"/>
            <ac:cxnSpMk id="131" creationId="{AA2EAA10-076F-46BD-8F0F-B9A2FB77A85C}"/>
          </ac:cxnSpMkLst>
        </pc:cxnChg>
        <pc:cxnChg chg="add del">
          <ac:chgData name="Najdat AlSoufi" userId="783524fc-1365-4f55-955b-2e67467706c1" providerId="ADAL" clId="{61C89C82-ED34-4F9A-95CB-8DAEAC9894B5}" dt="2020-01-19T22:43:52.422" v="262" actId="26606"/>
          <ac:cxnSpMkLst>
            <pc:docMk/>
            <pc:sldMk cId="1518153108" sldId="3783"/>
            <ac:cxnSpMk id="133" creationId="{D891E407-403B-4764-86C9-33A56D3BCAA3}"/>
          </ac:cxnSpMkLst>
        </pc:cxnChg>
        <pc:cxnChg chg="add del">
          <ac:chgData name="Najdat AlSoufi" userId="783524fc-1365-4f55-955b-2e67467706c1" providerId="ADAL" clId="{61C89C82-ED34-4F9A-95CB-8DAEAC9894B5}" dt="2020-01-19T22:44:15.747" v="272" actId="26606"/>
          <ac:cxnSpMkLst>
            <pc:docMk/>
            <pc:sldMk cId="1518153108" sldId="3783"/>
            <ac:cxnSpMk id="155" creationId="{E2FFB46B-05BC-4950-B18A-9593FDAE6ED7}"/>
          </ac:cxnSpMkLst>
        </pc:cxnChg>
        <pc:cxnChg chg="add del">
          <ac:chgData name="Najdat AlSoufi" userId="783524fc-1365-4f55-955b-2e67467706c1" providerId="ADAL" clId="{61C89C82-ED34-4F9A-95CB-8DAEAC9894B5}" dt="2020-01-19T22:44:18.623" v="274" actId="26606"/>
          <ac:cxnSpMkLst>
            <pc:docMk/>
            <pc:sldMk cId="1518153108" sldId="3783"/>
            <ac:cxnSpMk id="159" creationId="{AA2EAA10-076F-46BD-8F0F-B9A2FB77A85C}"/>
          </ac:cxnSpMkLst>
        </pc:cxnChg>
        <pc:cxnChg chg="add del">
          <ac:chgData name="Najdat AlSoufi" userId="783524fc-1365-4f55-955b-2e67467706c1" providerId="ADAL" clId="{61C89C82-ED34-4F9A-95CB-8DAEAC9894B5}" dt="2020-01-19T22:44:18.623" v="274" actId="26606"/>
          <ac:cxnSpMkLst>
            <pc:docMk/>
            <pc:sldMk cId="1518153108" sldId="3783"/>
            <ac:cxnSpMk id="160" creationId="{D891E407-403B-4764-86C9-33A56D3BCAA3}"/>
          </ac:cxnSpMkLst>
        </pc:cxnChg>
        <pc:cxnChg chg="add del">
          <ac:chgData name="Najdat AlSoufi" userId="783524fc-1365-4f55-955b-2e67467706c1" providerId="ADAL" clId="{61C89C82-ED34-4F9A-95CB-8DAEAC9894B5}" dt="2020-01-19T22:44:20.079" v="278" actId="26606"/>
          <ac:cxnSpMkLst>
            <pc:docMk/>
            <pc:sldMk cId="1518153108" sldId="3783"/>
            <ac:cxnSpMk id="166" creationId="{AA2EAA10-076F-46BD-8F0F-B9A2FB77A85C}"/>
          </ac:cxnSpMkLst>
        </pc:cxnChg>
        <pc:cxnChg chg="add del">
          <ac:chgData name="Najdat AlSoufi" userId="783524fc-1365-4f55-955b-2e67467706c1" providerId="ADAL" clId="{61C89C82-ED34-4F9A-95CB-8DAEAC9894B5}" dt="2020-01-19T22:44:20.079" v="278" actId="26606"/>
          <ac:cxnSpMkLst>
            <pc:docMk/>
            <pc:sldMk cId="1518153108" sldId="3783"/>
            <ac:cxnSpMk id="167" creationId="{D891E407-403B-4764-86C9-33A56D3BCAA3}"/>
          </ac:cxnSpMkLst>
        </pc:cxnChg>
        <pc:cxnChg chg="add del">
          <ac:chgData name="Najdat AlSoufi" userId="783524fc-1365-4f55-955b-2e67467706c1" providerId="ADAL" clId="{61C89C82-ED34-4F9A-95CB-8DAEAC9894B5}" dt="2020-01-19T22:47:05.802" v="317" actId="26606"/>
          <ac:cxnSpMkLst>
            <pc:docMk/>
            <pc:sldMk cId="1518153108" sldId="3783"/>
            <ac:cxnSpMk id="201" creationId="{E2FFB46B-05BC-4950-B18A-9593FDAE6ED7}"/>
          </ac:cxnSpMkLst>
        </pc:cxnChg>
      </pc:sldChg>
      <pc:sldChg chg="addSp delSp add del">
        <pc:chgData name="Najdat AlSoufi" userId="783524fc-1365-4f55-955b-2e67467706c1" providerId="ADAL" clId="{61C89C82-ED34-4F9A-95CB-8DAEAC9894B5}" dt="2020-01-19T22:22:38.687" v="15"/>
        <pc:sldMkLst>
          <pc:docMk/>
          <pc:sldMk cId="2083509037" sldId="3783"/>
        </pc:sldMkLst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4" creationId="{EFC13437-C4F5-4E3F-AECE-52BD983EA1C4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5" creationId="{CB0B1605-1B33-4233-8F71-93B36074FC82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6" creationId="{6019F425-F624-439D-8611-0F3969AF13CD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7" creationId="{16464102-B9CA-4609-A69A-8E4EAF3EE674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8" creationId="{875EFFE2-C87D-4DF3-AB92-74FF464EE68C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9" creationId="{BB43089F-26BF-419D-9AF3-EDC930850F27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10" creationId="{5AEE1008-BBF9-4274-935D-63157EE35C50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11" creationId="{685C78F5-5B8E-46A9-9E86-A1E994C90F89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12" creationId="{FB251689-7725-4C11-8BB8-4DA1BA8B28B9}"/>
          </ac:spMkLst>
        </pc:spChg>
        <pc:spChg chg="add del">
          <ac:chgData name="Najdat AlSoufi" userId="783524fc-1365-4f55-955b-2e67467706c1" providerId="ADAL" clId="{61C89C82-ED34-4F9A-95CB-8DAEAC9894B5}" dt="2020-01-19T22:22:26.783" v="10"/>
          <ac:spMkLst>
            <pc:docMk/>
            <pc:sldMk cId="2083509037" sldId="3783"/>
            <ac:spMk id="13" creationId="{66489DFC-8BAF-460F-94E1-EC5883CBA74C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14" creationId="{FA933946-6023-49D4-A233-4F5CE1CEBC82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15" creationId="{9C302E8E-A873-468F-864F-5014EAECC943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16" creationId="{F6B46823-A3E6-4173-B092-503AA9057278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17" creationId="{92AFC5F7-C5E3-46AB-B120-97BE0B0839B8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18" creationId="{A7D1D780-E056-457B-8C8E-5ED19111052F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19" creationId="{CCA7B6B0-7E7E-46FF-95A4-20ABD8E58812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20" creationId="{77887029-4289-4107-A780-EF8525D31ECB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21" creationId="{9FEA7620-F455-442E-A33C-5B992974267F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22" creationId="{C49DA3F5-D9A3-4C6A-9D47-F792EF07BD76}"/>
          </ac:spMkLst>
        </pc:spChg>
        <pc:spChg chg="add del">
          <ac:chgData name="Najdat AlSoufi" userId="783524fc-1365-4f55-955b-2e67467706c1" providerId="ADAL" clId="{61C89C82-ED34-4F9A-95CB-8DAEAC9894B5}" dt="2020-01-19T22:22:30.846" v="12"/>
          <ac:spMkLst>
            <pc:docMk/>
            <pc:sldMk cId="2083509037" sldId="3783"/>
            <ac:spMk id="23" creationId="{86E8A8DF-8B3E-4120-AA12-255E8439A2D5}"/>
          </ac:spMkLst>
        </pc:spChg>
      </pc:sldChg>
      <pc:sldChg chg="addSp delSp modSp add del mod">
        <pc:chgData name="Najdat AlSoufi" userId="783524fc-1365-4f55-955b-2e67467706c1" providerId="ADAL" clId="{61C89C82-ED34-4F9A-95CB-8DAEAC9894B5}" dt="2020-01-19T22:25:32.858" v="52" actId="47"/>
        <pc:sldMkLst>
          <pc:docMk/>
          <pc:sldMk cId="3730518420" sldId="3783"/>
        </pc:sldMkLst>
        <pc:spChg chg="mod">
          <ac:chgData name="Najdat AlSoufi" userId="783524fc-1365-4f55-955b-2e67467706c1" providerId="ADAL" clId="{61C89C82-ED34-4F9A-95CB-8DAEAC9894B5}" dt="2020-01-19T22:22:48.989" v="18"/>
          <ac:spMkLst>
            <pc:docMk/>
            <pc:sldMk cId="3730518420" sldId="3783"/>
            <ac:spMk id="2" creationId="{59FE1ED9-6A6B-4C40-A82B-1BE1B164E84A}"/>
          </ac:spMkLst>
        </pc:spChg>
        <pc:spChg chg="add del mod">
          <ac:chgData name="Najdat AlSoufi" userId="783524fc-1365-4f55-955b-2e67467706c1" providerId="ADAL" clId="{61C89C82-ED34-4F9A-95CB-8DAEAC9894B5}" dt="2020-01-19T22:24:32.659" v="42" actId="14100"/>
          <ac:spMkLst>
            <pc:docMk/>
            <pc:sldMk cId="3730518420" sldId="3783"/>
            <ac:spMk id="3" creationId="{3D47C4CA-C93A-4A0E-BA41-B4B887D5D92D}"/>
          </ac:spMkLst>
        </pc:spChg>
        <pc:spChg chg="add del mod">
          <ac:chgData name="Najdat AlSoufi" userId="783524fc-1365-4f55-955b-2e67467706c1" providerId="ADAL" clId="{61C89C82-ED34-4F9A-95CB-8DAEAC9894B5}" dt="2020-01-19T22:24:09.333" v="39"/>
          <ac:spMkLst>
            <pc:docMk/>
            <pc:sldMk cId="3730518420" sldId="3783"/>
            <ac:spMk id="4" creationId="{063F4084-8886-458D-AE35-FED365592444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5" creationId="{444731D5-BA8A-40D9-8F02-EAB894143A3C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6" creationId="{B57C7DA3-353B-4358-8687-56445F87F341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7" creationId="{0C859F9A-2C3D-449B-82EF-311B51219D8B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8" creationId="{27B37839-02FE-41D0-A8C0-45DCF8747F4E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9" creationId="{55B7CE3A-5602-4F3D-8319-1DD8A4E4F220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10" creationId="{556D719E-BD30-47F5-AE23-D36B3D22184C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11" creationId="{507C945C-DC48-45FC-A7A0-A7A6B9DC3E4C}"/>
          </ac:spMkLst>
        </pc:spChg>
        <pc:spChg chg="add del mod">
          <ac:chgData name="Najdat AlSoufi" userId="783524fc-1365-4f55-955b-2e67467706c1" providerId="ADAL" clId="{61C89C82-ED34-4F9A-95CB-8DAEAC9894B5}" dt="2020-01-19T22:24:04.231" v="33"/>
          <ac:spMkLst>
            <pc:docMk/>
            <pc:sldMk cId="3730518420" sldId="3783"/>
            <ac:spMk id="12" creationId="{331E5E02-EA58-4D29-B83E-CA2EBADF18DE}"/>
          </ac:spMkLst>
        </pc:spChg>
        <pc:spChg chg="add del mod">
          <ac:chgData name="Najdat AlSoufi" userId="783524fc-1365-4f55-955b-2e67467706c1" providerId="ADAL" clId="{61C89C82-ED34-4F9A-95CB-8DAEAC9894B5}" dt="2020-01-19T22:24:03.480" v="31"/>
          <ac:spMkLst>
            <pc:docMk/>
            <pc:sldMk cId="3730518420" sldId="3783"/>
            <ac:spMk id="13" creationId="{FD8C3619-1880-44BF-9E54-76EC4DC7BBB3}"/>
          </ac:spMkLst>
        </pc:spChg>
        <pc:spChg chg="add mod">
          <ac:chgData name="Najdat AlSoufi" userId="783524fc-1365-4f55-955b-2e67467706c1" providerId="ADAL" clId="{61C89C82-ED34-4F9A-95CB-8DAEAC9894B5}" dt="2020-01-19T22:25:08.518" v="51" actId="1076"/>
          <ac:spMkLst>
            <pc:docMk/>
            <pc:sldMk cId="3730518420" sldId="3783"/>
            <ac:spMk id="14" creationId="{E1BF9D0B-FD73-4B94-A563-FF6D2CA2BBEA}"/>
          </ac:spMkLst>
        </pc:spChg>
        <pc:spChg chg="add mod">
          <ac:chgData name="Najdat AlSoufi" userId="783524fc-1365-4f55-955b-2e67467706c1" providerId="ADAL" clId="{61C89C82-ED34-4F9A-95CB-8DAEAC9894B5}" dt="2020-01-19T22:25:04.745" v="50"/>
          <ac:spMkLst>
            <pc:docMk/>
            <pc:sldMk cId="3730518420" sldId="3783"/>
            <ac:spMk id="15" creationId="{9544AFA7-C3F1-40AB-A5B8-66A4426EECB8}"/>
          </ac:spMkLst>
        </pc:spChg>
      </pc:sldChg>
      <pc:sldChg chg="addSp delSp modSp add mod ord">
        <pc:chgData name="Najdat AlSoufi" userId="783524fc-1365-4f55-955b-2e67467706c1" providerId="ADAL" clId="{61C89C82-ED34-4F9A-95CB-8DAEAC9894B5}" dt="2020-01-19T23:03:11.099" v="475" actId="1076"/>
        <pc:sldMkLst>
          <pc:docMk/>
          <pc:sldMk cId="1870072228" sldId="3784"/>
        </pc:sldMkLst>
        <pc:spChg chg="mod">
          <ac:chgData name="Najdat AlSoufi" userId="783524fc-1365-4f55-955b-2e67467706c1" providerId="ADAL" clId="{61C89C82-ED34-4F9A-95CB-8DAEAC9894B5}" dt="2020-01-19T22:57:40.574" v="372" actId="20577"/>
          <ac:spMkLst>
            <pc:docMk/>
            <pc:sldMk cId="1870072228" sldId="3784"/>
            <ac:spMk id="2" creationId="{51551717-AC85-4081-AF74-997A01606AF2}"/>
          </ac:spMkLst>
        </pc:spChg>
        <pc:picChg chg="add del mod">
          <ac:chgData name="Najdat AlSoufi" userId="783524fc-1365-4f55-955b-2e67467706c1" providerId="ADAL" clId="{61C89C82-ED34-4F9A-95CB-8DAEAC9894B5}" dt="2020-01-19T22:55:34.636" v="342" actId="478"/>
          <ac:picMkLst>
            <pc:docMk/>
            <pc:sldMk cId="1870072228" sldId="3784"/>
            <ac:picMk id="3" creationId="{AB561428-CE94-4F53-913E-70A547D7F2BC}"/>
          </ac:picMkLst>
        </pc:picChg>
        <pc:picChg chg="add del mod">
          <ac:chgData name="Najdat AlSoufi" userId="783524fc-1365-4f55-955b-2e67467706c1" providerId="ADAL" clId="{61C89C82-ED34-4F9A-95CB-8DAEAC9894B5}" dt="2020-01-19T22:59:10.383" v="461" actId="478"/>
          <ac:picMkLst>
            <pc:docMk/>
            <pc:sldMk cId="1870072228" sldId="3784"/>
            <ac:picMk id="4" creationId="{8F50600A-4D17-4E78-842E-4B3808BAAB18}"/>
          </ac:picMkLst>
        </pc:picChg>
        <pc:picChg chg="add del mod">
          <ac:chgData name="Najdat AlSoufi" userId="783524fc-1365-4f55-955b-2e67467706c1" providerId="ADAL" clId="{61C89C82-ED34-4F9A-95CB-8DAEAC9894B5}" dt="2020-01-19T22:59:33.081" v="464" actId="478"/>
          <ac:picMkLst>
            <pc:docMk/>
            <pc:sldMk cId="1870072228" sldId="3784"/>
            <ac:picMk id="5" creationId="{1AADC1CC-F967-41F5-97DE-444CDA3D5458}"/>
          </ac:picMkLst>
        </pc:picChg>
        <pc:picChg chg="del">
          <ac:chgData name="Najdat AlSoufi" userId="783524fc-1365-4f55-955b-2e67467706c1" providerId="ADAL" clId="{61C89C82-ED34-4F9A-95CB-8DAEAC9894B5}" dt="2020-01-19T22:54:53.292" v="336" actId="478"/>
          <ac:picMkLst>
            <pc:docMk/>
            <pc:sldMk cId="1870072228" sldId="3784"/>
            <ac:picMk id="6" creationId="{32A93805-7739-425E-B85F-E3266E4D0B89}"/>
          </ac:picMkLst>
        </pc:picChg>
        <pc:picChg chg="add del mod">
          <ac:chgData name="Najdat AlSoufi" userId="783524fc-1365-4f55-955b-2e67467706c1" providerId="ADAL" clId="{61C89C82-ED34-4F9A-95CB-8DAEAC9894B5}" dt="2020-01-19T23:01:06.808" v="473" actId="21"/>
          <ac:picMkLst>
            <pc:docMk/>
            <pc:sldMk cId="1870072228" sldId="3784"/>
            <ac:picMk id="7" creationId="{213ADA8B-238B-4056-92E8-8B5C56817BE2}"/>
          </ac:picMkLst>
        </pc:picChg>
        <pc:picChg chg="add mod">
          <ac:chgData name="Najdat AlSoufi" userId="783524fc-1365-4f55-955b-2e67467706c1" providerId="ADAL" clId="{61C89C82-ED34-4F9A-95CB-8DAEAC9894B5}" dt="2020-01-19T23:03:11.099" v="475" actId="1076"/>
          <ac:picMkLst>
            <pc:docMk/>
            <pc:sldMk cId="1870072228" sldId="3784"/>
            <ac:picMk id="8" creationId="{0994BC6D-3E51-495E-948D-DA828A0C8E3E}"/>
          </ac:picMkLst>
        </pc:picChg>
      </pc:sldChg>
      <pc:sldChg chg="addSp delSp modSp add mod">
        <pc:chgData name="Najdat AlSoufi" userId="783524fc-1365-4f55-955b-2e67467706c1" providerId="ADAL" clId="{61C89C82-ED34-4F9A-95CB-8DAEAC9894B5}" dt="2020-01-19T23:04:12.901" v="481" actId="1076"/>
        <pc:sldMkLst>
          <pc:docMk/>
          <pc:sldMk cId="3201280870" sldId="3785"/>
        </pc:sldMkLst>
        <pc:spChg chg="mod">
          <ac:chgData name="Najdat AlSoufi" userId="783524fc-1365-4f55-955b-2e67467706c1" providerId="ADAL" clId="{61C89C82-ED34-4F9A-95CB-8DAEAC9894B5}" dt="2020-01-19T22:58:37.119" v="460" actId="20577"/>
          <ac:spMkLst>
            <pc:docMk/>
            <pc:sldMk cId="3201280870" sldId="3785"/>
            <ac:spMk id="2" creationId="{51551717-AC85-4081-AF74-997A01606AF2}"/>
          </ac:spMkLst>
        </pc:spChg>
        <pc:picChg chg="add del mod">
          <ac:chgData name="Najdat AlSoufi" userId="783524fc-1365-4f55-955b-2e67467706c1" providerId="ADAL" clId="{61C89C82-ED34-4F9A-95CB-8DAEAC9894B5}" dt="2020-01-19T23:04:06.318" v="479" actId="478"/>
          <ac:picMkLst>
            <pc:docMk/>
            <pc:sldMk cId="3201280870" sldId="3785"/>
            <ac:picMk id="3" creationId="{0C8C57A3-A853-4C3B-8BDA-A45CB72DC535}"/>
          </ac:picMkLst>
        </pc:picChg>
        <pc:picChg chg="del">
          <ac:chgData name="Najdat AlSoufi" userId="783524fc-1365-4f55-955b-2e67467706c1" providerId="ADAL" clId="{61C89C82-ED34-4F9A-95CB-8DAEAC9894B5}" dt="2020-01-19T23:00:41.369" v="470" actId="478"/>
          <ac:picMkLst>
            <pc:docMk/>
            <pc:sldMk cId="3201280870" sldId="3785"/>
            <ac:picMk id="4" creationId="{8F50600A-4D17-4E78-842E-4B3808BAAB18}"/>
          </ac:picMkLst>
        </pc:picChg>
        <pc:picChg chg="add mod">
          <ac:chgData name="Najdat AlSoufi" userId="783524fc-1365-4f55-955b-2e67467706c1" providerId="ADAL" clId="{61C89C82-ED34-4F9A-95CB-8DAEAC9894B5}" dt="2020-01-19T23:04:12.901" v="481" actId="1076"/>
          <ac:picMkLst>
            <pc:docMk/>
            <pc:sldMk cId="3201280870" sldId="3785"/>
            <ac:picMk id="5" creationId="{B1CD26E3-E433-40D4-9EF5-A5F39B101B5D}"/>
          </ac:picMkLst>
        </pc:picChg>
      </pc:sldChg>
      <pc:sldChg chg="addSp delSp modSp add mod ord">
        <pc:chgData name="Najdat AlSoufi" userId="783524fc-1365-4f55-955b-2e67467706c1" providerId="ADAL" clId="{61C89C82-ED34-4F9A-95CB-8DAEAC9894B5}" dt="2020-01-19T23:03:48.518" v="478" actId="1076"/>
        <pc:sldMkLst>
          <pc:docMk/>
          <pc:sldMk cId="1204432287" sldId="3786"/>
        </pc:sldMkLst>
        <pc:spChg chg="mod">
          <ac:chgData name="Najdat AlSoufi" userId="783524fc-1365-4f55-955b-2e67467706c1" providerId="ADAL" clId="{61C89C82-ED34-4F9A-95CB-8DAEAC9894B5}" dt="2020-01-19T22:58:04.087" v="399" actId="20577"/>
          <ac:spMkLst>
            <pc:docMk/>
            <pc:sldMk cId="1204432287" sldId="3786"/>
            <ac:spMk id="2" creationId="{51551717-AC85-4081-AF74-997A01606AF2}"/>
          </ac:spMkLst>
        </pc:spChg>
        <pc:picChg chg="add del mod">
          <ac:chgData name="Najdat AlSoufi" userId="783524fc-1365-4f55-955b-2e67467706c1" providerId="ADAL" clId="{61C89C82-ED34-4F9A-95CB-8DAEAC9894B5}" dt="2020-01-19T23:03:35.157" v="476" actId="478"/>
          <ac:picMkLst>
            <pc:docMk/>
            <pc:sldMk cId="1204432287" sldId="3786"/>
            <ac:picMk id="3" creationId="{927118E4-010C-4D2B-99E4-C675C5AF67C0}"/>
          </ac:picMkLst>
        </pc:picChg>
        <pc:picChg chg="del">
          <ac:chgData name="Najdat AlSoufi" userId="783524fc-1365-4f55-955b-2e67467706c1" providerId="ADAL" clId="{61C89C82-ED34-4F9A-95CB-8DAEAC9894B5}" dt="2020-01-19T22:59:41.354" v="466" actId="478"/>
          <ac:picMkLst>
            <pc:docMk/>
            <pc:sldMk cId="1204432287" sldId="3786"/>
            <ac:picMk id="4" creationId="{8F50600A-4D17-4E78-842E-4B3808BAAB18}"/>
          </ac:picMkLst>
        </pc:picChg>
        <pc:picChg chg="add mod">
          <ac:chgData name="Najdat AlSoufi" userId="783524fc-1365-4f55-955b-2e67467706c1" providerId="ADAL" clId="{61C89C82-ED34-4F9A-95CB-8DAEAC9894B5}" dt="2020-01-19T23:03:48.518" v="478" actId="1076"/>
          <ac:picMkLst>
            <pc:docMk/>
            <pc:sldMk cId="1204432287" sldId="3786"/>
            <ac:picMk id="5" creationId="{520A50DA-2716-4747-9E96-D0478976C3D8}"/>
          </ac:picMkLst>
        </pc:picChg>
      </pc:sldChg>
      <pc:sldChg chg="delSp add del mod">
        <pc:chgData name="Najdat AlSoufi" userId="783524fc-1365-4f55-955b-2e67467706c1" providerId="ADAL" clId="{61C89C82-ED34-4F9A-95CB-8DAEAC9894B5}" dt="2020-01-19T23:07:39.055" v="484" actId="2696"/>
        <pc:sldMkLst>
          <pc:docMk/>
          <pc:sldMk cId="117047839" sldId="3787"/>
        </pc:sldMkLst>
        <pc:picChg chg="del">
          <ac:chgData name="Najdat AlSoufi" userId="783524fc-1365-4f55-955b-2e67467706c1" providerId="ADAL" clId="{61C89C82-ED34-4F9A-95CB-8DAEAC9894B5}" dt="2020-01-19T23:07:31.160" v="483" actId="478"/>
          <ac:picMkLst>
            <pc:docMk/>
            <pc:sldMk cId="117047839" sldId="3787"/>
            <ac:picMk id="6" creationId="{360DF636-1BD1-4E60-9673-337C5DD39008}"/>
          </ac:picMkLst>
        </pc:picChg>
      </pc:sldChg>
      <pc:sldChg chg="addSp delSp modSp add del mod setBg">
        <pc:chgData name="Najdat AlSoufi" userId="783524fc-1365-4f55-955b-2e67467706c1" providerId="ADAL" clId="{61C89C82-ED34-4F9A-95CB-8DAEAC9894B5}" dt="2020-01-19T23:19:33.441" v="497" actId="47"/>
        <pc:sldMkLst>
          <pc:docMk/>
          <pc:sldMk cId="2533535738" sldId="3787"/>
        </pc:sldMkLst>
        <pc:spChg chg="mod">
          <ac:chgData name="Najdat AlSoufi" userId="783524fc-1365-4f55-955b-2e67467706c1" providerId="ADAL" clId="{61C89C82-ED34-4F9A-95CB-8DAEAC9894B5}" dt="2020-01-19T23:18:24.960" v="496" actId="26606"/>
          <ac:spMkLst>
            <pc:docMk/>
            <pc:sldMk cId="2533535738" sldId="3787"/>
            <ac:spMk id="2" creationId="{2A4AE8AD-2EA2-4733-B209-8078E5E62F1A}"/>
          </ac:spMkLst>
        </pc:spChg>
        <pc:spChg chg="del">
          <ac:chgData name="Najdat AlSoufi" userId="783524fc-1365-4f55-955b-2e67467706c1" providerId="ADAL" clId="{61C89C82-ED34-4F9A-95CB-8DAEAC9894B5}" dt="2020-01-19T23:17:41.951" v="495" actId="478"/>
          <ac:spMkLst>
            <pc:docMk/>
            <pc:sldMk cId="2533535738" sldId="3787"/>
            <ac:spMk id="3" creationId="{4BB0BFC6-B0F7-47C1-9140-17F8BF5C61D2}"/>
          </ac:spMkLst>
        </pc:spChg>
        <pc:spChg chg="add">
          <ac:chgData name="Najdat AlSoufi" userId="783524fc-1365-4f55-955b-2e67467706c1" providerId="ADAL" clId="{61C89C82-ED34-4F9A-95CB-8DAEAC9894B5}" dt="2020-01-19T23:18:24.960" v="496" actId="26606"/>
          <ac:spMkLst>
            <pc:docMk/>
            <pc:sldMk cId="2533535738" sldId="3787"/>
            <ac:spMk id="7" creationId="{A7895A40-19A4-42D6-9D30-DBC1E8002635}"/>
          </ac:spMkLst>
        </pc:spChg>
        <pc:spChg chg="add">
          <ac:chgData name="Najdat AlSoufi" userId="783524fc-1365-4f55-955b-2e67467706c1" providerId="ADAL" clId="{61C89C82-ED34-4F9A-95CB-8DAEAC9894B5}" dt="2020-01-19T23:18:24.960" v="496" actId="26606"/>
          <ac:spMkLst>
            <pc:docMk/>
            <pc:sldMk cId="2533535738" sldId="3787"/>
            <ac:spMk id="9" creationId="{02F429C4-ABC9-46FC-818A-B5429CDE4A96}"/>
          </ac:spMkLst>
        </pc:spChg>
        <pc:spChg chg="add">
          <ac:chgData name="Najdat AlSoufi" userId="783524fc-1365-4f55-955b-2e67467706c1" providerId="ADAL" clId="{61C89C82-ED34-4F9A-95CB-8DAEAC9894B5}" dt="2020-01-19T23:18:24.960" v="496" actId="26606"/>
          <ac:spMkLst>
            <pc:docMk/>
            <pc:sldMk cId="2533535738" sldId="3787"/>
            <ac:spMk id="11" creationId="{2CEF98E4-3709-4952-8F42-2305CCE34FA3}"/>
          </ac:spMkLst>
        </pc:spChg>
        <pc:spChg chg="add">
          <ac:chgData name="Najdat AlSoufi" userId="783524fc-1365-4f55-955b-2e67467706c1" providerId="ADAL" clId="{61C89C82-ED34-4F9A-95CB-8DAEAC9894B5}" dt="2020-01-19T23:18:24.960" v="496" actId="26606"/>
          <ac:spMkLst>
            <pc:docMk/>
            <pc:sldMk cId="2533535738" sldId="3787"/>
            <ac:spMk id="13" creationId="{F10BCCF5-D685-47FF-B675-647EAEB72C8E}"/>
          </ac:spMkLst>
        </pc:spChg>
        <pc:spChg chg="add">
          <ac:chgData name="Najdat AlSoufi" userId="783524fc-1365-4f55-955b-2e67467706c1" providerId="ADAL" clId="{61C89C82-ED34-4F9A-95CB-8DAEAC9894B5}" dt="2020-01-19T23:18:24.960" v="496" actId="26606"/>
          <ac:spMkLst>
            <pc:docMk/>
            <pc:sldMk cId="2533535738" sldId="3787"/>
            <ac:spMk id="15" creationId="{B0EE8A42-107A-4D4C-8D56-BBAE95C7FC0D}"/>
          </ac:spMkLst>
        </pc:spChg>
      </pc:sldChg>
      <pc:sldChg chg="addSp delSp modSp add mod">
        <pc:chgData name="Najdat AlSoufi" userId="783524fc-1365-4f55-955b-2e67467706c1" providerId="ADAL" clId="{61C89C82-ED34-4F9A-95CB-8DAEAC9894B5}" dt="2020-01-19T23:24:25.332" v="512" actId="20577"/>
        <pc:sldMkLst>
          <pc:docMk/>
          <pc:sldMk cId="3044223200" sldId="3787"/>
        </pc:sldMkLst>
        <pc:spChg chg="mod">
          <ac:chgData name="Najdat AlSoufi" userId="783524fc-1365-4f55-955b-2e67467706c1" providerId="ADAL" clId="{61C89C82-ED34-4F9A-95CB-8DAEAC9894B5}" dt="2020-01-19T23:24:25.332" v="512" actId="20577"/>
          <ac:spMkLst>
            <pc:docMk/>
            <pc:sldMk cId="3044223200" sldId="3787"/>
            <ac:spMk id="2" creationId="{51551717-AC85-4081-AF74-997A01606AF2}"/>
          </ac:spMkLst>
        </pc:spChg>
        <pc:picChg chg="add mod">
          <ac:chgData name="Najdat AlSoufi" userId="783524fc-1365-4f55-955b-2e67467706c1" providerId="ADAL" clId="{61C89C82-ED34-4F9A-95CB-8DAEAC9894B5}" dt="2020-01-19T23:24:09.009" v="506" actId="1076"/>
          <ac:picMkLst>
            <pc:docMk/>
            <pc:sldMk cId="3044223200" sldId="3787"/>
            <ac:picMk id="3" creationId="{9DD6FAF3-5A06-4996-9BB1-DB41C9832147}"/>
          </ac:picMkLst>
        </pc:picChg>
        <pc:picChg chg="del">
          <ac:chgData name="Najdat AlSoufi" userId="783524fc-1365-4f55-955b-2e67467706c1" providerId="ADAL" clId="{61C89C82-ED34-4F9A-95CB-8DAEAC9894B5}" dt="2020-01-19T23:24:01.632" v="504" actId="478"/>
          <ac:picMkLst>
            <pc:docMk/>
            <pc:sldMk cId="3044223200" sldId="3787"/>
            <ac:picMk id="5" creationId="{B1CD26E3-E433-40D4-9EF5-A5F39B101B5D}"/>
          </ac:picMkLst>
        </pc:picChg>
      </pc:sldChg>
      <pc:sldChg chg="addSp delSp modSp add mod ord setBg">
        <pc:chgData name="Najdat AlSoufi" userId="783524fc-1365-4f55-955b-2e67467706c1" providerId="ADAL" clId="{61C89C82-ED34-4F9A-95CB-8DAEAC9894B5}" dt="2020-01-19T23:45:41.013" v="661"/>
        <pc:sldMkLst>
          <pc:docMk/>
          <pc:sldMk cId="2666742512" sldId="3788"/>
        </pc:sldMkLst>
        <pc:spChg chg="mod">
          <ac:chgData name="Najdat AlSoufi" userId="783524fc-1365-4f55-955b-2e67467706c1" providerId="ADAL" clId="{61C89C82-ED34-4F9A-95CB-8DAEAC9894B5}" dt="2020-01-19T23:27:57.711" v="527" actId="26606"/>
          <ac:spMkLst>
            <pc:docMk/>
            <pc:sldMk cId="2666742512" sldId="3788"/>
            <ac:spMk id="2" creationId="{111AE971-1FE6-4002-9D7E-698F0E7A6A70}"/>
          </ac:spMkLst>
        </pc:spChg>
        <pc:spChg chg="add del mod">
          <ac:chgData name="Najdat AlSoufi" userId="783524fc-1365-4f55-955b-2e67467706c1" providerId="ADAL" clId="{61C89C82-ED34-4F9A-95CB-8DAEAC9894B5}" dt="2020-01-19T23:27:57.711" v="527" actId="26606"/>
          <ac:spMkLst>
            <pc:docMk/>
            <pc:sldMk cId="2666742512" sldId="3788"/>
            <ac:spMk id="3" creationId="{ACD86352-63E6-478A-B0AD-4678F7B75053}"/>
          </ac:spMkLst>
        </pc:spChg>
        <pc:spChg chg="add del">
          <ac:chgData name="Najdat AlSoufi" userId="783524fc-1365-4f55-955b-2e67467706c1" providerId="ADAL" clId="{61C89C82-ED34-4F9A-95CB-8DAEAC9894B5}" dt="2020-01-19T23:27:55.810" v="524" actId="26606"/>
          <ac:spMkLst>
            <pc:docMk/>
            <pc:sldMk cId="2666742512" sldId="3788"/>
            <ac:spMk id="7" creationId="{ACD86352-63E6-478A-B0AD-4678F7B75053}"/>
          </ac:spMkLst>
        </pc:spChg>
        <pc:spChg chg="add del">
          <ac:chgData name="Najdat AlSoufi" userId="783524fc-1365-4f55-955b-2e67467706c1" providerId="ADAL" clId="{61C89C82-ED34-4F9A-95CB-8DAEAC9894B5}" dt="2020-01-19T23:27:55.810" v="524" actId="26606"/>
          <ac:spMkLst>
            <pc:docMk/>
            <pc:sldMk cId="2666742512" sldId="3788"/>
            <ac:spMk id="8" creationId="{6A1473A6-3F22-483E-8A30-80B9D2B14592}"/>
          </ac:spMkLst>
        </pc:spChg>
        <pc:spChg chg="add del">
          <ac:chgData name="Najdat AlSoufi" userId="783524fc-1365-4f55-955b-2e67467706c1" providerId="ADAL" clId="{61C89C82-ED34-4F9A-95CB-8DAEAC9894B5}" dt="2020-01-19T23:27:57.652" v="526" actId="26606"/>
          <ac:spMkLst>
            <pc:docMk/>
            <pc:sldMk cId="2666742512" sldId="3788"/>
            <ac:spMk id="15" creationId="{07E773EB-1EC1-4E49-9DE2-E6F460497242}"/>
          </ac:spMkLst>
        </pc:spChg>
        <pc:grpChg chg="add del">
          <ac:chgData name="Najdat AlSoufi" userId="783524fc-1365-4f55-955b-2e67467706c1" providerId="ADAL" clId="{61C89C82-ED34-4F9A-95CB-8DAEAC9894B5}" dt="2020-01-19T23:27:55.810" v="524" actId="26606"/>
          <ac:grpSpMkLst>
            <pc:docMk/>
            <pc:sldMk cId="2666742512" sldId="3788"/>
            <ac:grpSpMk id="10" creationId="{AA1375E3-3E53-4D75-BAB7-E5929BFCB25F}"/>
          </ac:grpSpMkLst>
        </pc:grpChg>
        <pc:graphicFrameChg chg="add del">
          <ac:chgData name="Najdat AlSoufi" userId="783524fc-1365-4f55-955b-2e67467706c1" providerId="ADAL" clId="{61C89C82-ED34-4F9A-95CB-8DAEAC9894B5}" dt="2020-01-19T23:27:50.724" v="522" actId="26606"/>
          <ac:graphicFrameMkLst>
            <pc:docMk/>
            <pc:sldMk cId="2666742512" sldId="3788"/>
            <ac:graphicFrameMk id="5" creationId="{46C2F0B9-D82A-423F-8243-1BEBF119FFB8}"/>
          </ac:graphicFrameMkLst>
        </pc:graphicFrameChg>
        <pc:graphicFrameChg chg="add del">
          <ac:chgData name="Najdat AlSoufi" userId="783524fc-1365-4f55-955b-2e67467706c1" providerId="ADAL" clId="{61C89C82-ED34-4F9A-95CB-8DAEAC9894B5}" dt="2020-01-19T23:27:57.652" v="526" actId="26606"/>
          <ac:graphicFrameMkLst>
            <pc:docMk/>
            <pc:sldMk cId="2666742512" sldId="3788"/>
            <ac:graphicFrameMk id="16" creationId="{8660D0C0-21EF-4620-83CA-576906B9136B}"/>
          </ac:graphicFrameMkLst>
        </pc:graphicFrameChg>
        <pc:graphicFrameChg chg="add">
          <ac:chgData name="Najdat AlSoufi" userId="783524fc-1365-4f55-955b-2e67467706c1" providerId="ADAL" clId="{61C89C82-ED34-4F9A-95CB-8DAEAC9894B5}" dt="2020-01-19T23:27:57.711" v="527" actId="26606"/>
          <ac:graphicFrameMkLst>
            <pc:docMk/>
            <pc:sldMk cId="2666742512" sldId="3788"/>
            <ac:graphicFrameMk id="18" creationId="{21AEB2FC-859B-4903-BB94-21158DF11A98}"/>
          </ac:graphicFrameMkLst>
        </pc:graphicFrameChg>
      </pc:sldChg>
      <pc:sldChg chg="addSp delSp modSp add mod ord setBg modNotesTx">
        <pc:chgData name="Najdat AlSoufi" userId="783524fc-1365-4f55-955b-2e67467706c1" providerId="ADAL" clId="{61C89C82-ED34-4F9A-95CB-8DAEAC9894B5}" dt="2020-01-20T00:04:15.579" v="767" actId="478"/>
        <pc:sldMkLst>
          <pc:docMk/>
          <pc:sldMk cId="29158343" sldId="3789"/>
        </pc:sldMkLst>
        <pc:spChg chg="mod">
          <ac:chgData name="Najdat AlSoufi" userId="783524fc-1365-4f55-955b-2e67467706c1" providerId="ADAL" clId="{61C89C82-ED34-4F9A-95CB-8DAEAC9894B5}" dt="2020-01-19T23:47:27.410" v="682" actId="26606"/>
          <ac:spMkLst>
            <pc:docMk/>
            <pc:sldMk cId="29158343" sldId="3789"/>
            <ac:spMk id="2" creationId="{CC08EC6C-D45E-4DDE-988E-417B61E24BD3}"/>
          </ac:spMkLst>
        </pc:spChg>
        <pc:spChg chg="add del mod">
          <ac:chgData name="Najdat AlSoufi" userId="783524fc-1365-4f55-955b-2e67467706c1" providerId="ADAL" clId="{61C89C82-ED34-4F9A-95CB-8DAEAC9894B5}" dt="2020-01-20T00:04:15.343" v="766" actId="6549"/>
          <ac:spMkLst>
            <pc:docMk/>
            <pc:sldMk cId="29158343" sldId="3789"/>
            <ac:spMk id="3" creationId="{4D508AED-2E66-405E-8C29-6ABBA26A68BF}"/>
          </ac:spMkLst>
        </pc:spChg>
        <pc:spChg chg="add del mod">
          <ac:chgData name="Najdat AlSoufi" userId="783524fc-1365-4f55-955b-2e67467706c1" providerId="ADAL" clId="{61C89C82-ED34-4F9A-95CB-8DAEAC9894B5}" dt="2020-01-19T23:46:53.747" v="674"/>
          <ac:spMkLst>
            <pc:docMk/>
            <pc:sldMk cId="29158343" sldId="3789"/>
            <ac:spMk id="7" creationId="{8DBA9746-DD70-4328-965E-901868069D0F}"/>
          </ac:spMkLst>
        </pc:spChg>
        <pc:spChg chg="add del mod">
          <ac:chgData name="Najdat AlSoufi" userId="783524fc-1365-4f55-955b-2e67467706c1" providerId="ADAL" clId="{61C89C82-ED34-4F9A-95CB-8DAEAC9894B5}" dt="2020-01-19T23:47:08.262" v="677" actId="478"/>
          <ac:spMkLst>
            <pc:docMk/>
            <pc:sldMk cId="29158343" sldId="3789"/>
            <ac:spMk id="8" creationId="{09401DD9-2BA6-4872-B91D-469D2F2EABA7}"/>
          </ac:spMkLst>
        </pc:spChg>
        <pc:spChg chg="add del mod">
          <ac:chgData name="Najdat AlSoufi" userId="783524fc-1365-4f55-955b-2e67467706c1" providerId="ADAL" clId="{61C89C82-ED34-4F9A-95CB-8DAEAC9894B5}" dt="2020-01-20T00:04:13.897" v="760" actId="478"/>
          <ac:spMkLst>
            <pc:docMk/>
            <pc:sldMk cId="29158343" sldId="3789"/>
            <ac:spMk id="10" creationId="{3E06896F-F56D-451F-AA19-32990751BAA5}"/>
          </ac:spMkLst>
        </pc:spChg>
        <pc:spChg chg="add del mod">
          <ac:chgData name="Najdat AlSoufi" userId="783524fc-1365-4f55-955b-2e67467706c1" providerId="ADAL" clId="{61C89C82-ED34-4F9A-95CB-8DAEAC9894B5}" dt="2020-01-19T23:56:38.770" v="710" actId="767"/>
          <ac:spMkLst>
            <pc:docMk/>
            <pc:sldMk cId="29158343" sldId="3789"/>
            <ac:spMk id="11" creationId="{269A9DAE-FFB4-4A8C-BF00-D67DB9EB1692}"/>
          </ac:spMkLst>
        </pc:spChg>
        <pc:spChg chg="add del mod">
          <ac:chgData name="Najdat AlSoufi" userId="783524fc-1365-4f55-955b-2e67467706c1" providerId="ADAL" clId="{61C89C82-ED34-4F9A-95CB-8DAEAC9894B5}" dt="2020-01-19T23:56:37.654" v="708" actId="767"/>
          <ac:spMkLst>
            <pc:docMk/>
            <pc:sldMk cId="29158343" sldId="3789"/>
            <ac:spMk id="12" creationId="{ECCC4829-4C1C-4D54-BB2F-7C035B1CE5C7}"/>
          </ac:spMkLst>
        </pc:spChg>
        <pc:spChg chg="add del">
          <ac:chgData name="Najdat AlSoufi" userId="783524fc-1365-4f55-955b-2e67467706c1" providerId="ADAL" clId="{61C89C82-ED34-4F9A-95CB-8DAEAC9894B5}" dt="2020-01-19T23:47:27.410" v="682" actId="26606"/>
          <ac:spMkLst>
            <pc:docMk/>
            <pc:sldMk cId="29158343" sldId="3789"/>
            <ac:spMk id="14" creationId="{2B566528-1B12-4246-9431-5C2D7D081168}"/>
          </ac:spMkLst>
        </pc:spChg>
        <pc:spChg chg="add del mod">
          <ac:chgData name="Najdat AlSoufi" userId="783524fc-1365-4f55-955b-2e67467706c1" providerId="ADAL" clId="{61C89C82-ED34-4F9A-95CB-8DAEAC9894B5}" dt="2020-01-19T23:57:34.053" v="724" actId="21"/>
          <ac:spMkLst>
            <pc:docMk/>
            <pc:sldMk cId="29158343" sldId="3789"/>
            <ac:spMk id="15" creationId="{F7665CE4-A772-4A85-ADA2-C0AD58C95138}"/>
          </ac:spMkLst>
        </pc:spChg>
        <pc:spChg chg="add del mod">
          <ac:chgData name="Najdat AlSoufi" userId="783524fc-1365-4f55-955b-2e67467706c1" providerId="ADAL" clId="{61C89C82-ED34-4F9A-95CB-8DAEAC9894B5}" dt="2020-01-19T23:47:47.718" v="688"/>
          <ac:spMkLst>
            <pc:docMk/>
            <pc:sldMk cId="29158343" sldId="3789"/>
            <ac:spMk id="19" creationId="{D3D2E7C9-0D3F-4022-8AD0-9AEFC00F94CB}"/>
          </ac:spMkLst>
        </pc:spChg>
        <pc:spChg chg="add del mod">
          <ac:chgData name="Najdat AlSoufi" userId="783524fc-1365-4f55-955b-2e67467706c1" providerId="ADAL" clId="{61C89C82-ED34-4F9A-95CB-8DAEAC9894B5}" dt="2020-01-20T00:01:03.178" v="737" actId="21"/>
          <ac:spMkLst>
            <pc:docMk/>
            <pc:sldMk cId="29158343" sldId="3789"/>
            <ac:spMk id="25" creationId="{B7D124AA-06CA-4C1F-B22B-6437950FE030}"/>
          </ac:spMkLst>
        </pc:spChg>
        <pc:spChg chg="add del mod">
          <ac:chgData name="Najdat AlSoufi" userId="783524fc-1365-4f55-955b-2e67467706c1" providerId="ADAL" clId="{61C89C82-ED34-4F9A-95CB-8DAEAC9894B5}" dt="2020-01-20T00:04:12.700" v="756" actId="21"/>
          <ac:spMkLst>
            <pc:docMk/>
            <pc:sldMk cId="29158343" sldId="3789"/>
            <ac:spMk id="27" creationId="{899EE22B-5203-4E50-8AF1-4C9A711C306E}"/>
          </ac:spMkLst>
        </pc:spChg>
        <pc:grpChg chg="add del">
          <ac:chgData name="Najdat AlSoufi" userId="783524fc-1365-4f55-955b-2e67467706c1" providerId="ADAL" clId="{61C89C82-ED34-4F9A-95CB-8DAEAC9894B5}" dt="2020-01-19T23:47:27.410" v="682" actId="26606"/>
          <ac:grpSpMkLst>
            <pc:docMk/>
            <pc:sldMk cId="29158343" sldId="3789"/>
            <ac:grpSpMk id="16" creationId="{5995D10D-E9C9-47DB-AE7E-801FEF38F5C9}"/>
          </ac:grpSpMkLst>
        </pc:grpChg>
        <pc:grpChg chg="add del">
          <ac:chgData name="Najdat AlSoufi" userId="783524fc-1365-4f55-955b-2e67467706c1" providerId="ADAL" clId="{61C89C82-ED34-4F9A-95CB-8DAEAC9894B5}" dt="2020-01-19T23:47:27.410" v="682" actId="26606"/>
          <ac:grpSpMkLst>
            <pc:docMk/>
            <pc:sldMk cId="29158343" sldId="3789"/>
            <ac:grpSpMk id="20" creationId="{828A5161-06F1-46CF-8AD7-844680A59E13}"/>
          </ac:grpSpMkLst>
        </pc:grpChg>
        <pc:picChg chg="add del mod">
          <ac:chgData name="Najdat AlSoufi" userId="783524fc-1365-4f55-955b-2e67467706c1" providerId="ADAL" clId="{61C89C82-ED34-4F9A-95CB-8DAEAC9894B5}" dt="2020-01-19T23:43:37.293" v="634" actId="478"/>
          <ac:picMkLst>
            <pc:docMk/>
            <pc:sldMk cId="29158343" sldId="3789"/>
            <ac:picMk id="4" creationId="{BD93CF75-B3C3-4048-9F56-FC25BD577E24}"/>
          </ac:picMkLst>
        </pc:picChg>
        <pc:picChg chg="add del mod">
          <ac:chgData name="Najdat AlSoufi" userId="783524fc-1365-4f55-955b-2e67467706c1" providerId="ADAL" clId="{61C89C82-ED34-4F9A-95CB-8DAEAC9894B5}" dt="2020-01-19T23:47:12.994" v="678" actId="21"/>
          <ac:picMkLst>
            <pc:docMk/>
            <pc:sldMk cId="29158343" sldId="3789"/>
            <ac:picMk id="5" creationId="{5A99D586-CDF1-4B13-AA05-6F9C241FD330}"/>
          </ac:picMkLst>
        </pc:picChg>
        <pc:picChg chg="add del mod ord">
          <ac:chgData name="Najdat AlSoufi" userId="783524fc-1365-4f55-955b-2e67467706c1" providerId="ADAL" clId="{61C89C82-ED34-4F9A-95CB-8DAEAC9894B5}" dt="2020-01-20T00:04:14.369" v="762" actId="1076"/>
          <ac:picMkLst>
            <pc:docMk/>
            <pc:sldMk cId="29158343" sldId="3789"/>
            <ac:picMk id="6" creationId="{39597474-16E5-4534-9521-EE0766345A8E}"/>
          </ac:picMkLst>
        </pc:picChg>
        <pc:picChg chg="add del mod">
          <ac:chgData name="Najdat AlSoufi" userId="783524fc-1365-4f55-955b-2e67467706c1" providerId="ADAL" clId="{61C89C82-ED34-4F9A-95CB-8DAEAC9894B5}" dt="2020-01-20T00:04:15.579" v="767" actId="478"/>
          <ac:picMkLst>
            <pc:docMk/>
            <pc:sldMk cId="29158343" sldId="3789"/>
            <ac:picMk id="9" creationId="{2DF59DCB-BBE4-4E69-8A07-BC2AD993F330}"/>
          </ac:picMkLst>
        </pc:picChg>
        <pc:picChg chg="add del mod">
          <ac:chgData name="Najdat AlSoufi" userId="783524fc-1365-4f55-955b-2e67467706c1" providerId="ADAL" clId="{61C89C82-ED34-4F9A-95CB-8DAEAC9894B5}" dt="2020-01-20T00:04:13.112" v="758"/>
          <ac:picMkLst>
            <pc:docMk/>
            <pc:sldMk cId="29158343" sldId="3789"/>
            <ac:picMk id="23" creationId="{280C1D9B-F23D-48F6-BE4D-A43FF4269177}"/>
          </ac:picMkLst>
        </pc:picChg>
      </pc:sldChg>
      <pc:sldChg chg="addSp delSp modSp add mod setBg">
        <pc:chgData name="Najdat AlSoufi" userId="783524fc-1365-4f55-955b-2e67467706c1" providerId="ADAL" clId="{61C89C82-ED34-4F9A-95CB-8DAEAC9894B5}" dt="2020-01-20T00:11:28.306" v="782" actId="26606"/>
        <pc:sldMkLst>
          <pc:docMk/>
          <pc:sldMk cId="709680475" sldId="3790"/>
        </pc:sldMkLst>
        <pc:spChg chg="mod">
          <ac:chgData name="Najdat AlSoufi" userId="783524fc-1365-4f55-955b-2e67467706c1" providerId="ADAL" clId="{61C89C82-ED34-4F9A-95CB-8DAEAC9894B5}" dt="2020-01-20T00:11:28.306" v="782" actId="26606"/>
          <ac:spMkLst>
            <pc:docMk/>
            <pc:sldMk cId="709680475" sldId="3790"/>
            <ac:spMk id="2" creationId="{DCA63844-BDB0-4C71-B668-A90B515D82C7}"/>
          </ac:spMkLst>
        </pc:spChg>
        <pc:spChg chg="add del">
          <ac:chgData name="Najdat AlSoufi" userId="783524fc-1365-4f55-955b-2e67467706c1" providerId="ADAL" clId="{61C89C82-ED34-4F9A-95CB-8DAEAC9894B5}" dt="2020-01-20T00:11:28.306" v="782" actId="26606"/>
          <ac:spMkLst>
            <pc:docMk/>
            <pc:sldMk cId="709680475" sldId="3790"/>
            <ac:spMk id="3" creationId="{4E36C613-F6FA-4FB2-A1FB-2DCB2626F40A}"/>
          </ac:spMkLst>
        </pc:spChg>
        <pc:picChg chg="add del">
          <ac:chgData name="Najdat AlSoufi" userId="783524fc-1365-4f55-955b-2e67467706c1" providerId="ADAL" clId="{61C89C82-ED34-4F9A-95CB-8DAEAC9894B5}" dt="2020-01-20T00:11:28.289" v="781" actId="26606"/>
          <ac:picMkLst>
            <pc:docMk/>
            <pc:sldMk cId="709680475" sldId="3790"/>
            <ac:picMk id="7" creationId="{C36F3084-56EE-45D6-BFF8-7C7533CE6011}"/>
          </ac:picMkLst>
        </pc:picChg>
        <pc:picChg chg="add">
          <ac:chgData name="Najdat AlSoufi" userId="783524fc-1365-4f55-955b-2e67467706c1" providerId="ADAL" clId="{61C89C82-ED34-4F9A-95CB-8DAEAC9894B5}" dt="2020-01-20T00:11:28.306" v="782" actId="26606"/>
          <ac:picMkLst>
            <pc:docMk/>
            <pc:sldMk cId="709680475" sldId="3790"/>
            <ac:picMk id="9" creationId="{86C6AA26-BC21-42FE-9227-518774805177}"/>
          </ac:picMkLst>
        </pc:picChg>
      </pc:sldChg>
      <pc:sldChg chg="addSp delSp modSp add del mod">
        <pc:chgData name="Najdat AlSoufi" userId="783524fc-1365-4f55-955b-2e67467706c1" providerId="ADAL" clId="{61C89C82-ED34-4F9A-95CB-8DAEAC9894B5}" dt="2020-01-20T00:04:25.092" v="768" actId="47"/>
        <pc:sldMkLst>
          <pc:docMk/>
          <pc:sldMk cId="1822938712" sldId="3790"/>
        </pc:sldMkLst>
        <pc:spChg chg="mod">
          <ac:chgData name="Najdat AlSoufi" userId="783524fc-1365-4f55-955b-2e67467706c1" providerId="ADAL" clId="{61C89C82-ED34-4F9A-95CB-8DAEAC9894B5}" dt="2020-01-19T23:56:59.908" v="715" actId="14100"/>
          <ac:spMkLst>
            <pc:docMk/>
            <pc:sldMk cId="1822938712" sldId="3790"/>
            <ac:spMk id="3" creationId="{4D508AED-2E66-405E-8C29-6ABBA26A68BF}"/>
          </ac:spMkLst>
        </pc:spChg>
        <pc:spChg chg="add del mod">
          <ac:chgData name="Najdat AlSoufi" userId="783524fc-1365-4f55-955b-2e67467706c1" providerId="ADAL" clId="{61C89C82-ED34-4F9A-95CB-8DAEAC9894B5}" dt="2020-01-20T00:04:12.382" v="755"/>
          <ac:spMkLst>
            <pc:docMk/>
            <pc:sldMk cId="1822938712" sldId="3790"/>
            <ac:spMk id="7" creationId="{989F6AB7-5389-4F8F-8041-9BBCF1D403B8}"/>
          </ac:spMkLst>
        </pc:spChg>
        <pc:picChg chg="del">
          <ac:chgData name="Najdat AlSoufi" userId="783524fc-1365-4f55-955b-2e67467706c1" providerId="ADAL" clId="{61C89C82-ED34-4F9A-95CB-8DAEAC9894B5}" dt="2020-01-19T23:56:54.745" v="714" actId="478"/>
          <ac:picMkLst>
            <pc:docMk/>
            <pc:sldMk cId="1822938712" sldId="3790"/>
            <ac:picMk id="6" creationId="{39597474-16E5-4534-9521-EE0766345A8E}"/>
          </ac:picMkLst>
        </pc:picChg>
        <pc:picChg chg="add del mod">
          <ac:chgData name="Najdat AlSoufi" userId="783524fc-1365-4f55-955b-2e67467706c1" providerId="ADAL" clId="{61C89C82-ED34-4F9A-95CB-8DAEAC9894B5}" dt="2020-01-20T00:04:11.257" v="751"/>
          <ac:picMkLst>
            <pc:docMk/>
            <pc:sldMk cId="1822938712" sldId="3790"/>
            <ac:picMk id="8" creationId="{031B206E-B5F9-4A77-89A6-B119045A1D11}"/>
          </ac:picMkLst>
        </pc:picChg>
        <pc:picChg chg="mod">
          <ac:chgData name="Najdat AlSoufi" userId="783524fc-1365-4f55-955b-2e67467706c1" providerId="ADAL" clId="{61C89C82-ED34-4F9A-95CB-8DAEAC9894B5}" dt="2020-01-20T00:04:09.961" v="748" actId="1076"/>
          <ac:picMkLst>
            <pc:docMk/>
            <pc:sldMk cId="1822938712" sldId="3790"/>
            <ac:picMk id="9" creationId="{2DF59DCB-BBE4-4E69-8A07-BC2AD993F330}"/>
          </ac:picMkLst>
        </pc:picChg>
      </pc:sldChg>
      <pc:sldChg chg="add del">
        <pc:chgData name="Najdat AlSoufi" userId="783524fc-1365-4f55-955b-2e67467706c1" providerId="ADAL" clId="{61C89C82-ED34-4F9A-95CB-8DAEAC9894B5}" dt="2020-01-19T23:53:34.930" v="691" actId="47"/>
        <pc:sldMkLst>
          <pc:docMk/>
          <pc:sldMk cId="2935991949" sldId="3790"/>
        </pc:sldMkLst>
      </pc:sldChg>
      <pc:sldMasterChg chg="delSldLayout">
        <pc:chgData name="Najdat AlSoufi" userId="783524fc-1365-4f55-955b-2e67467706c1" providerId="ADAL" clId="{61C89C82-ED34-4F9A-95CB-8DAEAC9894B5}" dt="2020-01-19T22:25:32.858" v="52" actId="47"/>
        <pc:sldMasterMkLst>
          <pc:docMk/>
          <pc:sldMasterMk cId="2270458809" sldId="2147483648"/>
        </pc:sldMasterMkLst>
        <pc:sldLayoutChg chg="del">
          <pc:chgData name="Najdat AlSoufi" userId="783524fc-1365-4f55-955b-2e67467706c1" providerId="ADAL" clId="{61C89C82-ED34-4F9A-95CB-8DAEAC9894B5}" dt="2020-01-19T22:25:32.858" v="52" actId="47"/>
          <pc:sldLayoutMkLst>
            <pc:docMk/>
            <pc:sldMasterMk cId="2270458809" sldId="2147483648"/>
            <pc:sldLayoutMk cId="1057098540" sldId="21474836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hyperlink" Target="https://www.terraform.io/downloads.html" TargetMode="Externa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5" Type="http://schemas.openxmlformats.org/officeDocument/2006/relationships/hyperlink" Target="https://www.terraform.io/downloads.html" TargetMode="External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44.svg"/><Relationship Id="rId1" Type="http://schemas.openxmlformats.org/officeDocument/2006/relationships/image" Target="../media/image51.png"/><Relationship Id="rId6" Type="http://schemas.openxmlformats.org/officeDocument/2006/relationships/image" Target="../media/image48.svg"/><Relationship Id="rId5" Type="http://schemas.openxmlformats.org/officeDocument/2006/relationships/image" Target="../media/image5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CD618-E7D1-4647-AC5D-DE214FDEB9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B17404D-2AF3-4713-B694-170E92136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</a:t>
          </a:r>
        </a:p>
      </dgm:t>
    </dgm:pt>
    <dgm:pt modelId="{F7DF946E-C4E0-4784-8774-0E8A35098B82}" type="parTrans" cxnId="{639C78C8-270B-4964-BCBE-9310DEF32303}">
      <dgm:prSet/>
      <dgm:spPr/>
      <dgm:t>
        <a:bodyPr/>
        <a:lstStyle/>
        <a:p>
          <a:endParaRPr lang="en-US"/>
        </a:p>
      </dgm:t>
    </dgm:pt>
    <dgm:pt modelId="{81787F2C-65F6-449A-8217-5AC58018FDBA}" type="sibTrans" cxnId="{639C78C8-270B-4964-BCBE-9310DEF32303}">
      <dgm:prSet/>
      <dgm:spPr/>
      <dgm:t>
        <a:bodyPr/>
        <a:lstStyle/>
        <a:p>
          <a:endParaRPr lang="en-US"/>
        </a:p>
      </dgm:t>
    </dgm:pt>
    <dgm:pt modelId="{1EBBC48E-14A4-42A9-A4CD-6E9828CF4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Less errors</a:t>
          </a:r>
        </a:p>
      </dgm:t>
    </dgm:pt>
    <dgm:pt modelId="{4D1747F2-863C-4709-85E1-02B93851765E}" type="parTrans" cxnId="{D5665558-DEA5-4A21-AC8C-D5EDF94A7D77}">
      <dgm:prSet/>
      <dgm:spPr/>
      <dgm:t>
        <a:bodyPr/>
        <a:lstStyle/>
        <a:p>
          <a:endParaRPr lang="en-US"/>
        </a:p>
      </dgm:t>
    </dgm:pt>
    <dgm:pt modelId="{4A64616A-69C7-46B9-A57E-DC3CCAF31370}" type="sibTrans" cxnId="{D5665558-DEA5-4A21-AC8C-D5EDF94A7D77}">
      <dgm:prSet/>
      <dgm:spPr/>
      <dgm:t>
        <a:bodyPr/>
        <a:lstStyle/>
        <a:p>
          <a:endParaRPr lang="en-US"/>
        </a:p>
      </dgm:t>
    </dgm:pt>
    <dgm:pt modelId="{3FE353AE-1ACF-481F-B039-17A1BACB48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templates</a:t>
          </a:r>
        </a:p>
      </dgm:t>
    </dgm:pt>
    <dgm:pt modelId="{B1BD0229-9555-4F23-AF47-04FD4EE7B44A}" type="parTrans" cxnId="{9367DD6D-8D58-43CB-BE8B-C89BC2E62AFD}">
      <dgm:prSet/>
      <dgm:spPr/>
      <dgm:t>
        <a:bodyPr/>
        <a:lstStyle/>
        <a:p>
          <a:endParaRPr lang="en-US"/>
        </a:p>
      </dgm:t>
    </dgm:pt>
    <dgm:pt modelId="{FD371819-32D2-44AD-92D0-D725215A7CAC}" type="sibTrans" cxnId="{9367DD6D-8D58-43CB-BE8B-C89BC2E62AFD}">
      <dgm:prSet/>
      <dgm:spPr/>
      <dgm:t>
        <a:bodyPr/>
        <a:lstStyle/>
        <a:p>
          <a:endParaRPr lang="en-US"/>
        </a:p>
      </dgm:t>
    </dgm:pt>
    <dgm:pt modelId="{AA91D6FD-9957-4737-B1A1-9DE97211A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Reduces cost</a:t>
          </a:r>
        </a:p>
      </dgm:t>
    </dgm:pt>
    <dgm:pt modelId="{5A06389E-C715-4E26-BE68-509261BBE9EC}" type="parTrans" cxnId="{9480BF56-6829-4E3A-BB0D-C2EEEAFD0E3A}">
      <dgm:prSet/>
      <dgm:spPr/>
      <dgm:t>
        <a:bodyPr/>
        <a:lstStyle/>
        <a:p>
          <a:endParaRPr lang="en-US"/>
        </a:p>
      </dgm:t>
    </dgm:pt>
    <dgm:pt modelId="{74490835-07BF-465A-818F-2EED59A4FE5A}" type="sibTrans" cxnId="{9480BF56-6829-4E3A-BB0D-C2EEEAFD0E3A}">
      <dgm:prSet/>
      <dgm:spPr/>
      <dgm:t>
        <a:bodyPr/>
        <a:lstStyle/>
        <a:p>
          <a:endParaRPr lang="en-US"/>
        </a:p>
      </dgm:t>
    </dgm:pt>
    <dgm:pt modelId="{B7FF49E2-1D5E-4E71-8487-B3BE5260F3F7}" type="pres">
      <dgm:prSet presAssocID="{7BDCD618-E7D1-4647-AC5D-DE214FDEB9FC}" presName="root" presStyleCnt="0">
        <dgm:presLayoutVars>
          <dgm:dir/>
          <dgm:resizeHandles val="exact"/>
        </dgm:presLayoutVars>
      </dgm:prSet>
      <dgm:spPr/>
    </dgm:pt>
    <dgm:pt modelId="{B2512A5E-7130-411C-BC18-72EE96614F8D}" type="pres">
      <dgm:prSet presAssocID="{8B17404D-2AF3-4713-B694-170E92136E21}" presName="compNode" presStyleCnt="0"/>
      <dgm:spPr/>
    </dgm:pt>
    <dgm:pt modelId="{2F07E23C-6089-4376-B6DE-0773382F4787}" type="pres">
      <dgm:prSet presAssocID="{8B17404D-2AF3-4713-B694-170E92136E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C3A097F-A1FF-4D75-BE90-245B95BD3B27}" type="pres">
      <dgm:prSet presAssocID="{8B17404D-2AF3-4713-B694-170E92136E21}" presName="spaceRect" presStyleCnt="0"/>
      <dgm:spPr/>
    </dgm:pt>
    <dgm:pt modelId="{B2DFD388-3C34-4E9B-92FA-0508A2886389}" type="pres">
      <dgm:prSet presAssocID="{8B17404D-2AF3-4713-B694-170E92136E21}" presName="textRect" presStyleLbl="revTx" presStyleIdx="0" presStyleCnt="4">
        <dgm:presLayoutVars>
          <dgm:chMax val="1"/>
          <dgm:chPref val="1"/>
        </dgm:presLayoutVars>
      </dgm:prSet>
      <dgm:spPr/>
    </dgm:pt>
    <dgm:pt modelId="{A281D497-04C2-45FE-9374-2E13433770CF}" type="pres">
      <dgm:prSet presAssocID="{81787F2C-65F6-449A-8217-5AC58018FDBA}" presName="sibTrans" presStyleCnt="0"/>
      <dgm:spPr/>
    </dgm:pt>
    <dgm:pt modelId="{E05A5CC0-3263-4C7B-8067-67C6BDF36AE4}" type="pres">
      <dgm:prSet presAssocID="{1EBBC48E-14A4-42A9-A4CD-6E9828CF4D14}" presName="compNode" presStyleCnt="0"/>
      <dgm:spPr/>
    </dgm:pt>
    <dgm:pt modelId="{DF509A6B-22EC-4AB7-84BF-B22D886D34F3}" type="pres">
      <dgm:prSet presAssocID="{1EBBC48E-14A4-42A9-A4CD-6E9828CF4D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CABC2C7-8B1D-4DF1-A8D1-F2DF18611FFD}" type="pres">
      <dgm:prSet presAssocID="{1EBBC48E-14A4-42A9-A4CD-6E9828CF4D14}" presName="spaceRect" presStyleCnt="0"/>
      <dgm:spPr/>
    </dgm:pt>
    <dgm:pt modelId="{1E15E239-2159-43EE-A14D-027F1A594113}" type="pres">
      <dgm:prSet presAssocID="{1EBBC48E-14A4-42A9-A4CD-6E9828CF4D14}" presName="textRect" presStyleLbl="revTx" presStyleIdx="1" presStyleCnt="4">
        <dgm:presLayoutVars>
          <dgm:chMax val="1"/>
          <dgm:chPref val="1"/>
        </dgm:presLayoutVars>
      </dgm:prSet>
      <dgm:spPr/>
    </dgm:pt>
    <dgm:pt modelId="{AFEBA152-2A13-4988-9825-9C8869CA04D6}" type="pres">
      <dgm:prSet presAssocID="{4A64616A-69C7-46B9-A57E-DC3CCAF31370}" presName="sibTrans" presStyleCnt="0"/>
      <dgm:spPr/>
    </dgm:pt>
    <dgm:pt modelId="{294477F7-5460-40A4-AAFD-F73EC7DAD286}" type="pres">
      <dgm:prSet presAssocID="{3FE353AE-1ACF-481F-B039-17A1BACB4805}" presName="compNode" presStyleCnt="0"/>
      <dgm:spPr/>
    </dgm:pt>
    <dgm:pt modelId="{844A68AF-32E6-443E-9BAE-8DEBA481ADAB}" type="pres">
      <dgm:prSet presAssocID="{3FE353AE-1ACF-481F-B039-17A1BACB48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C5B5B977-45D6-4ED7-A4F9-65D2AAF2E344}" type="pres">
      <dgm:prSet presAssocID="{3FE353AE-1ACF-481F-B039-17A1BACB4805}" presName="spaceRect" presStyleCnt="0"/>
      <dgm:spPr/>
    </dgm:pt>
    <dgm:pt modelId="{D4BFFCBF-3072-4289-A746-862D0CDA5F9E}" type="pres">
      <dgm:prSet presAssocID="{3FE353AE-1ACF-481F-B039-17A1BACB4805}" presName="textRect" presStyleLbl="revTx" presStyleIdx="2" presStyleCnt="4">
        <dgm:presLayoutVars>
          <dgm:chMax val="1"/>
          <dgm:chPref val="1"/>
        </dgm:presLayoutVars>
      </dgm:prSet>
      <dgm:spPr/>
    </dgm:pt>
    <dgm:pt modelId="{4EF7C201-8CBB-44F4-9AF2-948BE761A177}" type="pres">
      <dgm:prSet presAssocID="{FD371819-32D2-44AD-92D0-D725215A7CAC}" presName="sibTrans" presStyleCnt="0"/>
      <dgm:spPr/>
    </dgm:pt>
    <dgm:pt modelId="{5802470B-51D2-4B33-B58B-3237E2A7FC4B}" type="pres">
      <dgm:prSet presAssocID="{AA91D6FD-9957-4737-B1A1-9DE97211AF14}" presName="compNode" presStyleCnt="0"/>
      <dgm:spPr/>
    </dgm:pt>
    <dgm:pt modelId="{5B0C48A4-CDAE-4BDA-81F1-97E18AFE1297}" type="pres">
      <dgm:prSet presAssocID="{AA91D6FD-9957-4737-B1A1-9DE97211AF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6204E7D-0E2F-4355-9603-F5F281DFF2EF}" type="pres">
      <dgm:prSet presAssocID="{AA91D6FD-9957-4737-B1A1-9DE97211AF14}" presName="spaceRect" presStyleCnt="0"/>
      <dgm:spPr/>
    </dgm:pt>
    <dgm:pt modelId="{CC476FEF-AF0F-4739-9C54-07AE58A105D3}" type="pres">
      <dgm:prSet presAssocID="{AA91D6FD-9957-4737-B1A1-9DE97211AF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334823-3B3B-4DDA-83DB-C8A6C5E0ADD7}" type="presOf" srcId="{1EBBC48E-14A4-42A9-A4CD-6E9828CF4D14}" destId="{1E15E239-2159-43EE-A14D-027F1A594113}" srcOrd="0" destOrd="0" presId="urn:microsoft.com/office/officeart/2018/2/layout/IconLabelList"/>
    <dgm:cxn modelId="{52BFD428-48A8-49F9-8C0D-E3A9DCCF950E}" type="presOf" srcId="{7BDCD618-E7D1-4647-AC5D-DE214FDEB9FC}" destId="{B7FF49E2-1D5E-4E71-8487-B3BE5260F3F7}" srcOrd="0" destOrd="0" presId="urn:microsoft.com/office/officeart/2018/2/layout/IconLabelList"/>
    <dgm:cxn modelId="{B99D193C-9108-43C2-A800-82C3EDB45D8F}" type="presOf" srcId="{AA91D6FD-9957-4737-B1A1-9DE97211AF14}" destId="{CC476FEF-AF0F-4739-9C54-07AE58A105D3}" srcOrd="0" destOrd="0" presId="urn:microsoft.com/office/officeart/2018/2/layout/IconLabelList"/>
    <dgm:cxn modelId="{9367DD6D-8D58-43CB-BE8B-C89BC2E62AFD}" srcId="{7BDCD618-E7D1-4647-AC5D-DE214FDEB9FC}" destId="{3FE353AE-1ACF-481F-B039-17A1BACB4805}" srcOrd="2" destOrd="0" parTransId="{B1BD0229-9555-4F23-AF47-04FD4EE7B44A}" sibTransId="{FD371819-32D2-44AD-92D0-D725215A7CAC}"/>
    <dgm:cxn modelId="{9480BF56-6829-4E3A-BB0D-C2EEEAFD0E3A}" srcId="{7BDCD618-E7D1-4647-AC5D-DE214FDEB9FC}" destId="{AA91D6FD-9957-4737-B1A1-9DE97211AF14}" srcOrd="3" destOrd="0" parTransId="{5A06389E-C715-4E26-BE68-509261BBE9EC}" sibTransId="{74490835-07BF-465A-818F-2EED59A4FE5A}"/>
    <dgm:cxn modelId="{D5665558-DEA5-4A21-AC8C-D5EDF94A7D77}" srcId="{7BDCD618-E7D1-4647-AC5D-DE214FDEB9FC}" destId="{1EBBC48E-14A4-42A9-A4CD-6E9828CF4D14}" srcOrd="1" destOrd="0" parTransId="{4D1747F2-863C-4709-85E1-02B93851765E}" sibTransId="{4A64616A-69C7-46B9-A57E-DC3CCAF31370}"/>
    <dgm:cxn modelId="{FADA7B9A-3C69-4AD7-BD67-534A0F8E8FF6}" type="presOf" srcId="{8B17404D-2AF3-4713-B694-170E92136E21}" destId="{B2DFD388-3C34-4E9B-92FA-0508A2886389}" srcOrd="0" destOrd="0" presId="urn:microsoft.com/office/officeart/2018/2/layout/IconLabelList"/>
    <dgm:cxn modelId="{62530ABF-94DD-478B-B3DF-82A64B16D7FE}" type="presOf" srcId="{3FE353AE-1ACF-481F-B039-17A1BACB4805}" destId="{D4BFFCBF-3072-4289-A746-862D0CDA5F9E}" srcOrd="0" destOrd="0" presId="urn:microsoft.com/office/officeart/2018/2/layout/IconLabelList"/>
    <dgm:cxn modelId="{639C78C8-270B-4964-BCBE-9310DEF32303}" srcId="{7BDCD618-E7D1-4647-AC5D-DE214FDEB9FC}" destId="{8B17404D-2AF3-4713-B694-170E92136E21}" srcOrd="0" destOrd="0" parTransId="{F7DF946E-C4E0-4784-8774-0E8A35098B82}" sibTransId="{81787F2C-65F6-449A-8217-5AC58018FDBA}"/>
    <dgm:cxn modelId="{5D046CB0-1429-4AFB-9EB4-259FDBEE3AA9}" type="presParOf" srcId="{B7FF49E2-1D5E-4E71-8487-B3BE5260F3F7}" destId="{B2512A5E-7130-411C-BC18-72EE96614F8D}" srcOrd="0" destOrd="0" presId="urn:microsoft.com/office/officeart/2018/2/layout/IconLabelList"/>
    <dgm:cxn modelId="{D7B59C05-A0D5-402F-B4BD-3013E3820498}" type="presParOf" srcId="{B2512A5E-7130-411C-BC18-72EE96614F8D}" destId="{2F07E23C-6089-4376-B6DE-0773382F4787}" srcOrd="0" destOrd="0" presId="urn:microsoft.com/office/officeart/2018/2/layout/IconLabelList"/>
    <dgm:cxn modelId="{1A08FE6F-49E5-4401-9A15-FE4D938B43CA}" type="presParOf" srcId="{B2512A5E-7130-411C-BC18-72EE96614F8D}" destId="{0C3A097F-A1FF-4D75-BE90-245B95BD3B27}" srcOrd="1" destOrd="0" presId="urn:microsoft.com/office/officeart/2018/2/layout/IconLabelList"/>
    <dgm:cxn modelId="{99F5CE54-1A37-4ADC-B86D-B076822AB37D}" type="presParOf" srcId="{B2512A5E-7130-411C-BC18-72EE96614F8D}" destId="{B2DFD388-3C34-4E9B-92FA-0508A2886389}" srcOrd="2" destOrd="0" presId="urn:microsoft.com/office/officeart/2018/2/layout/IconLabelList"/>
    <dgm:cxn modelId="{C408EBC8-AC33-4D95-B84F-4223234B4FDC}" type="presParOf" srcId="{B7FF49E2-1D5E-4E71-8487-B3BE5260F3F7}" destId="{A281D497-04C2-45FE-9374-2E13433770CF}" srcOrd="1" destOrd="0" presId="urn:microsoft.com/office/officeart/2018/2/layout/IconLabelList"/>
    <dgm:cxn modelId="{12ABBD75-CC36-4DAF-A7DB-0198E56A825A}" type="presParOf" srcId="{B7FF49E2-1D5E-4E71-8487-B3BE5260F3F7}" destId="{E05A5CC0-3263-4C7B-8067-67C6BDF36AE4}" srcOrd="2" destOrd="0" presId="urn:microsoft.com/office/officeart/2018/2/layout/IconLabelList"/>
    <dgm:cxn modelId="{085B83CC-5652-4865-A32F-3579635E72D2}" type="presParOf" srcId="{E05A5CC0-3263-4C7B-8067-67C6BDF36AE4}" destId="{DF509A6B-22EC-4AB7-84BF-B22D886D34F3}" srcOrd="0" destOrd="0" presId="urn:microsoft.com/office/officeart/2018/2/layout/IconLabelList"/>
    <dgm:cxn modelId="{5F035CEB-C935-45DD-9E47-A9FCA223817B}" type="presParOf" srcId="{E05A5CC0-3263-4C7B-8067-67C6BDF36AE4}" destId="{6CABC2C7-8B1D-4DF1-A8D1-F2DF18611FFD}" srcOrd="1" destOrd="0" presId="urn:microsoft.com/office/officeart/2018/2/layout/IconLabelList"/>
    <dgm:cxn modelId="{E2F5C068-47DA-463C-AE17-38997223D096}" type="presParOf" srcId="{E05A5CC0-3263-4C7B-8067-67C6BDF36AE4}" destId="{1E15E239-2159-43EE-A14D-027F1A594113}" srcOrd="2" destOrd="0" presId="urn:microsoft.com/office/officeart/2018/2/layout/IconLabelList"/>
    <dgm:cxn modelId="{9899E56F-9AAB-406F-A44F-4D5C56CFE0A7}" type="presParOf" srcId="{B7FF49E2-1D5E-4E71-8487-B3BE5260F3F7}" destId="{AFEBA152-2A13-4988-9825-9C8869CA04D6}" srcOrd="3" destOrd="0" presId="urn:microsoft.com/office/officeart/2018/2/layout/IconLabelList"/>
    <dgm:cxn modelId="{6030E4AD-11E8-4665-B400-516EB6D09B9C}" type="presParOf" srcId="{B7FF49E2-1D5E-4E71-8487-B3BE5260F3F7}" destId="{294477F7-5460-40A4-AAFD-F73EC7DAD286}" srcOrd="4" destOrd="0" presId="urn:microsoft.com/office/officeart/2018/2/layout/IconLabelList"/>
    <dgm:cxn modelId="{4631E79B-A02A-403C-9BCE-079AB746D71F}" type="presParOf" srcId="{294477F7-5460-40A4-AAFD-F73EC7DAD286}" destId="{844A68AF-32E6-443E-9BAE-8DEBA481ADAB}" srcOrd="0" destOrd="0" presId="urn:microsoft.com/office/officeart/2018/2/layout/IconLabelList"/>
    <dgm:cxn modelId="{1D8C2D16-3710-439D-B15A-F49FB9CF7159}" type="presParOf" srcId="{294477F7-5460-40A4-AAFD-F73EC7DAD286}" destId="{C5B5B977-45D6-4ED7-A4F9-65D2AAF2E344}" srcOrd="1" destOrd="0" presId="urn:microsoft.com/office/officeart/2018/2/layout/IconLabelList"/>
    <dgm:cxn modelId="{139E3C58-7660-493A-BAA9-935E6CB4BF4B}" type="presParOf" srcId="{294477F7-5460-40A4-AAFD-F73EC7DAD286}" destId="{D4BFFCBF-3072-4289-A746-862D0CDA5F9E}" srcOrd="2" destOrd="0" presId="urn:microsoft.com/office/officeart/2018/2/layout/IconLabelList"/>
    <dgm:cxn modelId="{E47A5C64-6726-4DDC-BB98-F0AB6556F390}" type="presParOf" srcId="{B7FF49E2-1D5E-4E71-8487-B3BE5260F3F7}" destId="{4EF7C201-8CBB-44F4-9AF2-948BE761A177}" srcOrd="5" destOrd="0" presId="urn:microsoft.com/office/officeart/2018/2/layout/IconLabelList"/>
    <dgm:cxn modelId="{403D1BFE-EEFC-4F5A-82ED-1513591A6C98}" type="presParOf" srcId="{B7FF49E2-1D5E-4E71-8487-B3BE5260F3F7}" destId="{5802470B-51D2-4B33-B58B-3237E2A7FC4B}" srcOrd="6" destOrd="0" presId="urn:microsoft.com/office/officeart/2018/2/layout/IconLabelList"/>
    <dgm:cxn modelId="{5844E6EA-5CD4-4E74-9A5C-56AD2EC1D280}" type="presParOf" srcId="{5802470B-51D2-4B33-B58B-3237E2A7FC4B}" destId="{5B0C48A4-CDAE-4BDA-81F1-97E18AFE1297}" srcOrd="0" destOrd="0" presId="urn:microsoft.com/office/officeart/2018/2/layout/IconLabelList"/>
    <dgm:cxn modelId="{54D8257A-01DB-4B6C-A3A2-688920C5FBD6}" type="presParOf" srcId="{5802470B-51D2-4B33-B58B-3237E2A7FC4B}" destId="{16204E7D-0E2F-4355-9603-F5F281DFF2EF}" srcOrd="1" destOrd="0" presId="urn:microsoft.com/office/officeart/2018/2/layout/IconLabelList"/>
    <dgm:cxn modelId="{6B82E65F-540E-4063-A47F-81CB543818EC}" type="presParOf" srcId="{5802470B-51D2-4B33-B58B-3237E2A7FC4B}" destId="{CC476FEF-AF0F-4739-9C54-07AE58A105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D2E50-A6D8-4BD5-9AD5-AE99F4C280A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C68499-9CA3-4411-82D5-258AEFCEE8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Directly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en-US" dirty="0"/>
            <a:t>Azure Cloud Shell (</a:t>
          </a:r>
          <a:r>
            <a:rPr lang="de-DE" dirty="0"/>
            <a:t>I</a:t>
          </a:r>
          <a:r>
            <a:rPr lang="en-US" dirty="0" err="1"/>
            <a:t>nstalled</a:t>
          </a:r>
          <a:r>
            <a:rPr lang="en-US" dirty="0"/>
            <a:t> by default)</a:t>
          </a:r>
        </a:p>
      </dgm:t>
    </dgm:pt>
    <dgm:pt modelId="{2A6023A3-67B7-44AC-A9CF-3A75FCEDD137}" type="parTrans" cxnId="{0492A6F3-910D-4864-9028-962C1ED3E743}">
      <dgm:prSet/>
      <dgm:spPr/>
      <dgm:t>
        <a:bodyPr/>
        <a:lstStyle/>
        <a:p>
          <a:endParaRPr lang="en-US"/>
        </a:p>
      </dgm:t>
    </dgm:pt>
    <dgm:pt modelId="{0D1B519B-CE4D-4176-87F2-A8C89587D2E0}" type="sibTrans" cxnId="{0492A6F3-910D-4864-9028-962C1ED3E743}">
      <dgm:prSet/>
      <dgm:spPr/>
      <dgm:t>
        <a:bodyPr/>
        <a:lstStyle/>
        <a:p>
          <a:endParaRPr lang="en-US"/>
        </a:p>
      </dgm:t>
    </dgm:pt>
    <dgm:pt modelId="{B8F8B56E-5344-4055-8EF5-7BEE7DB389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Installed on the target system</a:t>
          </a:r>
        </a:p>
      </dgm:t>
    </dgm:pt>
    <dgm:pt modelId="{19B661B6-69AD-4B73-B908-8C7D985DFE16}" type="parTrans" cxnId="{51BB46E0-37C4-456D-A9FD-91C5ADE0E837}">
      <dgm:prSet/>
      <dgm:spPr/>
      <dgm:t>
        <a:bodyPr/>
        <a:lstStyle/>
        <a:p>
          <a:endParaRPr lang="en-US"/>
        </a:p>
      </dgm:t>
    </dgm:pt>
    <dgm:pt modelId="{1BAB3A2C-3900-4842-AD7D-C8080C51EC64}" type="sibTrans" cxnId="{51BB46E0-37C4-456D-A9FD-91C5ADE0E837}">
      <dgm:prSet/>
      <dgm:spPr/>
      <dgm:t>
        <a:bodyPr/>
        <a:lstStyle/>
        <a:p>
          <a:endParaRPr lang="en-US"/>
        </a:p>
      </dgm:t>
    </dgm:pt>
    <dgm:pt modelId="{802A1E91-3139-4FBA-952B-AFE3EB640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</a:t>
          </a:r>
          <a:r>
            <a:rPr lang="en-US" dirty="0" err="1"/>
            <a:t>Donload</a:t>
          </a:r>
          <a:r>
            <a:rPr lang="en-US" dirty="0"/>
            <a:t> the appropriate Terraform distribution package: </a:t>
          </a:r>
          <a:r>
            <a:rPr lang="en-US" dirty="0">
              <a:hlinkClick xmlns:r="http://schemas.openxmlformats.org/officeDocument/2006/relationships" r:id="rId1"/>
            </a:rPr>
            <a:t>https://www.terraform.io/downloads.html</a:t>
          </a:r>
          <a:endParaRPr lang="en-US" dirty="0"/>
        </a:p>
      </dgm:t>
    </dgm:pt>
    <dgm:pt modelId="{3E44F08A-D638-4997-AF88-0766AE3DBD41}" type="parTrans" cxnId="{FD5B1497-C517-4BF5-81EF-337AB68A3098}">
      <dgm:prSet/>
      <dgm:spPr/>
      <dgm:t>
        <a:bodyPr/>
        <a:lstStyle/>
        <a:p>
          <a:endParaRPr lang="en-US"/>
        </a:p>
      </dgm:t>
    </dgm:pt>
    <dgm:pt modelId="{1DC34DE3-E60B-4A9F-A6B1-08E95E6CCFE0}" type="sibTrans" cxnId="{FD5B1497-C517-4BF5-81EF-337AB68A3098}">
      <dgm:prSet/>
      <dgm:spPr/>
      <dgm:t>
        <a:bodyPr/>
        <a:lstStyle/>
        <a:p>
          <a:endParaRPr lang="en-US"/>
        </a:p>
      </dgm:t>
    </dgm:pt>
    <dgm:pt modelId="{D0D20FBB-9759-47BA-BD13-D9D281FE9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Run terraform</a:t>
          </a:r>
        </a:p>
      </dgm:t>
    </dgm:pt>
    <dgm:pt modelId="{5B8166C7-BBED-4585-99ED-9F554ADC3C6C}" type="parTrans" cxnId="{197112B6-BD05-4A61-9968-D96A66AFEA98}">
      <dgm:prSet/>
      <dgm:spPr/>
      <dgm:t>
        <a:bodyPr/>
        <a:lstStyle/>
        <a:p>
          <a:endParaRPr lang="en-US"/>
        </a:p>
      </dgm:t>
    </dgm:pt>
    <dgm:pt modelId="{BA865A31-9342-40D8-9BFE-AFFC6FF5B279}" type="sibTrans" cxnId="{197112B6-BD05-4A61-9968-D96A66AFEA98}">
      <dgm:prSet/>
      <dgm:spPr/>
      <dgm:t>
        <a:bodyPr/>
        <a:lstStyle/>
        <a:p>
          <a:endParaRPr lang="en-US"/>
        </a:p>
      </dgm:t>
    </dgm:pt>
    <dgm:pt modelId="{B94F5B7B-463A-4433-A836-C2A8A2DCD1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Done!</a:t>
          </a:r>
        </a:p>
      </dgm:t>
    </dgm:pt>
    <dgm:pt modelId="{D1786EA2-58E4-4DB4-91FD-12DC2718254B}" type="parTrans" cxnId="{C78C5F15-67A6-406B-8BC3-86A53A523BEF}">
      <dgm:prSet/>
      <dgm:spPr/>
      <dgm:t>
        <a:bodyPr/>
        <a:lstStyle/>
        <a:p>
          <a:endParaRPr lang="en-US"/>
        </a:p>
      </dgm:t>
    </dgm:pt>
    <dgm:pt modelId="{139224DA-9191-49B6-8AE5-C3F6A73FA12C}" type="sibTrans" cxnId="{C78C5F15-67A6-406B-8BC3-86A53A523BEF}">
      <dgm:prSet/>
      <dgm:spPr/>
      <dgm:t>
        <a:bodyPr/>
        <a:lstStyle/>
        <a:p>
          <a:endParaRPr lang="en-US"/>
        </a:p>
      </dgm:t>
    </dgm:pt>
    <dgm:pt modelId="{4C3DC4A1-543C-4585-810D-5EA612AE578C}" type="pres">
      <dgm:prSet presAssocID="{48ED2E50-A6D8-4BD5-9AD5-AE99F4C280A9}" presName="root" presStyleCnt="0">
        <dgm:presLayoutVars>
          <dgm:dir/>
          <dgm:resizeHandles val="exact"/>
        </dgm:presLayoutVars>
      </dgm:prSet>
      <dgm:spPr/>
    </dgm:pt>
    <dgm:pt modelId="{97F80FBC-9E74-432B-A59C-E31B66BDFF61}" type="pres">
      <dgm:prSet presAssocID="{E9C68499-9CA3-4411-82D5-258AEFCEE85B}" presName="compNode" presStyleCnt="0"/>
      <dgm:spPr/>
    </dgm:pt>
    <dgm:pt modelId="{C2B3A812-2415-436E-B24B-7291D179BC13}" type="pres">
      <dgm:prSet presAssocID="{E9C68499-9CA3-4411-82D5-258AEFCEE85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C4D3B96-6CD0-4E18-AA2E-5508A8F5B579}" type="pres">
      <dgm:prSet presAssocID="{E9C68499-9CA3-4411-82D5-258AEFCEE85B}" presName="iconSpace" presStyleCnt="0"/>
      <dgm:spPr/>
    </dgm:pt>
    <dgm:pt modelId="{1474FDB6-972C-4F37-A105-405A742A6231}" type="pres">
      <dgm:prSet presAssocID="{E9C68499-9CA3-4411-82D5-258AEFCEE85B}" presName="parTx" presStyleLbl="revTx" presStyleIdx="0" presStyleCnt="4">
        <dgm:presLayoutVars>
          <dgm:chMax val="0"/>
          <dgm:chPref val="0"/>
        </dgm:presLayoutVars>
      </dgm:prSet>
      <dgm:spPr/>
    </dgm:pt>
    <dgm:pt modelId="{E7F4FFAE-2830-4EA4-BD4A-6EBF8DFDFF91}" type="pres">
      <dgm:prSet presAssocID="{E9C68499-9CA3-4411-82D5-258AEFCEE85B}" presName="txSpace" presStyleCnt="0"/>
      <dgm:spPr/>
    </dgm:pt>
    <dgm:pt modelId="{3E6BB84C-11BA-4385-A869-BA73186B0FB2}" type="pres">
      <dgm:prSet presAssocID="{E9C68499-9CA3-4411-82D5-258AEFCEE85B}" presName="desTx" presStyleLbl="revTx" presStyleIdx="1" presStyleCnt="4">
        <dgm:presLayoutVars/>
      </dgm:prSet>
      <dgm:spPr/>
    </dgm:pt>
    <dgm:pt modelId="{39B6AF26-20DB-414F-92B4-5714DCC54E05}" type="pres">
      <dgm:prSet presAssocID="{0D1B519B-CE4D-4176-87F2-A8C89587D2E0}" presName="sibTrans" presStyleCnt="0"/>
      <dgm:spPr/>
    </dgm:pt>
    <dgm:pt modelId="{063FB205-3A62-4B29-BDB3-E0B0542542E0}" type="pres">
      <dgm:prSet presAssocID="{B8F8B56E-5344-4055-8EF5-7BEE7DB389CB}" presName="compNode" presStyleCnt="0"/>
      <dgm:spPr/>
    </dgm:pt>
    <dgm:pt modelId="{0CD1AA0F-DA46-4EAB-B421-129CBDA9414A}" type="pres">
      <dgm:prSet presAssocID="{B8F8B56E-5344-4055-8EF5-7BEE7DB389C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D6FA764-39EF-47D6-B265-624D36ECF915}" type="pres">
      <dgm:prSet presAssocID="{B8F8B56E-5344-4055-8EF5-7BEE7DB389CB}" presName="iconSpace" presStyleCnt="0"/>
      <dgm:spPr/>
    </dgm:pt>
    <dgm:pt modelId="{08DFB440-F093-42F7-8B25-8F9DA825E0EB}" type="pres">
      <dgm:prSet presAssocID="{B8F8B56E-5344-4055-8EF5-7BEE7DB389CB}" presName="parTx" presStyleLbl="revTx" presStyleIdx="2" presStyleCnt="4">
        <dgm:presLayoutVars>
          <dgm:chMax val="0"/>
          <dgm:chPref val="0"/>
        </dgm:presLayoutVars>
      </dgm:prSet>
      <dgm:spPr/>
    </dgm:pt>
    <dgm:pt modelId="{B53AC3CB-5D33-40A7-A9EC-1EC58409BD78}" type="pres">
      <dgm:prSet presAssocID="{B8F8B56E-5344-4055-8EF5-7BEE7DB389CB}" presName="txSpace" presStyleCnt="0"/>
      <dgm:spPr/>
    </dgm:pt>
    <dgm:pt modelId="{1626BA7D-77DB-4825-88F5-85A1D384C3F9}" type="pres">
      <dgm:prSet presAssocID="{B8F8B56E-5344-4055-8EF5-7BEE7DB389CB}" presName="desTx" presStyleLbl="revTx" presStyleIdx="3" presStyleCnt="4">
        <dgm:presLayoutVars/>
      </dgm:prSet>
      <dgm:spPr/>
    </dgm:pt>
  </dgm:ptLst>
  <dgm:cxnLst>
    <dgm:cxn modelId="{C78C5F15-67A6-406B-8BC3-86A53A523BEF}" srcId="{B8F8B56E-5344-4055-8EF5-7BEE7DB389CB}" destId="{B94F5B7B-463A-4433-A836-C2A8A2DCD1E7}" srcOrd="2" destOrd="0" parTransId="{D1786EA2-58E4-4DB4-91FD-12DC2718254B}" sibTransId="{139224DA-9191-49B6-8AE5-C3F6A73FA12C}"/>
    <dgm:cxn modelId="{A4F75016-7574-422C-B8F2-3052136FCB0A}" type="presOf" srcId="{48ED2E50-A6D8-4BD5-9AD5-AE99F4C280A9}" destId="{4C3DC4A1-543C-4585-810D-5EA612AE578C}" srcOrd="0" destOrd="0" presId="urn:microsoft.com/office/officeart/2018/2/layout/IconLabelDescriptionList"/>
    <dgm:cxn modelId="{6A8DF344-18FD-49F2-9226-DC4F4A7F97D6}" type="presOf" srcId="{B8F8B56E-5344-4055-8EF5-7BEE7DB389CB}" destId="{08DFB440-F093-42F7-8B25-8F9DA825E0EB}" srcOrd="0" destOrd="0" presId="urn:microsoft.com/office/officeart/2018/2/layout/IconLabelDescriptionList"/>
    <dgm:cxn modelId="{FD5B1497-C517-4BF5-81EF-337AB68A3098}" srcId="{B8F8B56E-5344-4055-8EF5-7BEE7DB389CB}" destId="{802A1E91-3139-4FBA-952B-AFE3EB640370}" srcOrd="0" destOrd="0" parTransId="{3E44F08A-D638-4997-AF88-0766AE3DBD41}" sibTransId="{1DC34DE3-E60B-4A9F-A6B1-08E95E6CCFE0}"/>
    <dgm:cxn modelId="{7D0F98B1-AB16-40E4-8B54-5F093E225900}" type="presOf" srcId="{E9C68499-9CA3-4411-82D5-258AEFCEE85B}" destId="{1474FDB6-972C-4F37-A105-405A742A6231}" srcOrd="0" destOrd="0" presId="urn:microsoft.com/office/officeart/2018/2/layout/IconLabelDescriptionList"/>
    <dgm:cxn modelId="{197112B6-BD05-4A61-9968-D96A66AFEA98}" srcId="{B8F8B56E-5344-4055-8EF5-7BEE7DB389CB}" destId="{D0D20FBB-9759-47BA-BD13-D9D281FE93F4}" srcOrd="1" destOrd="0" parTransId="{5B8166C7-BBED-4585-99ED-9F554ADC3C6C}" sibTransId="{BA865A31-9342-40D8-9BFE-AFFC6FF5B279}"/>
    <dgm:cxn modelId="{50C407CF-47BB-4AE6-A8FE-7E20C4199590}" type="presOf" srcId="{D0D20FBB-9759-47BA-BD13-D9D281FE93F4}" destId="{1626BA7D-77DB-4825-88F5-85A1D384C3F9}" srcOrd="0" destOrd="1" presId="urn:microsoft.com/office/officeart/2018/2/layout/IconLabelDescriptionList"/>
    <dgm:cxn modelId="{BC2CEECF-11F8-448E-BEED-3302B644FC72}" type="presOf" srcId="{802A1E91-3139-4FBA-952B-AFE3EB640370}" destId="{1626BA7D-77DB-4825-88F5-85A1D384C3F9}" srcOrd="0" destOrd="0" presId="urn:microsoft.com/office/officeart/2018/2/layout/IconLabelDescriptionList"/>
    <dgm:cxn modelId="{51BB46E0-37C4-456D-A9FD-91C5ADE0E837}" srcId="{48ED2E50-A6D8-4BD5-9AD5-AE99F4C280A9}" destId="{B8F8B56E-5344-4055-8EF5-7BEE7DB389CB}" srcOrd="1" destOrd="0" parTransId="{19B661B6-69AD-4B73-B908-8C7D985DFE16}" sibTransId="{1BAB3A2C-3900-4842-AD7D-C8080C51EC64}"/>
    <dgm:cxn modelId="{D0FA2AF2-B22E-4192-92C7-07489AC0814A}" type="presOf" srcId="{B94F5B7B-463A-4433-A836-C2A8A2DCD1E7}" destId="{1626BA7D-77DB-4825-88F5-85A1D384C3F9}" srcOrd="0" destOrd="2" presId="urn:microsoft.com/office/officeart/2018/2/layout/IconLabelDescriptionList"/>
    <dgm:cxn modelId="{0492A6F3-910D-4864-9028-962C1ED3E743}" srcId="{48ED2E50-A6D8-4BD5-9AD5-AE99F4C280A9}" destId="{E9C68499-9CA3-4411-82D5-258AEFCEE85B}" srcOrd="0" destOrd="0" parTransId="{2A6023A3-67B7-44AC-A9CF-3A75FCEDD137}" sibTransId="{0D1B519B-CE4D-4176-87F2-A8C89587D2E0}"/>
    <dgm:cxn modelId="{9AFB1706-7AE1-497C-8CDF-737DE1400905}" type="presParOf" srcId="{4C3DC4A1-543C-4585-810D-5EA612AE578C}" destId="{97F80FBC-9E74-432B-A59C-E31B66BDFF61}" srcOrd="0" destOrd="0" presId="urn:microsoft.com/office/officeart/2018/2/layout/IconLabelDescriptionList"/>
    <dgm:cxn modelId="{184BD066-3653-4FDC-9631-28008F72165F}" type="presParOf" srcId="{97F80FBC-9E74-432B-A59C-E31B66BDFF61}" destId="{C2B3A812-2415-436E-B24B-7291D179BC13}" srcOrd="0" destOrd="0" presId="urn:microsoft.com/office/officeart/2018/2/layout/IconLabelDescriptionList"/>
    <dgm:cxn modelId="{95237071-92AB-463E-83E5-13367A23F438}" type="presParOf" srcId="{97F80FBC-9E74-432B-A59C-E31B66BDFF61}" destId="{BC4D3B96-6CD0-4E18-AA2E-5508A8F5B579}" srcOrd="1" destOrd="0" presId="urn:microsoft.com/office/officeart/2018/2/layout/IconLabelDescriptionList"/>
    <dgm:cxn modelId="{3119FAF2-80BA-466E-BA30-669FBCF54F09}" type="presParOf" srcId="{97F80FBC-9E74-432B-A59C-E31B66BDFF61}" destId="{1474FDB6-972C-4F37-A105-405A742A6231}" srcOrd="2" destOrd="0" presId="urn:microsoft.com/office/officeart/2018/2/layout/IconLabelDescriptionList"/>
    <dgm:cxn modelId="{1A828CDE-0786-453E-81C6-6215B7F50599}" type="presParOf" srcId="{97F80FBC-9E74-432B-A59C-E31B66BDFF61}" destId="{E7F4FFAE-2830-4EA4-BD4A-6EBF8DFDFF91}" srcOrd="3" destOrd="0" presId="urn:microsoft.com/office/officeart/2018/2/layout/IconLabelDescriptionList"/>
    <dgm:cxn modelId="{DAB33C2A-7AB7-4A4C-9216-4D9529852CC9}" type="presParOf" srcId="{97F80FBC-9E74-432B-A59C-E31B66BDFF61}" destId="{3E6BB84C-11BA-4385-A869-BA73186B0FB2}" srcOrd="4" destOrd="0" presId="urn:microsoft.com/office/officeart/2018/2/layout/IconLabelDescriptionList"/>
    <dgm:cxn modelId="{B85482AF-6F85-43F0-9552-C9E9CC68D807}" type="presParOf" srcId="{4C3DC4A1-543C-4585-810D-5EA612AE578C}" destId="{39B6AF26-20DB-414F-92B4-5714DCC54E05}" srcOrd="1" destOrd="0" presId="urn:microsoft.com/office/officeart/2018/2/layout/IconLabelDescriptionList"/>
    <dgm:cxn modelId="{3E3D98A1-8229-40DF-A846-6E41C47E5265}" type="presParOf" srcId="{4C3DC4A1-543C-4585-810D-5EA612AE578C}" destId="{063FB205-3A62-4B29-BDB3-E0B0542542E0}" srcOrd="2" destOrd="0" presId="urn:microsoft.com/office/officeart/2018/2/layout/IconLabelDescriptionList"/>
    <dgm:cxn modelId="{8C3048D6-521D-4F7E-A6D6-ACC2A235FA9D}" type="presParOf" srcId="{063FB205-3A62-4B29-BDB3-E0B0542542E0}" destId="{0CD1AA0F-DA46-4EAB-B421-129CBDA9414A}" srcOrd="0" destOrd="0" presId="urn:microsoft.com/office/officeart/2018/2/layout/IconLabelDescriptionList"/>
    <dgm:cxn modelId="{242736B2-F779-495B-AE16-4416D292186B}" type="presParOf" srcId="{063FB205-3A62-4B29-BDB3-E0B0542542E0}" destId="{4D6FA764-39EF-47D6-B265-624D36ECF915}" srcOrd="1" destOrd="0" presId="urn:microsoft.com/office/officeart/2018/2/layout/IconLabelDescriptionList"/>
    <dgm:cxn modelId="{ECD20B2A-51C7-4023-858F-0BA71CFE81F0}" type="presParOf" srcId="{063FB205-3A62-4B29-BDB3-E0B0542542E0}" destId="{08DFB440-F093-42F7-8B25-8F9DA825E0EB}" srcOrd="2" destOrd="0" presId="urn:microsoft.com/office/officeart/2018/2/layout/IconLabelDescriptionList"/>
    <dgm:cxn modelId="{5E737CCC-EABC-4758-8B59-B94579F26C68}" type="presParOf" srcId="{063FB205-3A62-4B29-BDB3-E0B0542542E0}" destId="{B53AC3CB-5D33-40A7-A9EC-1EC58409BD78}" srcOrd="3" destOrd="0" presId="urn:microsoft.com/office/officeart/2018/2/layout/IconLabelDescriptionList"/>
    <dgm:cxn modelId="{F632E7B5-F1B6-419B-9D71-714A72AE50D5}" type="presParOf" srcId="{063FB205-3A62-4B29-BDB3-E0B0542542E0}" destId="{1626BA7D-77DB-4825-88F5-85A1D384C3F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4CA81-9738-4BCB-9E35-8CBEF0D0B59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AD8062C-FEE7-4432-902B-A5E6B1A097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Initialize</a:t>
          </a:r>
        </a:p>
      </dgm:t>
    </dgm:pt>
    <dgm:pt modelId="{A249E3D1-3529-4537-BFDC-AD61F1CABB33}" type="parTrans" cxnId="{D1C00DC5-676B-4964-9057-6EB0F9DED739}">
      <dgm:prSet/>
      <dgm:spPr/>
      <dgm:t>
        <a:bodyPr/>
        <a:lstStyle/>
        <a:p>
          <a:endParaRPr lang="en-US"/>
        </a:p>
      </dgm:t>
    </dgm:pt>
    <dgm:pt modelId="{7D00551B-B8BB-400B-A359-5651C7DAB725}" type="sibTrans" cxnId="{D1C00DC5-676B-4964-9057-6EB0F9DED739}">
      <dgm:prSet/>
      <dgm:spPr/>
      <dgm:t>
        <a:bodyPr/>
        <a:lstStyle/>
        <a:p>
          <a:endParaRPr lang="en-US"/>
        </a:p>
      </dgm:t>
    </dgm:pt>
    <dgm:pt modelId="{D75D3B18-DD87-470B-95D7-0B83340AE6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Initialize the configuration directory</a:t>
          </a:r>
        </a:p>
      </dgm:t>
    </dgm:pt>
    <dgm:pt modelId="{BA8D5991-5922-4B42-9386-8ED930151A22}" type="parTrans" cxnId="{5007F153-327A-4600-8B9D-1B268F49B8E5}">
      <dgm:prSet/>
      <dgm:spPr/>
      <dgm:t>
        <a:bodyPr/>
        <a:lstStyle/>
        <a:p>
          <a:endParaRPr lang="en-US"/>
        </a:p>
      </dgm:t>
    </dgm:pt>
    <dgm:pt modelId="{1CC2FF3B-1ED4-489E-8B3E-6B5881D701D2}" type="sibTrans" cxnId="{5007F153-327A-4600-8B9D-1B268F49B8E5}">
      <dgm:prSet/>
      <dgm:spPr/>
      <dgm:t>
        <a:bodyPr/>
        <a:lstStyle/>
        <a:p>
          <a:endParaRPr lang="en-US"/>
        </a:p>
      </dgm:t>
    </dgm:pt>
    <dgm:pt modelId="{307F16C7-87C9-4333-A7C3-0368C323CEDA}">
      <dgm:prSet/>
      <dgm:spPr/>
      <dgm:t>
        <a:bodyPr/>
        <a:lstStyle/>
        <a:p>
          <a:r>
            <a:rPr lang="en-US" dirty="0"/>
            <a:t>Usage: terraform </a:t>
          </a:r>
          <a:r>
            <a:rPr lang="en-US" dirty="0" err="1"/>
            <a:t>init</a:t>
          </a:r>
          <a:r>
            <a:rPr lang="en-US" dirty="0"/>
            <a:t> [options] [DIR]</a:t>
          </a:r>
        </a:p>
      </dgm:t>
    </dgm:pt>
    <dgm:pt modelId="{4057CB77-9070-40FC-876B-F8700FD667F0}" type="parTrans" cxnId="{47131DE6-767C-45A5-AC99-700C30C73AB6}">
      <dgm:prSet/>
      <dgm:spPr/>
      <dgm:t>
        <a:bodyPr/>
        <a:lstStyle/>
        <a:p>
          <a:endParaRPr lang="en-US"/>
        </a:p>
      </dgm:t>
    </dgm:pt>
    <dgm:pt modelId="{1B9C0312-DA6C-4780-8406-774048C1C6F6}" type="sibTrans" cxnId="{47131DE6-767C-45A5-AC99-700C30C73AB6}">
      <dgm:prSet/>
      <dgm:spPr/>
      <dgm:t>
        <a:bodyPr/>
        <a:lstStyle/>
        <a:p>
          <a:endParaRPr lang="en-US"/>
        </a:p>
      </dgm:t>
    </dgm:pt>
    <dgm:pt modelId="{8E2F8AA9-E311-48AC-86E8-A401D34380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</a:t>
          </a:r>
        </a:p>
      </dgm:t>
    </dgm:pt>
    <dgm:pt modelId="{D8F62055-7542-48FF-B37B-A63D203D041D}" type="parTrans" cxnId="{6A705BD1-09F4-4708-B4B3-CCFC00D5CA85}">
      <dgm:prSet/>
      <dgm:spPr/>
      <dgm:t>
        <a:bodyPr/>
        <a:lstStyle/>
        <a:p>
          <a:endParaRPr lang="en-US"/>
        </a:p>
      </dgm:t>
    </dgm:pt>
    <dgm:pt modelId="{26A78E77-C331-4847-9AE9-3C52B3017B3C}" type="sibTrans" cxnId="{6A705BD1-09F4-4708-B4B3-CCFC00D5CA85}">
      <dgm:prSet/>
      <dgm:spPr/>
      <dgm:t>
        <a:bodyPr/>
        <a:lstStyle/>
        <a:p>
          <a:endParaRPr lang="en-US"/>
        </a:p>
      </dgm:t>
    </dgm:pt>
    <dgm:pt modelId="{54E3D647-3505-4EE2-9F5E-CB1C4B18A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 execution plan </a:t>
          </a:r>
        </a:p>
      </dgm:t>
    </dgm:pt>
    <dgm:pt modelId="{CEC398BC-C2F6-4EE7-812B-C025BD98A8AB}" type="parTrans" cxnId="{AC8BB8A2-FE53-4E90-A1D4-2C0724FE54E8}">
      <dgm:prSet/>
      <dgm:spPr/>
      <dgm:t>
        <a:bodyPr/>
        <a:lstStyle/>
        <a:p>
          <a:endParaRPr lang="en-US"/>
        </a:p>
      </dgm:t>
    </dgm:pt>
    <dgm:pt modelId="{610D0314-D34D-4B7B-BBFF-98FD2ACF6BA3}" type="sibTrans" cxnId="{AC8BB8A2-FE53-4E90-A1D4-2C0724FE54E8}">
      <dgm:prSet/>
      <dgm:spPr/>
      <dgm:t>
        <a:bodyPr/>
        <a:lstStyle/>
        <a:p>
          <a:endParaRPr lang="en-US"/>
        </a:p>
      </dgm:t>
    </dgm:pt>
    <dgm:pt modelId="{6F8238CF-4255-458B-98FD-1D49DB51B368}">
      <dgm:prSet/>
      <dgm:spPr/>
      <dgm:t>
        <a:bodyPr/>
        <a:lstStyle/>
        <a:p>
          <a:r>
            <a:rPr lang="en-US"/>
            <a:t>Usage: terraform plan [options] [dir]</a:t>
          </a:r>
        </a:p>
      </dgm:t>
    </dgm:pt>
    <dgm:pt modelId="{BAE19D6A-9BB5-4B4C-80E7-E3CA6DCD7370}" type="parTrans" cxnId="{CFC9818F-1367-4BA9-89C7-B3DE3743EB21}">
      <dgm:prSet/>
      <dgm:spPr/>
      <dgm:t>
        <a:bodyPr/>
        <a:lstStyle/>
        <a:p>
          <a:endParaRPr lang="en-US"/>
        </a:p>
      </dgm:t>
    </dgm:pt>
    <dgm:pt modelId="{DD51B806-3765-46A0-BC49-38EEC74F7A46}" type="sibTrans" cxnId="{CFC9818F-1367-4BA9-89C7-B3DE3743EB21}">
      <dgm:prSet/>
      <dgm:spPr/>
      <dgm:t>
        <a:bodyPr/>
        <a:lstStyle/>
        <a:p>
          <a:endParaRPr lang="en-US"/>
        </a:p>
      </dgm:t>
    </dgm:pt>
    <dgm:pt modelId="{08612B29-FC27-4E8F-AD57-70186130EA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 or modify</a:t>
          </a:r>
        </a:p>
      </dgm:t>
    </dgm:pt>
    <dgm:pt modelId="{CFD66369-4B4D-443D-A530-CD67A42C0B63}" type="parTrans" cxnId="{E876301C-669D-4816-B1BF-FCCF62852D04}">
      <dgm:prSet/>
      <dgm:spPr/>
      <dgm:t>
        <a:bodyPr/>
        <a:lstStyle/>
        <a:p>
          <a:endParaRPr lang="en-US"/>
        </a:p>
      </dgm:t>
    </dgm:pt>
    <dgm:pt modelId="{4FE1F2D8-FA3E-4B6A-BAD2-881059AE955E}" type="sibTrans" cxnId="{E876301C-669D-4816-B1BF-FCCF62852D04}">
      <dgm:prSet/>
      <dgm:spPr/>
      <dgm:t>
        <a:bodyPr/>
        <a:lstStyle/>
        <a:p>
          <a:endParaRPr lang="en-US"/>
        </a:p>
      </dgm:t>
    </dgm:pt>
    <dgm:pt modelId="{040FA8C0-6C67-4164-9D0C-A961524CD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or modify infrastructure</a:t>
          </a:r>
        </a:p>
      </dgm:t>
    </dgm:pt>
    <dgm:pt modelId="{332534DC-9592-42D3-BA5D-870769B86429}" type="parTrans" cxnId="{7669806F-D9F7-4FE0-A419-5ECA9FDEB0B4}">
      <dgm:prSet/>
      <dgm:spPr/>
      <dgm:t>
        <a:bodyPr/>
        <a:lstStyle/>
        <a:p>
          <a:endParaRPr lang="en-US"/>
        </a:p>
      </dgm:t>
    </dgm:pt>
    <dgm:pt modelId="{6F8521BB-84A5-4571-8C7F-F5125BB0980B}" type="sibTrans" cxnId="{7669806F-D9F7-4FE0-A419-5ECA9FDEB0B4}">
      <dgm:prSet/>
      <dgm:spPr/>
      <dgm:t>
        <a:bodyPr/>
        <a:lstStyle/>
        <a:p>
          <a:endParaRPr lang="en-US"/>
        </a:p>
      </dgm:t>
    </dgm:pt>
    <dgm:pt modelId="{BC3B2A23-4111-4E16-9239-149424CAED58}">
      <dgm:prSet/>
      <dgm:spPr/>
      <dgm:t>
        <a:bodyPr/>
        <a:lstStyle/>
        <a:p>
          <a:r>
            <a:rPr lang="en-US"/>
            <a:t>Usage: terraform apply [options] [dir-or-plan]</a:t>
          </a:r>
        </a:p>
      </dgm:t>
    </dgm:pt>
    <dgm:pt modelId="{FEDB0B70-0ADE-439E-8266-3A2C70CC589E}" type="parTrans" cxnId="{A791D862-2395-4DB7-8A98-5DFB8292C90F}">
      <dgm:prSet/>
      <dgm:spPr/>
      <dgm:t>
        <a:bodyPr/>
        <a:lstStyle/>
        <a:p>
          <a:endParaRPr lang="en-US"/>
        </a:p>
      </dgm:t>
    </dgm:pt>
    <dgm:pt modelId="{C4C7C49E-E621-49E7-AE9D-B48A2092728D}" type="sibTrans" cxnId="{A791D862-2395-4DB7-8A98-5DFB8292C90F}">
      <dgm:prSet/>
      <dgm:spPr/>
      <dgm:t>
        <a:bodyPr/>
        <a:lstStyle/>
        <a:p>
          <a:endParaRPr lang="en-US"/>
        </a:p>
      </dgm:t>
    </dgm:pt>
    <dgm:pt modelId="{E0BD0D73-5BBE-47FB-ACBE-9E5356389330}" type="pres">
      <dgm:prSet presAssocID="{CD74CA81-9738-4BCB-9E35-8CBEF0D0B59E}" presName="root" presStyleCnt="0">
        <dgm:presLayoutVars>
          <dgm:dir/>
          <dgm:resizeHandles val="exact"/>
        </dgm:presLayoutVars>
      </dgm:prSet>
      <dgm:spPr/>
    </dgm:pt>
    <dgm:pt modelId="{E1BB0ECC-12D7-4D71-89F5-B718B483BA80}" type="pres">
      <dgm:prSet presAssocID="{CAD8062C-FEE7-4432-902B-A5E6B1A0972A}" presName="compNode" presStyleCnt="0"/>
      <dgm:spPr/>
    </dgm:pt>
    <dgm:pt modelId="{98AC0686-E3BD-437A-BDC5-0B4DC17EB613}" type="pres">
      <dgm:prSet presAssocID="{CAD8062C-FEE7-4432-902B-A5E6B1A097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B49276-E729-476B-A0BD-E5F4DEDAE57D}" type="pres">
      <dgm:prSet presAssocID="{CAD8062C-FEE7-4432-902B-A5E6B1A0972A}" presName="iconSpace" presStyleCnt="0"/>
      <dgm:spPr/>
    </dgm:pt>
    <dgm:pt modelId="{8EE4FAC8-5826-4432-9A51-8BCF69BDFC8C}" type="pres">
      <dgm:prSet presAssocID="{CAD8062C-FEE7-4432-902B-A5E6B1A0972A}" presName="parTx" presStyleLbl="revTx" presStyleIdx="0" presStyleCnt="6">
        <dgm:presLayoutVars>
          <dgm:chMax val="0"/>
          <dgm:chPref val="0"/>
        </dgm:presLayoutVars>
      </dgm:prSet>
      <dgm:spPr/>
    </dgm:pt>
    <dgm:pt modelId="{AE67F9A8-0B0A-4E3D-9885-3E5F01E4E947}" type="pres">
      <dgm:prSet presAssocID="{CAD8062C-FEE7-4432-902B-A5E6B1A0972A}" presName="txSpace" presStyleCnt="0"/>
      <dgm:spPr/>
    </dgm:pt>
    <dgm:pt modelId="{825B6EE5-0DC0-45C9-9987-41D517BFAF96}" type="pres">
      <dgm:prSet presAssocID="{CAD8062C-FEE7-4432-902B-A5E6B1A0972A}" presName="desTx" presStyleLbl="revTx" presStyleIdx="1" presStyleCnt="6">
        <dgm:presLayoutVars/>
      </dgm:prSet>
      <dgm:spPr/>
    </dgm:pt>
    <dgm:pt modelId="{981F4BB1-EFCB-4065-9355-780805F7B7BD}" type="pres">
      <dgm:prSet presAssocID="{7D00551B-B8BB-400B-A359-5651C7DAB725}" presName="sibTrans" presStyleCnt="0"/>
      <dgm:spPr/>
    </dgm:pt>
    <dgm:pt modelId="{0AA302EE-ECB7-4EC8-9179-F57CF0B21F89}" type="pres">
      <dgm:prSet presAssocID="{8E2F8AA9-E311-48AC-86E8-A401D343807C}" presName="compNode" presStyleCnt="0"/>
      <dgm:spPr/>
    </dgm:pt>
    <dgm:pt modelId="{06602E12-B8D8-4C16-B6CD-0E17449CC7D9}" type="pres">
      <dgm:prSet presAssocID="{8E2F8AA9-E311-48AC-86E8-A401D34380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45A1BD9-7437-44B8-B11C-2C0763475EBE}" type="pres">
      <dgm:prSet presAssocID="{8E2F8AA9-E311-48AC-86E8-A401D343807C}" presName="iconSpace" presStyleCnt="0"/>
      <dgm:spPr/>
    </dgm:pt>
    <dgm:pt modelId="{3EB58FD7-E9E1-412A-81B7-7282DE9DDEE5}" type="pres">
      <dgm:prSet presAssocID="{8E2F8AA9-E311-48AC-86E8-A401D343807C}" presName="parTx" presStyleLbl="revTx" presStyleIdx="2" presStyleCnt="6">
        <dgm:presLayoutVars>
          <dgm:chMax val="0"/>
          <dgm:chPref val="0"/>
        </dgm:presLayoutVars>
      </dgm:prSet>
      <dgm:spPr/>
    </dgm:pt>
    <dgm:pt modelId="{3FBFBDE5-F6DE-43A7-8133-0310CBAFDFE7}" type="pres">
      <dgm:prSet presAssocID="{8E2F8AA9-E311-48AC-86E8-A401D343807C}" presName="txSpace" presStyleCnt="0"/>
      <dgm:spPr/>
    </dgm:pt>
    <dgm:pt modelId="{6D179C16-6AA7-44B0-A93C-38C6FAE373BD}" type="pres">
      <dgm:prSet presAssocID="{8E2F8AA9-E311-48AC-86E8-A401D343807C}" presName="desTx" presStyleLbl="revTx" presStyleIdx="3" presStyleCnt="6">
        <dgm:presLayoutVars/>
      </dgm:prSet>
      <dgm:spPr/>
    </dgm:pt>
    <dgm:pt modelId="{7810104D-2CD9-47E2-9C1A-8599E451A713}" type="pres">
      <dgm:prSet presAssocID="{26A78E77-C331-4847-9AE9-3C52B3017B3C}" presName="sibTrans" presStyleCnt="0"/>
      <dgm:spPr/>
    </dgm:pt>
    <dgm:pt modelId="{C1AF598F-CF6C-4E49-BD32-0FC6A7934FFB}" type="pres">
      <dgm:prSet presAssocID="{08612B29-FC27-4E8F-AD57-70186130EAA4}" presName="compNode" presStyleCnt="0"/>
      <dgm:spPr/>
    </dgm:pt>
    <dgm:pt modelId="{65153715-B6B9-4307-869D-64097600BC66}" type="pres">
      <dgm:prSet presAssocID="{08612B29-FC27-4E8F-AD57-70186130E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451D938-3E95-43E4-9850-CE749A13D47E}" type="pres">
      <dgm:prSet presAssocID="{08612B29-FC27-4E8F-AD57-70186130EAA4}" presName="iconSpace" presStyleCnt="0"/>
      <dgm:spPr/>
    </dgm:pt>
    <dgm:pt modelId="{6314D727-2843-477D-824B-7A8FF3D72293}" type="pres">
      <dgm:prSet presAssocID="{08612B29-FC27-4E8F-AD57-70186130EAA4}" presName="parTx" presStyleLbl="revTx" presStyleIdx="4" presStyleCnt="6">
        <dgm:presLayoutVars>
          <dgm:chMax val="0"/>
          <dgm:chPref val="0"/>
        </dgm:presLayoutVars>
      </dgm:prSet>
      <dgm:spPr/>
    </dgm:pt>
    <dgm:pt modelId="{9D43B047-D20A-4A42-B65E-D3C8BC1EA413}" type="pres">
      <dgm:prSet presAssocID="{08612B29-FC27-4E8F-AD57-70186130EAA4}" presName="txSpace" presStyleCnt="0"/>
      <dgm:spPr/>
    </dgm:pt>
    <dgm:pt modelId="{3D5CA129-A228-48AC-AD4A-DF225E145A50}" type="pres">
      <dgm:prSet presAssocID="{08612B29-FC27-4E8F-AD57-70186130EAA4}" presName="desTx" presStyleLbl="revTx" presStyleIdx="5" presStyleCnt="6">
        <dgm:presLayoutVars/>
      </dgm:prSet>
      <dgm:spPr/>
    </dgm:pt>
  </dgm:ptLst>
  <dgm:cxnLst>
    <dgm:cxn modelId="{70FBAE05-E39F-494E-83EA-25E9562692DD}" type="presOf" srcId="{08612B29-FC27-4E8F-AD57-70186130EAA4}" destId="{6314D727-2843-477D-824B-7A8FF3D72293}" srcOrd="0" destOrd="0" presId="urn:microsoft.com/office/officeart/2018/5/layout/CenteredIconLabelDescriptionList"/>
    <dgm:cxn modelId="{8F11DA16-8674-4991-8E7D-FB744273E761}" type="presOf" srcId="{D75D3B18-DD87-470B-95D7-0B83340AE6E5}" destId="{825B6EE5-0DC0-45C9-9987-41D517BFAF96}" srcOrd="0" destOrd="0" presId="urn:microsoft.com/office/officeart/2018/5/layout/CenteredIconLabelDescriptionList"/>
    <dgm:cxn modelId="{E876301C-669D-4816-B1BF-FCCF62852D04}" srcId="{CD74CA81-9738-4BCB-9E35-8CBEF0D0B59E}" destId="{08612B29-FC27-4E8F-AD57-70186130EAA4}" srcOrd="2" destOrd="0" parTransId="{CFD66369-4B4D-443D-A530-CD67A42C0B63}" sibTransId="{4FE1F2D8-FA3E-4B6A-BAD2-881059AE955E}"/>
    <dgm:cxn modelId="{3C83BC5F-28AF-454A-B565-37036BEF0DDC}" type="presOf" srcId="{040FA8C0-6C67-4164-9D0C-A961524CD86D}" destId="{3D5CA129-A228-48AC-AD4A-DF225E145A50}" srcOrd="0" destOrd="0" presId="urn:microsoft.com/office/officeart/2018/5/layout/CenteredIconLabelDescriptionList"/>
    <dgm:cxn modelId="{A791D862-2395-4DB7-8A98-5DFB8292C90F}" srcId="{040FA8C0-6C67-4164-9D0C-A961524CD86D}" destId="{BC3B2A23-4111-4E16-9239-149424CAED58}" srcOrd="0" destOrd="0" parTransId="{FEDB0B70-0ADE-439E-8266-3A2C70CC589E}" sibTransId="{C4C7C49E-E621-49E7-AE9D-B48A2092728D}"/>
    <dgm:cxn modelId="{9AC67763-EF6B-4142-ADA4-9BEEA066B674}" type="presOf" srcId="{8E2F8AA9-E311-48AC-86E8-A401D343807C}" destId="{3EB58FD7-E9E1-412A-81B7-7282DE9DDEE5}" srcOrd="0" destOrd="0" presId="urn:microsoft.com/office/officeart/2018/5/layout/CenteredIconLabelDescriptionList"/>
    <dgm:cxn modelId="{FE379247-7275-4FED-836B-71A473FA62B9}" type="presOf" srcId="{CD74CA81-9738-4BCB-9E35-8CBEF0D0B59E}" destId="{E0BD0D73-5BBE-47FB-ACBE-9E5356389330}" srcOrd="0" destOrd="0" presId="urn:microsoft.com/office/officeart/2018/5/layout/CenteredIconLabelDescriptionList"/>
    <dgm:cxn modelId="{AB79A66B-D0E2-442B-8C2A-507403F14F0A}" type="presOf" srcId="{54E3D647-3505-4EE2-9F5E-CB1C4B18A63E}" destId="{6D179C16-6AA7-44B0-A93C-38C6FAE373BD}" srcOrd="0" destOrd="0" presId="urn:microsoft.com/office/officeart/2018/5/layout/CenteredIconLabelDescriptionList"/>
    <dgm:cxn modelId="{7669806F-D9F7-4FE0-A419-5ECA9FDEB0B4}" srcId="{08612B29-FC27-4E8F-AD57-70186130EAA4}" destId="{040FA8C0-6C67-4164-9D0C-A961524CD86D}" srcOrd="0" destOrd="0" parTransId="{332534DC-9592-42D3-BA5D-870769B86429}" sibTransId="{6F8521BB-84A5-4571-8C7F-F5125BB0980B}"/>
    <dgm:cxn modelId="{CC0DA36F-D74C-4B1B-9D0F-B9D03A7E2CB7}" type="presOf" srcId="{CAD8062C-FEE7-4432-902B-A5E6B1A0972A}" destId="{8EE4FAC8-5826-4432-9A51-8BCF69BDFC8C}" srcOrd="0" destOrd="0" presId="urn:microsoft.com/office/officeart/2018/5/layout/CenteredIconLabelDescriptionList"/>
    <dgm:cxn modelId="{5007F153-327A-4600-8B9D-1B268F49B8E5}" srcId="{CAD8062C-FEE7-4432-902B-A5E6B1A0972A}" destId="{D75D3B18-DD87-470B-95D7-0B83340AE6E5}" srcOrd="0" destOrd="0" parTransId="{BA8D5991-5922-4B42-9386-8ED930151A22}" sibTransId="{1CC2FF3B-1ED4-489E-8B3E-6B5881D701D2}"/>
    <dgm:cxn modelId="{CFC9818F-1367-4BA9-89C7-B3DE3743EB21}" srcId="{54E3D647-3505-4EE2-9F5E-CB1C4B18A63E}" destId="{6F8238CF-4255-458B-98FD-1D49DB51B368}" srcOrd="0" destOrd="0" parTransId="{BAE19D6A-9BB5-4B4C-80E7-E3CA6DCD7370}" sibTransId="{DD51B806-3765-46A0-BC49-38EEC74F7A46}"/>
    <dgm:cxn modelId="{68309FA0-562D-4B08-8C55-4E6506000D16}" type="presOf" srcId="{307F16C7-87C9-4333-A7C3-0368C323CEDA}" destId="{825B6EE5-0DC0-45C9-9987-41D517BFAF96}" srcOrd="0" destOrd="1" presId="urn:microsoft.com/office/officeart/2018/5/layout/CenteredIconLabelDescriptionList"/>
    <dgm:cxn modelId="{AC8BB8A2-FE53-4E90-A1D4-2C0724FE54E8}" srcId="{8E2F8AA9-E311-48AC-86E8-A401D343807C}" destId="{54E3D647-3505-4EE2-9F5E-CB1C4B18A63E}" srcOrd="0" destOrd="0" parTransId="{CEC398BC-C2F6-4EE7-812B-C025BD98A8AB}" sibTransId="{610D0314-D34D-4B7B-BBFF-98FD2ACF6BA3}"/>
    <dgm:cxn modelId="{4DD2D7C4-833B-4B56-BA50-9A6EE5D0349C}" type="presOf" srcId="{6F8238CF-4255-458B-98FD-1D49DB51B368}" destId="{6D179C16-6AA7-44B0-A93C-38C6FAE373BD}" srcOrd="0" destOrd="1" presId="urn:microsoft.com/office/officeart/2018/5/layout/CenteredIconLabelDescriptionList"/>
    <dgm:cxn modelId="{D1C00DC5-676B-4964-9057-6EB0F9DED739}" srcId="{CD74CA81-9738-4BCB-9E35-8CBEF0D0B59E}" destId="{CAD8062C-FEE7-4432-902B-A5E6B1A0972A}" srcOrd="0" destOrd="0" parTransId="{A249E3D1-3529-4537-BFDC-AD61F1CABB33}" sibTransId="{7D00551B-B8BB-400B-A359-5651C7DAB725}"/>
    <dgm:cxn modelId="{6A705BD1-09F4-4708-B4B3-CCFC00D5CA85}" srcId="{CD74CA81-9738-4BCB-9E35-8CBEF0D0B59E}" destId="{8E2F8AA9-E311-48AC-86E8-A401D343807C}" srcOrd="1" destOrd="0" parTransId="{D8F62055-7542-48FF-B37B-A63D203D041D}" sibTransId="{26A78E77-C331-4847-9AE9-3C52B3017B3C}"/>
    <dgm:cxn modelId="{47131DE6-767C-45A5-AC99-700C30C73AB6}" srcId="{D75D3B18-DD87-470B-95D7-0B83340AE6E5}" destId="{307F16C7-87C9-4333-A7C3-0368C323CEDA}" srcOrd="0" destOrd="0" parTransId="{4057CB77-9070-40FC-876B-F8700FD667F0}" sibTransId="{1B9C0312-DA6C-4780-8406-774048C1C6F6}"/>
    <dgm:cxn modelId="{93760AEB-2966-4CB2-9A6C-39B13F9102B3}" type="presOf" srcId="{BC3B2A23-4111-4E16-9239-149424CAED58}" destId="{3D5CA129-A228-48AC-AD4A-DF225E145A50}" srcOrd="0" destOrd="1" presId="urn:microsoft.com/office/officeart/2018/5/layout/CenteredIconLabelDescriptionList"/>
    <dgm:cxn modelId="{7D655642-5AE7-4312-9E7F-211DB7C3E5DC}" type="presParOf" srcId="{E0BD0D73-5BBE-47FB-ACBE-9E5356389330}" destId="{E1BB0ECC-12D7-4D71-89F5-B718B483BA80}" srcOrd="0" destOrd="0" presId="urn:microsoft.com/office/officeart/2018/5/layout/CenteredIconLabelDescriptionList"/>
    <dgm:cxn modelId="{947841BC-05BF-4869-B0DC-2632B71D23ED}" type="presParOf" srcId="{E1BB0ECC-12D7-4D71-89F5-B718B483BA80}" destId="{98AC0686-E3BD-437A-BDC5-0B4DC17EB613}" srcOrd="0" destOrd="0" presId="urn:microsoft.com/office/officeart/2018/5/layout/CenteredIconLabelDescriptionList"/>
    <dgm:cxn modelId="{1025C40D-2E48-4D22-A3E3-2C4DAAD45C2B}" type="presParOf" srcId="{E1BB0ECC-12D7-4D71-89F5-B718B483BA80}" destId="{C9B49276-E729-476B-A0BD-E5F4DEDAE57D}" srcOrd="1" destOrd="0" presId="urn:microsoft.com/office/officeart/2018/5/layout/CenteredIconLabelDescriptionList"/>
    <dgm:cxn modelId="{DFA4F7E8-2F06-45A0-8FE7-3082E36617D5}" type="presParOf" srcId="{E1BB0ECC-12D7-4D71-89F5-B718B483BA80}" destId="{8EE4FAC8-5826-4432-9A51-8BCF69BDFC8C}" srcOrd="2" destOrd="0" presId="urn:microsoft.com/office/officeart/2018/5/layout/CenteredIconLabelDescriptionList"/>
    <dgm:cxn modelId="{EE4AD69C-49FE-429B-87B3-31219EF18918}" type="presParOf" srcId="{E1BB0ECC-12D7-4D71-89F5-B718B483BA80}" destId="{AE67F9A8-0B0A-4E3D-9885-3E5F01E4E947}" srcOrd="3" destOrd="0" presId="urn:microsoft.com/office/officeart/2018/5/layout/CenteredIconLabelDescriptionList"/>
    <dgm:cxn modelId="{3AA75708-6F85-48B9-9B03-A1822AE86822}" type="presParOf" srcId="{E1BB0ECC-12D7-4D71-89F5-B718B483BA80}" destId="{825B6EE5-0DC0-45C9-9987-41D517BFAF96}" srcOrd="4" destOrd="0" presId="urn:microsoft.com/office/officeart/2018/5/layout/CenteredIconLabelDescriptionList"/>
    <dgm:cxn modelId="{34C1501A-BC23-48C0-8F93-E8650822321F}" type="presParOf" srcId="{E0BD0D73-5BBE-47FB-ACBE-9E5356389330}" destId="{981F4BB1-EFCB-4065-9355-780805F7B7BD}" srcOrd="1" destOrd="0" presId="urn:microsoft.com/office/officeart/2018/5/layout/CenteredIconLabelDescriptionList"/>
    <dgm:cxn modelId="{201AA287-3649-4528-AFB4-B8D594608119}" type="presParOf" srcId="{E0BD0D73-5BBE-47FB-ACBE-9E5356389330}" destId="{0AA302EE-ECB7-4EC8-9179-F57CF0B21F89}" srcOrd="2" destOrd="0" presId="urn:microsoft.com/office/officeart/2018/5/layout/CenteredIconLabelDescriptionList"/>
    <dgm:cxn modelId="{EF265F56-6C80-4374-B88D-BD3FAFF6BD4B}" type="presParOf" srcId="{0AA302EE-ECB7-4EC8-9179-F57CF0B21F89}" destId="{06602E12-B8D8-4C16-B6CD-0E17449CC7D9}" srcOrd="0" destOrd="0" presId="urn:microsoft.com/office/officeart/2018/5/layout/CenteredIconLabelDescriptionList"/>
    <dgm:cxn modelId="{6D567E6F-7B5F-4A0C-A0E6-AC8D51FAE60D}" type="presParOf" srcId="{0AA302EE-ECB7-4EC8-9179-F57CF0B21F89}" destId="{D45A1BD9-7437-44B8-B11C-2C0763475EBE}" srcOrd="1" destOrd="0" presId="urn:microsoft.com/office/officeart/2018/5/layout/CenteredIconLabelDescriptionList"/>
    <dgm:cxn modelId="{937D32D4-FDCE-45A5-A792-EC77049F46E5}" type="presParOf" srcId="{0AA302EE-ECB7-4EC8-9179-F57CF0B21F89}" destId="{3EB58FD7-E9E1-412A-81B7-7282DE9DDEE5}" srcOrd="2" destOrd="0" presId="urn:microsoft.com/office/officeart/2018/5/layout/CenteredIconLabelDescriptionList"/>
    <dgm:cxn modelId="{910A7CE6-7B25-4302-B1F6-27EC7BC78131}" type="presParOf" srcId="{0AA302EE-ECB7-4EC8-9179-F57CF0B21F89}" destId="{3FBFBDE5-F6DE-43A7-8133-0310CBAFDFE7}" srcOrd="3" destOrd="0" presId="urn:microsoft.com/office/officeart/2018/5/layout/CenteredIconLabelDescriptionList"/>
    <dgm:cxn modelId="{C64C8CB8-544D-469C-9D4B-41731F1F617E}" type="presParOf" srcId="{0AA302EE-ECB7-4EC8-9179-F57CF0B21F89}" destId="{6D179C16-6AA7-44B0-A93C-38C6FAE373BD}" srcOrd="4" destOrd="0" presId="urn:microsoft.com/office/officeart/2018/5/layout/CenteredIconLabelDescriptionList"/>
    <dgm:cxn modelId="{5CCB87A8-3022-498C-88B8-39645739A863}" type="presParOf" srcId="{E0BD0D73-5BBE-47FB-ACBE-9E5356389330}" destId="{7810104D-2CD9-47E2-9C1A-8599E451A713}" srcOrd="3" destOrd="0" presId="urn:microsoft.com/office/officeart/2018/5/layout/CenteredIconLabelDescriptionList"/>
    <dgm:cxn modelId="{4F6116B4-65D4-4D46-9F20-2A87918E293C}" type="presParOf" srcId="{E0BD0D73-5BBE-47FB-ACBE-9E5356389330}" destId="{C1AF598F-CF6C-4E49-BD32-0FC6A7934FFB}" srcOrd="4" destOrd="0" presId="urn:microsoft.com/office/officeart/2018/5/layout/CenteredIconLabelDescriptionList"/>
    <dgm:cxn modelId="{0CC2D372-AFBC-4061-81B5-0363F88E2BD0}" type="presParOf" srcId="{C1AF598F-CF6C-4E49-BD32-0FC6A7934FFB}" destId="{65153715-B6B9-4307-869D-64097600BC66}" srcOrd="0" destOrd="0" presId="urn:microsoft.com/office/officeart/2018/5/layout/CenteredIconLabelDescriptionList"/>
    <dgm:cxn modelId="{CB6F628D-016F-4FC1-9FC9-BA7C3A3BED4A}" type="presParOf" srcId="{C1AF598F-CF6C-4E49-BD32-0FC6A7934FFB}" destId="{6451D938-3E95-43E4-9850-CE749A13D47E}" srcOrd="1" destOrd="0" presId="urn:microsoft.com/office/officeart/2018/5/layout/CenteredIconLabelDescriptionList"/>
    <dgm:cxn modelId="{DF342C75-9650-46A0-B27F-07BDADFE3921}" type="presParOf" srcId="{C1AF598F-CF6C-4E49-BD32-0FC6A7934FFB}" destId="{6314D727-2843-477D-824B-7A8FF3D72293}" srcOrd="2" destOrd="0" presId="urn:microsoft.com/office/officeart/2018/5/layout/CenteredIconLabelDescriptionList"/>
    <dgm:cxn modelId="{C800AD83-4130-4E37-9E6F-53434FD7B6C1}" type="presParOf" srcId="{C1AF598F-CF6C-4E49-BD32-0FC6A7934FFB}" destId="{9D43B047-D20A-4A42-B65E-D3C8BC1EA413}" srcOrd="3" destOrd="0" presId="urn:microsoft.com/office/officeart/2018/5/layout/CenteredIconLabelDescriptionList"/>
    <dgm:cxn modelId="{125EE083-CDD5-4715-92F3-E7D722EA3FD2}" type="presParOf" srcId="{C1AF598F-CF6C-4E49-BD32-0FC6A7934FFB}" destId="{3D5CA129-A228-48AC-AD4A-DF225E145A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E5531B-0582-4E13-B3F5-93918E2630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EB3879-FE5E-41AA-B9D6-0AC1C74A1433}">
      <dgm:prSet/>
      <dgm:spPr/>
      <dgm:t>
        <a:bodyPr/>
        <a:lstStyle/>
        <a:p>
          <a:r>
            <a:rPr lang="en-US"/>
            <a:t>Existing Resources will be required to be imported</a:t>
          </a:r>
        </a:p>
      </dgm:t>
    </dgm:pt>
    <dgm:pt modelId="{BB844379-9CB7-45C1-8CF6-45D5D7B9CEC9}" type="parTrans" cxnId="{7D0046F4-A461-4824-8705-A83C5DDFDD58}">
      <dgm:prSet/>
      <dgm:spPr/>
      <dgm:t>
        <a:bodyPr/>
        <a:lstStyle/>
        <a:p>
          <a:endParaRPr lang="en-US"/>
        </a:p>
      </dgm:t>
    </dgm:pt>
    <dgm:pt modelId="{8E133C27-8F0E-4BA8-81F5-5BC7BE0D952F}" type="sibTrans" cxnId="{7D0046F4-A461-4824-8705-A83C5DDFDD58}">
      <dgm:prSet/>
      <dgm:spPr/>
      <dgm:t>
        <a:bodyPr/>
        <a:lstStyle/>
        <a:p>
          <a:endParaRPr lang="en-US"/>
        </a:p>
      </dgm:t>
    </dgm:pt>
    <dgm:pt modelId="{9DC58DE1-C2E5-4D5D-AD75-D620C5FCF422}">
      <dgm:prSet/>
      <dgm:spPr/>
      <dgm:t>
        <a:bodyPr/>
        <a:lstStyle/>
        <a:p>
          <a:r>
            <a:rPr lang="en-US"/>
            <a:t>Custom Timeouts will be available on Resources - this will allow you to specify a custom timeout for provisioning the resource in your Terraform Configuration using the timeouts block.</a:t>
          </a:r>
        </a:p>
      </dgm:t>
    </dgm:pt>
    <dgm:pt modelId="{2D920720-3BD6-484A-B8C0-6D7C9E96723C}" type="parTrans" cxnId="{2EA542AB-F670-4FE5-9738-9EF37569CEF0}">
      <dgm:prSet/>
      <dgm:spPr/>
      <dgm:t>
        <a:bodyPr/>
        <a:lstStyle/>
        <a:p>
          <a:endParaRPr lang="en-US"/>
        </a:p>
      </dgm:t>
    </dgm:pt>
    <dgm:pt modelId="{D6F0D196-C07F-4AAA-9848-6B327751E881}" type="sibTrans" cxnId="{2EA542AB-F670-4FE5-9738-9EF37569CEF0}">
      <dgm:prSet/>
      <dgm:spPr/>
      <dgm:t>
        <a:bodyPr/>
        <a:lstStyle/>
        <a:p>
          <a:endParaRPr lang="en-US"/>
        </a:p>
      </dgm:t>
    </dgm:pt>
    <dgm:pt modelId="{8C20D38E-9384-47FC-8471-D5F313849D1A}">
      <dgm:prSet/>
      <dgm:spPr/>
      <dgm:t>
        <a:bodyPr/>
        <a:lstStyle/>
        <a:p>
          <a:r>
            <a:rPr lang="en-US"/>
            <a:t>New resources for Virtual Machines and Virtual Machine Scale Sets</a:t>
          </a:r>
        </a:p>
      </dgm:t>
    </dgm:pt>
    <dgm:pt modelId="{5F0CE74E-E56C-427D-BADD-EA9F0CADD438}" type="parTrans" cxnId="{436C7C95-922F-442D-BCCF-D6D284504937}">
      <dgm:prSet/>
      <dgm:spPr/>
      <dgm:t>
        <a:bodyPr/>
        <a:lstStyle/>
        <a:p>
          <a:endParaRPr lang="en-US"/>
        </a:p>
      </dgm:t>
    </dgm:pt>
    <dgm:pt modelId="{53A3452E-369B-492C-94D3-8EA59394E14A}" type="sibTrans" cxnId="{436C7C95-922F-442D-BCCF-D6D284504937}">
      <dgm:prSet/>
      <dgm:spPr/>
      <dgm:t>
        <a:bodyPr/>
        <a:lstStyle/>
        <a:p>
          <a:endParaRPr lang="en-US"/>
        </a:p>
      </dgm:t>
    </dgm:pt>
    <dgm:pt modelId="{C8BBB51C-1EB3-4E27-8AE2-82BD9D225F18}">
      <dgm:prSet/>
      <dgm:spPr/>
      <dgm:t>
        <a:bodyPr/>
        <a:lstStyle/>
        <a:p>
          <a:r>
            <a:rPr lang="en-US"/>
            <a:t>Removing Fields, Data Sources and Resources which have been deprecated</a:t>
          </a:r>
        </a:p>
      </dgm:t>
    </dgm:pt>
    <dgm:pt modelId="{FA2AF63A-7459-4D3F-BF1B-E3BD70CB8D16}" type="parTrans" cxnId="{3649F162-5F89-4AA3-84C0-F1D01DD43B67}">
      <dgm:prSet/>
      <dgm:spPr/>
      <dgm:t>
        <a:bodyPr/>
        <a:lstStyle/>
        <a:p>
          <a:endParaRPr lang="en-US"/>
        </a:p>
      </dgm:t>
    </dgm:pt>
    <dgm:pt modelId="{41F19765-84A4-4F3A-A8AF-34C3C9275970}" type="sibTrans" cxnId="{3649F162-5F89-4AA3-84C0-F1D01DD43B67}">
      <dgm:prSet/>
      <dgm:spPr/>
      <dgm:t>
        <a:bodyPr/>
        <a:lstStyle/>
        <a:p>
          <a:endParaRPr lang="en-US"/>
        </a:p>
      </dgm:t>
    </dgm:pt>
    <dgm:pt modelId="{8997C624-CC77-41DD-9B27-2EA6EED03B1F}" type="pres">
      <dgm:prSet presAssocID="{C9E5531B-0582-4E13-B3F5-93918E26305D}" presName="root" presStyleCnt="0">
        <dgm:presLayoutVars>
          <dgm:dir/>
          <dgm:resizeHandles val="exact"/>
        </dgm:presLayoutVars>
      </dgm:prSet>
      <dgm:spPr/>
    </dgm:pt>
    <dgm:pt modelId="{12FA6B2C-F8E6-42FC-B65B-95A811EB9B16}" type="pres">
      <dgm:prSet presAssocID="{C9E5531B-0582-4E13-B3F5-93918E26305D}" presName="container" presStyleCnt="0">
        <dgm:presLayoutVars>
          <dgm:dir/>
          <dgm:resizeHandles val="exact"/>
        </dgm:presLayoutVars>
      </dgm:prSet>
      <dgm:spPr/>
    </dgm:pt>
    <dgm:pt modelId="{78D52E15-6959-4736-8136-EC228258B9C2}" type="pres">
      <dgm:prSet presAssocID="{49EB3879-FE5E-41AA-B9D6-0AC1C74A1433}" presName="compNode" presStyleCnt="0"/>
      <dgm:spPr/>
    </dgm:pt>
    <dgm:pt modelId="{65A91BC0-5840-4337-8C6B-12B51A7EF58B}" type="pres">
      <dgm:prSet presAssocID="{49EB3879-FE5E-41AA-B9D6-0AC1C74A1433}" presName="iconBgRect" presStyleLbl="bgShp" presStyleIdx="0" presStyleCnt="4"/>
      <dgm:spPr/>
    </dgm:pt>
    <dgm:pt modelId="{33CEFF7C-08C3-4D22-9920-C64677A57063}" type="pres">
      <dgm:prSet presAssocID="{49EB3879-FE5E-41AA-B9D6-0AC1C74A14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5527486C-BECB-46AA-87F0-59DD41BF7B5D}" type="pres">
      <dgm:prSet presAssocID="{49EB3879-FE5E-41AA-B9D6-0AC1C74A1433}" presName="spaceRect" presStyleCnt="0"/>
      <dgm:spPr/>
    </dgm:pt>
    <dgm:pt modelId="{D33C4A4C-4E20-48E7-80AB-0CAED4B50E07}" type="pres">
      <dgm:prSet presAssocID="{49EB3879-FE5E-41AA-B9D6-0AC1C74A1433}" presName="textRect" presStyleLbl="revTx" presStyleIdx="0" presStyleCnt="4">
        <dgm:presLayoutVars>
          <dgm:chMax val="1"/>
          <dgm:chPref val="1"/>
        </dgm:presLayoutVars>
      </dgm:prSet>
      <dgm:spPr/>
    </dgm:pt>
    <dgm:pt modelId="{DB2625A1-3AAC-4779-8BF8-63586F4E536F}" type="pres">
      <dgm:prSet presAssocID="{8E133C27-8F0E-4BA8-81F5-5BC7BE0D952F}" presName="sibTrans" presStyleLbl="sibTrans2D1" presStyleIdx="0" presStyleCnt="0"/>
      <dgm:spPr/>
    </dgm:pt>
    <dgm:pt modelId="{AFF106EA-81F0-411F-836C-DDE5F6C1673D}" type="pres">
      <dgm:prSet presAssocID="{9DC58DE1-C2E5-4D5D-AD75-D620C5FCF422}" presName="compNode" presStyleCnt="0"/>
      <dgm:spPr/>
    </dgm:pt>
    <dgm:pt modelId="{27578C58-3C3E-4A4F-A3C2-6AE9B38813FD}" type="pres">
      <dgm:prSet presAssocID="{9DC58DE1-C2E5-4D5D-AD75-D620C5FCF422}" presName="iconBgRect" presStyleLbl="bgShp" presStyleIdx="1" presStyleCnt="4"/>
      <dgm:spPr/>
    </dgm:pt>
    <dgm:pt modelId="{E0BFC09A-2F4F-487D-8282-CCE52E12D650}" type="pres">
      <dgm:prSet presAssocID="{9DC58DE1-C2E5-4D5D-AD75-D620C5FCF4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9EDF17A-94E6-4FBB-A4FE-5FC6529BB6D2}" type="pres">
      <dgm:prSet presAssocID="{9DC58DE1-C2E5-4D5D-AD75-D620C5FCF422}" presName="spaceRect" presStyleCnt="0"/>
      <dgm:spPr/>
    </dgm:pt>
    <dgm:pt modelId="{1FC5518F-226C-499A-96C2-1F30B75AEC51}" type="pres">
      <dgm:prSet presAssocID="{9DC58DE1-C2E5-4D5D-AD75-D620C5FCF422}" presName="textRect" presStyleLbl="revTx" presStyleIdx="1" presStyleCnt="4">
        <dgm:presLayoutVars>
          <dgm:chMax val="1"/>
          <dgm:chPref val="1"/>
        </dgm:presLayoutVars>
      </dgm:prSet>
      <dgm:spPr/>
    </dgm:pt>
    <dgm:pt modelId="{A75CC95C-356F-47B6-B165-81E9443E4EF5}" type="pres">
      <dgm:prSet presAssocID="{D6F0D196-C07F-4AAA-9848-6B327751E881}" presName="sibTrans" presStyleLbl="sibTrans2D1" presStyleIdx="0" presStyleCnt="0"/>
      <dgm:spPr/>
    </dgm:pt>
    <dgm:pt modelId="{459E0D3B-8895-4DB0-BBEE-B8C5B4F09E02}" type="pres">
      <dgm:prSet presAssocID="{8C20D38E-9384-47FC-8471-D5F313849D1A}" presName="compNode" presStyleCnt="0"/>
      <dgm:spPr/>
    </dgm:pt>
    <dgm:pt modelId="{F0375F4D-5D62-460C-AA07-F909170C09B9}" type="pres">
      <dgm:prSet presAssocID="{8C20D38E-9384-47FC-8471-D5F313849D1A}" presName="iconBgRect" presStyleLbl="bgShp" presStyleIdx="2" presStyleCnt="4"/>
      <dgm:spPr/>
    </dgm:pt>
    <dgm:pt modelId="{FA37110D-9669-4F3B-B7D8-DFCFC3C621F0}" type="pres">
      <dgm:prSet presAssocID="{8C20D38E-9384-47FC-8471-D5F313849D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70C206-9F44-4DD0-BC69-C01E3DF9D314}" type="pres">
      <dgm:prSet presAssocID="{8C20D38E-9384-47FC-8471-D5F313849D1A}" presName="spaceRect" presStyleCnt="0"/>
      <dgm:spPr/>
    </dgm:pt>
    <dgm:pt modelId="{E6C1A7CD-3645-47EB-9FCC-0461143A8231}" type="pres">
      <dgm:prSet presAssocID="{8C20D38E-9384-47FC-8471-D5F313849D1A}" presName="textRect" presStyleLbl="revTx" presStyleIdx="2" presStyleCnt="4">
        <dgm:presLayoutVars>
          <dgm:chMax val="1"/>
          <dgm:chPref val="1"/>
        </dgm:presLayoutVars>
      </dgm:prSet>
      <dgm:spPr/>
    </dgm:pt>
    <dgm:pt modelId="{A70C447C-BDB4-4294-A858-2CB44D540FD2}" type="pres">
      <dgm:prSet presAssocID="{53A3452E-369B-492C-94D3-8EA59394E14A}" presName="sibTrans" presStyleLbl="sibTrans2D1" presStyleIdx="0" presStyleCnt="0"/>
      <dgm:spPr/>
    </dgm:pt>
    <dgm:pt modelId="{2D69B02E-FBE2-4C47-9A18-99A19BDE57C7}" type="pres">
      <dgm:prSet presAssocID="{C8BBB51C-1EB3-4E27-8AE2-82BD9D225F18}" presName="compNode" presStyleCnt="0"/>
      <dgm:spPr/>
    </dgm:pt>
    <dgm:pt modelId="{9FA282CF-CD56-4B75-B7A2-F48AFD7D71C0}" type="pres">
      <dgm:prSet presAssocID="{C8BBB51C-1EB3-4E27-8AE2-82BD9D225F18}" presName="iconBgRect" presStyleLbl="bgShp" presStyleIdx="3" presStyleCnt="4"/>
      <dgm:spPr/>
    </dgm:pt>
    <dgm:pt modelId="{CDB42B19-0FDC-44A6-A07B-35880070C161}" type="pres">
      <dgm:prSet presAssocID="{C8BBB51C-1EB3-4E27-8AE2-82BD9D225F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98CE5A-FFF8-44E3-A3CC-CCBD2F2D0A1F}" type="pres">
      <dgm:prSet presAssocID="{C8BBB51C-1EB3-4E27-8AE2-82BD9D225F18}" presName="spaceRect" presStyleCnt="0"/>
      <dgm:spPr/>
    </dgm:pt>
    <dgm:pt modelId="{D115B2C5-4CBA-4268-A8A2-6EB2DBA1E5B1}" type="pres">
      <dgm:prSet presAssocID="{C8BBB51C-1EB3-4E27-8AE2-82BD9D225F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C0E516-931A-4871-B853-BE567306F66C}" type="presOf" srcId="{8C20D38E-9384-47FC-8471-D5F313849D1A}" destId="{E6C1A7CD-3645-47EB-9FCC-0461143A8231}" srcOrd="0" destOrd="0" presId="urn:microsoft.com/office/officeart/2018/2/layout/IconCircleList"/>
    <dgm:cxn modelId="{198D9F1F-0B3D-47BA-99A6-543B16C88FD3}" type="presOf" srcId="{9DC58DE1-C2E5-4D5D-AD75-D620C5FCF422}" destId="{1FC5518F-226C-499A-96C2-1F30B75AEC51}" srcOrd="0" destOrd="0" presId="urn:microsoft.com/office/officeart/2018/2/layout/IconCircleList"/>
    <dgm:cxn modelId="{1857015C-3505-49CA-AF4C-EA44C3FFD685}" type="presOf" srcId="{C8BBB51C-1EB3-4E27-8AE2-82BD9D225F18}" destId="{D115B2C5-4CBA-4268-A8A2-6EB2DBA1E5B1}" srcOrd="0" destOrd="0" presId="urn:microsoft.com/office/officeart/2018/2/layout/IconCircleList"/>
    <dgm:cxn modelId="{3649F162-5F89-4AA3-84C0-F1D01DD43B67}" srcId="{C9E5531B-0582-4E13-B3F5-93918E26305D}" destId="{C8BBB51C-1EB3-4E27-8AE2-82BD9D225F18}" srcOrd="3" destOrd="0" parTransId="{FA2AF63A-7459-4D3F-BF1B-E3BD70CB8D16}" sibTransId="{41F19765-84A4-4F3A-A8AF-34C3C9275970}"/>
    <dgm:cxn modelId="{8D2F5369-D75F-4237-8448-4ED9236ED35A}" type="presOf" srcId="{C9E5531B-0582-4E13-B3F5-93918E26305D}" destId="{8997C624-CC77-41DD-9B27-2EA6EED03B1F}" srcOrd="0" destOrd="0" presId="urn:microsoft.com/office/officeart/2018/2/layout/IconCircleList"/>
    <dgm:cxn modelId="{754E6F82-4668-4309-A7B3-96C0DB536DA6}" type="presOf" srcId="{D6F0D196-C07F-4AAA-9848-6B327751E881}" destId="{A75CC95C-356F-47B6-B165-81E9443E4EF5}" srcOrd="0" destOrd="0" presId="urn:microsoft.com/office/officeart/2018/2/layout/IconCircleList"/>
    <dgm:cxn modelId="{4C6FC788-16B7-4288-B3D9-8339DE498DC8}" type="presOf" srcId="{49EB3879-FE5E-41AA-B9D6-0AC1C74A1433}" destId="{D33C4A4C-4E20-48E7-80AB-0CAED4B50E07}" srcOrd="0" destOrd="0" presId="urn:microsoft.com/office/officeart/2018/2/layout/IconCircleList"/>
    <dgm:cxn modelId="{436C7C95-922F-442D-BCCF-D6D284504937}" srcId="{C9E5531B-0582-4E13-B3F5-93918E26305D}" destId="{8C20D38E-9384-47FC-8471-D5F313849D1A}" srcOrd="2" destOrd="0" parTransId="{5F0CE74E-E56C-427D-BADD-EA9F0CADD438}" sibTransId="{53A3452E-369B-492C-94D3-8EA59394E14A}"/>
    <dgm:cxn modelId="{2EA542AB-F670-4FE5-9738-9EF37569CEF0}" srcId="{C9E5531B-0582-4E13-B3F5-93918E26305D}" destId="{9DC58DE1-C2E5-4D5D-AD75-D620C5FCF422}" srcOrd="1" destOrd="0" parTransId="{2D920720-3BD6-484A-B8C0-6D7C9E96723C}" sibTransId="{D6F0D196-C07F-4AAA-9848-6B327751E881}"/>
    <dgm:cxn modelId="{2A5F4FC7-2EF1-4B6F-98DB-21E1003C2E03}" type="presOf" srcId="{53A3452E-369B-492C-94D3-8EA59394E14A}" destId="{A70C447C-BDB4-4294-A858-2CB44D540FD2}" srcOrd="0" destOrd="0" presId="urn:microsoft.com/office/officeart/2018/2/layout/IconCircleList"/>
    <dgm:cxn modelId="{7D0046F4-A461-4824-8705-A83C5DDFDD58}" srcId="{C9E5531B-0582-4E13-B3F5-93918E26305D}" destId="{49EB3879-FE5E-41AA-B9D6-0AC1C74A1433}" srcOrd="0" destOrd="0" parTransId="{BB844379-9CB7-45C1-8CF6-45D5D7B9CEC9}" sibTransId="{8E133C27-8F0E-4BA8-81F5-5BC7BE0D952F}"/>
    <dgm:cxn modelId="{EA7994F5-C9DA-4941-BB3E-59066CE38669}" type="presOf" srcId="{8E133C27-8F0E-4BA8-81F5-5BC7BE0D952F}" destId="{DB2625A1-3AAC-4779-8BF8-63586F4E536F}" srcOrd="0" destOrd="0" presId="urn:microsoft.com/office/officeart/2018/2/layout/IconCircleList"/>
    <dgm:cxn modelId="{93004F25-545E-4864-B22B-FA1CC12B1CBE}" type="presParOf" srcId="{8997C624-CC77-41DD-9B27-2EA6EED03B1F}" destId="{12FA6B2C-F8E6-42FC-B65B-95A811EB9B16}" srcOrd="0" destOrd="0" presId="urn:microsoft.com/office/officeart/2018/2/layout/IconCircleList"/>
    <dgm:cxn modelId="{B9D92F09-CD47-40D0-A394-76DF5D167A52}" type="presParOf" srcId="{12FA6B2C-F8E6-42FC-B65B-95A811EB9B16}" destId="{78D52E15-6959-4736-8136-EC228258B9C2}" srcOrd="0" destOrd="0" presId="urn:microsoft.com/office/officeart/2018/2/layout/IconCircleList"/>
    <dgm:cxn modelId="{E00175AB-888E-4D7C-9152-030A4A83E816}" type="presParOf" srcId="{78D52E15-6959-4736-8136-EC228258B9C2}" destId="{65A91BC0-5840-4337-8C6B-12B51A7EF58B}" srcOrd="0" destOrd="0" presId="urn:microsoft.com/office/officeart/2018/2/layout/IconCircleList"/>
    <dgm:cxn modelId="{9B1B14F1-9FE5-4F4B-B080-69A3C51E930C}" type="presParOf" srcId="{78D52E15-6959-4736-8136-EC228258B9C2}" destId="{33CEFF7C-08C3-4D22-9920-C64677A57063}" srcOrd="1" destOrd="0" presId="urn:microsoft.com/office/officeart/2018/2/layout/IconCircleList"/>
    <dgm:cxn modelId="{8C8E968D-021C-4F70-B311-AD5382C99580}" type="presParOf" srcId="{78D52E15-6959-4736-8136-EC228258B9C2}" destId="{5527486C-BECB-46AA-87F0-59DD41BF7B5D}" srcOrd="2" destOrd="0" presId="urn:microsoft.com/office/officeart/2018/2/layout/IconCircleList"/>
    <dgm:cxn modelId="{79ABBE1E-1499-4609-8202-D81D10C0E446}" type="presParOf" srcId="{78D52E15-6959-4736-8136-EC228258B9C2}" destId="{D33C4A4C-4E20-48E7-80AB-0CAED4B50E07}" srcOrd="3" destOrd="0" presId="urn:microsoft.com/office/officeart/2018/2/layout/IconCircleList"/>
    <dgm:cxn modelId="{ECD15FBF-6E17-4E6D-9368-C7BA10763F19}" type="presParOf" srcId="{12FA6B2C-F8E6-42FC-B65B-95A811EB9B16}" destId="{DB2625A1-3AAC-4779-8BF8-63586F4E536F}" srcOrd="1" destOrd="0" presId="urn:microsoft.com/office/officeart/2018/2/layout/IconCircleList"/>
    <dgm:cxn modelId="{2A4A8CA9-0FAE-407A-83FC-91B03064252F}" type="presParOf" srcId="{12FA6B2C-F8E6-42FC-B65B-95A811EB9B16}" destId="{AFF106EA-81F0-411F-836C-DDE5F6C1673D}" srcOrd="2" destOrd="0" presId="urn:microsoft.com/office/officeart/2018/2/layout/IconCircleList"/>
    <dgm:cxn modelId="{68EE49A5-AAFF-47BB-A7A7-5239369B1FD0}" type="presParOf" srcId="{AFF106EA-81F0-411F-836C-DDE5F6C1673D}" destId="{27578C58-3C3E-4A4F-A3C2-6AE9B38813FD}" srcOrd="0" destOrd="0" presId="urn:microsoft.com/office/officeart/2018/2/layout/IconCircleList"/>
    <dgm:cxn modelId="{E18BF5C6-AA16-43A8-826B-70695B2C7888}" type="presParOf" srcId="{AFF106EA-81F0-411F-836C-DDE5F6C1673D}" destId="{E0BFC09A-2F4F-487D-8282-CCE52E12D650}" srcOrd="1" destOrd="0" presId="urn:microsoft.com/office/officeart/2018/2/layout/IconCircleList"/>
    <dgm:cxn modelId="{37D05957-9261-4540-AA75-54DA79A11ED9}" type="presParOf" srcId="{AFF106EA-81F0-411F-836C-DDE5F6C1673D}" destId="{59EDF17A-94E6-4FBB-A4FE-5FC6529BB6D2}" srcOrd="2" destOrd="0" presId="urn:microsoft.com/office/officeart/2018/2/layout/IconCircleList"/>
    <dgm:cxn modelId="{B94E472F-0D90-443E-A96E-E340C27C892C}" type="presParOf" srcId="{AFF106EA-81F0-411F-836C-DDE5F6C1673D}" destId="{1FC5518F-226C-499A-96C2-1F30B75AEC51}" srcOrd="3" destOrd="0" presId="urn:microsoft.com/office/officeart/2018/2/layout/IconCircleList"/>
    <dgm:cxn modelId="{9DE0A91F-A5FA-4B2F-B5AC-2EB90AE077A2}" type="presParOf" srcId="{12FA6B2C-F8E6-42FC-B65B-95A811EB9B16}" destId="{A75CC95C-356F-47B6-B165-81E9443E4EF5}" srcOrd="3" destOrd="0" presId="urn:microsoft.com/office/officeart/2018/2/layout/IconCircleList"/>
    <dgm:cxn modelId="{C9FB089F-F343-4C89-A49F-F35B8CFC7251}" type="presParOf" srcId="{12FA6B2C-F8E6-42FC-B65B-95A811EB9B16}" destId="{459E0D3B-8895-4DB0-BBEE-B8C5B4F09E02}" srcOrd="4" destOrd="0" presId="urn:microsoft.com/office/officeart/2018/2/layout/IconCircleList"/>
    <dgm:cxn modelId="{FFA03356-6798-45C0-8DC2-91A7D18F055A}" type="presParOf" srcId="{459E0D3B-8895-4DB0-BBEE-B8C5B4F09E02}" destId="{F0375F4D-5D62-460C-AA07-F909170C09B9}" srcOrd="0" destOrd="0" presId="urn:microsoft.com/office/officeart/2018/2/layout/IconCircleList"/>
    <dgm:cxn modelId="{FB15ECFB-28DF-423F-BEA0-5F2CDD924664}" type="presParOf" srcId="{459E0D3B-8895-4DB0-BBEE-B8C5B4F09E02}" destId="{FA37110D-9669-4F3B-B7D8-DFCFC3C621F0}" srcOrd="1" destOrd="0" presId="urn:microsoft.com/office/officeart/2018/2/layout/IconCircleList"/>
    <dgm:cxn modelId="{DBCCEB5B-8A08-4D8A-B305-1CFA6BD444BF}" type="presParOf" srcId="{459E0D3B-8895-4DB0-BBEE-B8C5B4F09E02}" destId="{A470C206-9F44-4DD0-BC69-C01E3DF9D314}" srcOrd="2" destOrd="0" presId="urn:microsoft.com/office/officeart/2018/2/layout/IconCircleList"/>
    <dgm:cxn modelId="{7645609F-5C45-42A9-A935-AA73BA69862C}" type="presParOf" srcId="{459E0D3B-8895-4DB0-BBEE-B8C5B4F09E02}" destId="{E6C1A7CD-3645-47EB-9FCC-0461143A8231}" srcOrd="3" destOrd="0" presId="urn:microsoft.com/office/officeart/2018/2/layout/IconCircleList"/>
    <dgm:cxn modelId="{C7746932-DCE3-46CD-8BC2-639238B3809A}" type="presParOf" srcId="{12FA6B2C-F8E6-42FC-B65B-95A811EB9B16}" destId="{A70C447C-BDB4-4294-A858-2CB44D540FD2}" srcOrd="5" destOrd="0" presId="urn:microsoft.com/office/officeart/2018/2/layout/IconCircleList"/>
    <dgm:cxn modelId="{75BFF170-AE67-43E8-9E93-A21D9E1CD208}" type="presParOf" srcId="{12FA6B2C-F8E6-42FC-B65B-95A811EB9B16}" destId="{2D69B02E-FBE2-4C47-9A18-99A19BDE57C7}" srcOrd="6" destOrd="0" presId="urn:microsoft.com/office/officeart/2018/2/layout/IconCircleList"/>
    <dgm:cxn modelId="{84AAEA4E-EEDA-40D4-843B-64C1EE0E3724}" type="presParOf" srcId="{2D69B02E-FBE2-4C47-9A18-99A19BDE57C7}" destId="{9FA282CF-CD56-4B75-B7A2-F48AFD7D71C0}" srcOrd="0" destOrd="0" presId="urn:microsoft.com/office/officeart/2018/2/layout/IconCircleList"/>
    <dgm:cxn modelId="{3E57A9C0-633F-48BC-8E0B-5AFFE6C7E5D8}" type="presParOf" srcId="{2D69B02E-FBE2-4C47-9A18-99A19BDE57C7}" destId="{CDB42B19-0FDC-44A6-A07B-35880070C161}" srcOrd="1" destOrd="0" presId="urn:microsoft.com/office/officeart/2018/2/layout/IconCircleList"/>
    <dgm:cxn modelId="{71AFE8D4-BD8A-46D6-912A-2B023C53DA46}" type="presParOf" srcId="{2D69B02E-FBE2-4C47-9A18-99A19BDE57C7}" destId="{4498CE5A-FFF8-44E3-A3CC-CCBD2F2D0A1F}" srcOrd="2" destOrd="0" presId="urn:microsoft.com/office/officeart/2018/2/layout/IconCircleList"/>
    <dgm:cxn modelId="{135BECDA-5B91-449D-AFAF-5B06DDED3A0D}" type="presParOf" srcId="{2D69B02E-FBE2-4C47-9A18-99A19BDE57C7}" destId="{D115B2C5-4CBA-4268-A8A2-6EB2DBA1E5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23C-6089-4376-B6DE-0773382F478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FD388-3C34-4E9B-92FA-0508A288638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Fast</a:t>
          </a:r>
        </a:p>
      </dsp:txBody>
      <dsp:txXfrm>
        <a:off x="569079" y="2427788"/>
        <a:ext cx="2072362" cy="720000"/>
      </dsp:txXfrm>
    </dsp:sp>
    <dsp:sp modelId="{DF509A6B-22EC-4AB7-84BF-B22D886D34F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5E239-2159-43EE-A14D-027F1A59411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Less errors</a:t>
          </a:r>
        </a:p>
      </dsp:txBody>
      <dsp:txXfrm>
        <a:off x="3004105" y="2427788"/>
        <a:ext cx="2072362" cy="720000"/>
      </dsp:txXfrm>
    </dsp:sp>
    <dsp:sp modelId="{844A68AF-32E6-443E-9BAE-8DEBA481ADAB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FFCBF-3072-4289-A746-862D0CDA5F9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 templates</a:t>
          </a:r>
        </a:p>
      </dsp:txBody>
      <dsp:txXfrm>
        <a:off x="5439131" y="2427788"/>
        <a:ext cx="2072362" cy="720000"/>
      </dsp:txXfrm>
    </dsp:sp>
    <dsp:sp modelId="{5B0C48A4-CDAE-4BDA-81F1-97E18AFE129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76FEF-AF0F-4739-9C54-07AE58A105D3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Reduces cost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3A812-2415-436E-B24B-7291D179BC13}">
      <dsp:nvSpPr>
        <dsp:cNvPr id="0" name=""/>
        <dsp:cNvSpPr/>
      </dsp:nvSpPr>
      <dsp:spPr>
        <a:xfrm>
          <a:off x="559800" y="43388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FDB6-972C-4F37-A105-405A742A6231}">
      <dsp:nvSpPr>
        <dsp:cNvPr id="0" name=""/>
        <dsp:cNvSpPr/>
      </dsp:nvSpPr>
      <dsp:spPr>
        <a:xfrm>
          <a:off x="559800" y="20956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Directly</a:t>
          </a:r>
          <a:r>
            <a:rPr lang="de-DE" sz="2000" kern="1200" dirty="0"/>
            <a:t> </a:t>
          </a:r>
          <a:r>
            <a:rPr lang="de-DE" sz="2000" kern="1200" dirty="0" err="1"/>
            <a:t>from</a:t>
          </a:r>
          <a:r>
            <a:rPr lang="de-DE" sz="2000" kern="1200" dirty="0"/>
            <a:t> </a:t>
          </a:r>
          <a:r>
            <a:rPr lang="en-US" sz="2000" kern="1200" dirty="0"/>
            <a:t>Azure Cloud Shell (</a:t>
          </a:r>
          <a:r>
            <a:rPr lang="de-DE" sz="2000" kern="1200" dirty="0"/>
            <a:t>I</a:t>
          </a:r>
          <a:r>
            <a:rPr lang="en-US" sz="2000" kern="1200" dirty="0" err="1"/>
            <a:t>nstalled</a:t>
          </a:r>
          <a:r>
            <a:rPr lang="en-US" sz="2000" kern="1200" dirty="0"/>
            <a:t> by default)</a:t>
          </a:r>
        </a:p>
      </dsp:txBody>
      <dsp:txXfrm>
        <a:off x="559800" y="2095678"/>
        <a:ext cx="4320000" cy="648000"/>
      </dsp:txXfrm>
    </dsp:sp>
    <dsp:sp modelId="{3E6BB84C-11BA-4385-A869-BA73186B0FB2}">
      <dsp:nvSpPr>
        <dsp:cNvPr id="0" name=""/>
        <dsp:cNvSpPr/>
      </dsp:nvSpPr>
      <dsp:spPr>
        <a:xfrm>
          <a:off x="559800" y="2813350"/>
          <a:ext cx="4320000" cy="110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1AA0F-DA46-4EAB-B421-129CBDA9414A}">
      <dsp:nvSpPr>
        <dsp:cNvPr id="0" name=""/>
        <dsp:cNvSpPr/>
      </dsp:nvSpPr>
      <dsp:spPr>
        <a:xfrm>
          <a:off x="5635800" y="43388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FB440-F093-42F7-8B25-8F9DA825E0EB}">
      <dsp:nvSpPr>
        <dsp:cNvPr id="0" name=""/>
        <dsp:cNvSpPr/>
      </dsp:nvSpPr>
      <dsp:spPr>
        <a:xfrm>
          <a:off x="5635800" y="20956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Installed on the target system</a:t>
          </a:r>
        </a:p>
      </dsp:txBody>
      <dsp:txXfrm>
        <a:off x="5635800" y="2095678"/>
        <a:ext cx="4320000" cy="648000"/>
      </dsp:txXfrm>
    </dsp:sp>
    <dsp:sp modelId="{1626BA7D-77DB-4825-88F5-85A1D384C3F9}">
      <dsp:nvSpPr>
        <dsp:cNvPr id="0" name=""/>
        <dsp:cNvSpPr/>
      </dsp:nvSpPr>
      <dsp:spPr>
        <a:xfrm>
          <a:off x="5635800" y="2813350"/>
          <a:ext cx="4320000" cy="110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</a:t>
          </a:r>
          <a:r>
            <a:rPr lang="en-US" sz="1500" kern="1200" dirty="0" err="1"/>
            <a:t>Donload</a:t>
          </a:r>
          <a:r>
            <a:rPr lang="en-US" sz="1500" kern="1200" dirty="0"/>
            <a:t> the appropriate Terraform distribution package: </a:t>
          </a:r>
          <a:r>
            <a:rPr lang="en-US" sz="1500" kern="1200" dirty="0">
              <a:hlinkClick xmlns:r="http://schemas.openxmlformats.org/officeDocument/2006/relationships" r:id="rId5"/>
            </a:rPr>
            <a:t>https://www.terraform.io/downloads.html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Run terraform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Done!</a:t>
          </a:r>
        </a:p>
      </dsp:txBody>
      <dsp:txXfrm>
        <a:off x="5635800" y="2813350"/>
        <a:ext cx="4320000" cy="1104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C0686-E3BD-437A-BDC5-0B4DC17EB613}">
      <dsp:nvSpPr>
        <dsp:cNvPr id="0" name=""/>
        <dsp:cNvSpPr/>
      </dsp:nvSpPr>
      <dsp:spPr>
        <a:xfrm>
          <a:off x="1020487" y="88684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4FAC8-5826-4432-9A51-8BCF69BDFC8C}">
      <dsp:nvSpPr>
        <dsp:cNvPr id="0" name=""/>
        <dsp:cNvSpPr/>
      </dsp:nvSpPr>
      <dsp:spPr>
        <a:xfrm>
          <a:off x="393" y="209624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Initialize</a:t>
          </a:r>
        </a:p>
      </dsp:txBody>
      <dsp:txXfrm>
        <a:off x="393" y="2096241"/>
        <a:ext cx="3138750" cy="470812"/>
      </dsp:txXfrm>
    </dsp:sp>
    <dsp:sp modelId="{825B6EE5-0DC0-45C9-9987-41D517BFAF96}">
      <dsp:nvSpPr>
        <dsp:cNvPr id="0" name=""/>
        <dsp:cNvSpPr/>
      </dsp:nvSpPr>
      <dsp:spPr>
        <a:xfrm>
          <a:off x="393" y="2618607"/>
          <a:ext cx="3138750" cy="8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Initialize the configuration directory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Usage: terraform </a:t>
          </a:r>
          <a:r>
            <a:rPr lang="en-US" sz="1700" kern="1200" dirty="0" err="1"/>
            <a:t>init</a:t>
          </a:r>
          <a:r>
            <a:rPr lang="en-US" sz="1700" kern="1200" dirty="0"/>
            <a:t> [options] [DIR]</a:t>
          </a:r>
        </a:p>
      </dsp:txBody>
      <dsp:txXfrm>
        <a:off x="393" y="2618607"/>
        <a:ext cx="3138750" cy="845890"/>
      </dsp:txXfrm>
    </dsp:sp>
    <dsp:sp modelId="{06602E12-B8D8-4C16-B6CD-0E17449CC7D9}">
      <dsp:nvSpPr>
        <dsp:cNvPr id="0" name=""/>
        <dsp:cNvSpPr/>
      </dsp:nvSpPr>
      <dsp:spPr>
        <a:xfrm>
          <a:off x="4708518" y="88684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58FD7-E9E1-412A-81B7-7282DE9DDEE5}">
      <dsp:nvSpPr>
        <dsp:cNvPr id="0" name=""/>
        <dsp:cNvSpPr/>
      </dsp:nvSpPr>
      <dsp:spPr>
        <a:xfrm>
          <a:off x="3688425" y="209624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Create</a:t>
          </a:r>
        </a:p>
      </dsp:txBody>
      <dsp:txXfrm>
        <a:off x="3688425" y="2096241"/>
        <a:ext cx="3138750" cy="470812"/>
      </dsp:txXfrm>
    </dsp:sp>
    <dsp:sp modelId="{6D179C16-6AA7-44B0-A93C-38C6FAE373BD}">
      <dsp:nvSpPr>
        <dsp:cNvPr id="0" name=""/>
        <dsp:cNvSpPr/>
      </dsp:nvSpPr>
      <dsp:spPr>
        <a:xfrm>
          <a:off x="3688425" y="2618607"/>
          <a:ext cx="3138750" cy="8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an execution plan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Usage: terraform plan [options] [dir]</a:t>
          </a:r>
        </a:p>
      </dsp:txBody>
      <dsp:txXfrm>
        <a:off x="3688425" y="2618607"/>
        <a:ext cx="3138750" cy="845890"/>
      </dsp:txXfrm>
    </dsp:sp>
    <dsp:sp modelId="{65153715-B6B9-4307-869D-64097600BC66}">
      <dsp:nvSpPr>
        <dsp:cNvPr id="0" name=""/>
        <dsp:cNvSpPr/>
      </dsp:nvSpPr>
      <dsp:spPr>
        <a:xfrm>
          <a:off x="8396550" y="88684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4D727-2843-477D-824B-7A8FF3D72293}">
      <dsp:nvSpPr>
        <dsp:cNvPr id="0" name=""/>
        <dsp:cNvSpPr/>
      </dsp:nvSpPr>
      <dsp:spPr>
        <a:xfrm>
          <a:off x="7376456" y="209624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Create or modify</a:t>
          </a:r>
        </a:p>
      </dsp:txBody>
      <dsp:txXfrm>
        <a:off x="7376456" y="2096241"/>
        <a:ext cx="3138750" cy="470812"/>
      </dsp:txXfrm>
    </dsp:sp>
    <dsp:sp modelId="{3D5CA129-A228-48AC-AD4A-DF225E145A50}">
      <dsp:nvSpPr>
        <dsp:cNvPr id="0" name=""/>
        <dsp:cNvSpPr/>
      </dsp:nvSpPr>
      <dsp:spPr>
        <a:xfrm>
          <a:off x="7376456" y="2618607"/>
          <a:ext cx="3138750" cy="8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or modify infrastructure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Usage: terraform apply [options] [dir-or-plan]</a:t>
          </a:r>
        </a:p>
      </dsp:txBody>
      <dsp:txXfrm>
        <a:off x="7376456" y="2618607"/>
        <a:ext cx="3138750" cy="845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91BC0-5840-4337-8C6B-12B51A7EF58B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EFF7C-08C3-4D22-9920-C64677A57063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C4A4C-4E20-48E7-80AB-0CAED4B50E07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Existing Resources will be required to be imported</a:t>
          </a:r>
        </a:p>
      </dsp:txBody>
      <dsp:txXfrm>
        <a:off x="1873137" y="310934"/>
        <a:ext cx="3523623" cy="1494870"/>
      </dsp:txXfrm>
    </dsp:sp>
    <dsp:sp modelId="{27578C58-3C3E-4A4F-A3C2-6AE9B38813FD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FC09A-2F4F-487D-8282-CCE52E12D650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5518F-226C-499A-96C2-1F30B75AEC51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Timeouts will be available on Resources - this will allow you to specify a custom timeout for provisioning the resource in your Terraform Configuration using the timeouts block.</a:t>
          </a:r>
        </a:p>
      </dsp:txBody>
      <dsp:txXfrm>
        <a:off x="7825925" y="310934"/>
        <a:ext cx="3523623" cy="1494870"/>
      </dsp:txXfrm>
    </dsp:sp>
    <dsp:sp modelId="{F0375F4D-5D62-460C-AA07-F909170C09B9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7110D-9669-4F3B-B7D8-DFCFC3C621F0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1A7CD-3645-47EB-9FCC-0461143A8231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resources for Virtual Machines and Virtual Machine Scale Sets</a:t>
          </a:r>
        </a:p>
      </dsp:txBody>
      <dsp:txXfrm>
        <a:off x="1873137" y="2545532"/>
        <a:ext cx="3523623" cy="1494870"/>
      </dsp:txXfrm>
    </dsp:sp>
    <dsp:sp modelId="{9FA282CF-CD56-4B75-B7A2-F48AFD7D71C0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42B19-0FDC-44A6-A07B-35880070C161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B2C5-4CBA-4268-A8A2-6EB2DBA1E5B1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Fields, Data Sources and Resources which have been deprecated</a:t>
          </a:r>
        </a:p>
      </dsp:txBody>
      <dsp:txXfrm>
        <a:off x="7825925" y="2545532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9525-C171-4581-918C-B96D850716D0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2A31D-B274-4726-AA74-542DBA76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Infrastructure as Code (</a:t>
            </a:r>
            <a:r>
              <a:rPr lang="en-US" err="1"/>
              <a:t>IaC</a:t>
            </a:r>
            <a:r>
              <a:rPr lang="en-US"/>
              <a:t>) is becoming very popular as it enables you to describe a comprehensive blueprint of a data center using complex configuration syntax, </a:t>
            </a:r>
          </a:p>
          <a:p>
            <a:endParaRPr lang="en-US"/>
          </a:p>
          <a:p>
            <a:r>
              <a:rPr lang="en-US"/>
              <a:t>This can be versioned and script-automated. </a:t>
            </a:r>
          </a:p>
          <a:p>
            <a:endParaRPr lang="en-US"/>
          </a:p>
          <a:p>
            <a:r>
              <a:rPr lang="en-US"/>
              <a:t>It brings huge enhancement in the efficiency and reliability of provisioning and reserved environments.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Azure Provider can be used to configure infrastructure in Microsoft Azure using the Azure Resource Manager API's.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Azure Provider can be used to configure infrastructure in Microsoft Azure using the Azure Resource Manager API's.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Azure Provider can be used to configure infrastructure in Microsoft Azure using the Azure Resource Manager API's.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Azure Provider can be used to configure infrastructure in Microsoft Azure using the Azure Resource Manager API's.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big issue with any third-party tool is that new features may not always be available right away. </a:t>
            </a:r>
          </a:p>
          <a:p>
            <a:endParaRPr lang="en-US" dirty="0"/>
          </a:p>
          <a:p>
            <a:r>
              <a:rPr lang="en-US" dirty="0"/>
              <a:t>Terraform had day zero support for both Kubernetes on Azure, Microsoft worked closely with </a:t>
            </a:r>
            <a:r>
              <a:rPr lang="en-US" dirty="0" err="1"/>
              <a:t>hashicorp</a:t>
            </a:r>
            <a:r>
              <a:rPr lang="en-US" dirty="0"/>
              <a:t> to make sure it was possible.</a:t>
            </a:r>
          </a:p>
          <a:p>
            <a:endParaRPr lang="en-US" dirty="0"/>
          </a:p>
          <a:p>
            <a:r>
              <a:rPr lang="en-US" dirty="0"/>
              <a:t>Version 2.0 of the </a:t>
            </a:r>
            <a:r>
              <a:rPr lang="en-US" dirty="0" err="1"/>
              <a:t>AzureRM</a:t>
            </a:r>
            <a:r>
              <a:rPr lang="en-US" dirty="0"/>
              <a:t> Provider is a major release and as such includes some larger-scale changes which are outlined in this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Automation: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endParaRPr lang="de-D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Control</a:t>
            </a:r>
          </a:p>
          <a:p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Integration and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endParaRPr lang="de-D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  <a:p>
            <a:r>
              <a:rPr lang="en-US"/>
              <a:t>Prerequisites:</a:t>
            </a:r>
          </a:p>
          <a:p>
            <a:r>
              <a:rPr lang="en-US"/>
              <a:t>An Azure account.</a:t>
            </a:r>
          </a:p>
          <a:p>
            <a:r>
              <a:rPr lang="en-US"/>
              <a:t>A system with Terraform 0.12.6 or later installed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Managing, provisioning, and configuring your application environment by defining what it </a:t>
            </a:r>
            <a:r>
              <a:rPr lang="en-US" i="1" dirty="0"/>
              <a:t>should</a:t>
            </a:r>
            <a:r>
              <a:rPr lang="en-US" i="0" dirty="0"/>
              <a:t> look like, in code.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is really a misnomer – environment and configuration as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environment, any cloud, or even a datacenter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20-Jan-20 01:13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7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Leverage developer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20-Jan-20 01:13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2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Setting up infrastructure requires long time to have everything deployed and tested, with terraform this can be done in much less time and effort </a:t>
            </a:r>
          </a:p>
          <a:p>
            <a:r>
              <a:rPr lang="en-US"/>
              <a:t>It lowers the probable human errors while deploying and managing infrastructure.</a:t>
            </a:r>
          </a:p>
          <a:p>
            <a:r>
              <a:rPr lang="en-US"/>
              <a:t>It helps in deploying the same template multiple times to build identical development, test, and production environments.</a:t>
            </a:r>
          </a:p>
          <a:p>
            <a:r>
              <a:rPr lang="en-US"/>
              <a:t>Reduces the overall cost of development and test environments by creating them on-demand.</a:t>
            </a:r>
          </a:p>
          <a:p>
            <a:endParaRPr lang="en-US"/>
          </a:p>
          <a:p>
            <a:r>
              <a:rPr lang="en-US"/>
              <a:t>Other advantage of using Terraform on Azure:</a:t>
            </a:r>
          </a:p>
          <a:p>
            <a:endParaRPr lang="en-US"/>
          </a:p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</a:t>
            </a:r>
            <a:r>
              <a:rPr lang="en-US" sz="120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</a:t>
            </a:r>
          </a:p>
          <a:p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endParaRPr lang="de-D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endParaRPr lang="de-D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endParaRPr lang="de-D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endParaRPr lang="de-D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everything we need to build out application and release our application and automate it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20-Jan-20 01:13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7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Optionally you can Modify the path (environment </a:t>
            </a:r>
            <a:r>
              <a:rPr lang="en-US" err="1"/>
              <a:t>vaiable</a:t>
            </a:r>
            <a:r>
              <a:rPr lang="en-US"/>
              <a:t>) to include the directory that contains the Terraform binary, this will allow you to run terraform on a system level.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/>
              <a:t>To verify the installation execute: terraform (If you get an error that terraform could not be found, your PATH environment variable was not set up properly)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(DEMO)</a:t>
            </a:r>
          </a:p>
          <a:p>
            <a:endParaRPr lang="en-US"/>
          </a:p>
          <a:p>
            <a:r>
              <a:rPr lang="en-US"/>
              <a:t>Terraform can configure resources across multiple clouds. For example, a single configuration can span both Azure and also other cloud providers. In such cases, there needs to be a way for Terraform to know how to manage each cloud. 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There are three steps to build infrastructure with Terraform:</a:t>
            </a:r>
            <a:br>
              <a:rPr lang="en-US"/>
            </a:br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performs several different initialization steps in order to prepare a working directory for use. 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plan: used to create an execution plan. Terraform performs a refresh, unless explicitly disabled, and then determines what actions are necessary to achieve the desired state specified in the configuration files. (use plan to see what you are about to deploy)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/>
              <a:t>terraform apply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to apply the changes required to reach the desired state of the configuration, or the pre-determined set of actions generated by a </a:t>
            </a:r>
            <a:r>
              <a:rPr lang="en-US"/>
              <a:t>terraform plan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execution plan. (use apply to apply the changes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Terraform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not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reaply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methoud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JSON.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tf.json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Terraform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2A31D-B274-4726-AA74-542DBA76E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81F8-89A2-4901-B3CB-9A8725929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DC26E-753E-41D8-B591-17BF90954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C60B-948A-4B7E-94FC-741B8326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613F-901E-448C-9561-B763BF08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D2E9-AC0B-444D-AFF4-4E8E91A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AEC9-2038-4A62-AE7C-D9428E4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B9EE-17A5-468A-A683-351E8BE77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AEF5-7456-4B36-9E74-43C0BF4D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CD81-5EDD-47D7-BC25-6D00F281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F930-AC41-4422-9286-818FE4C7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BE9C-CA46-4674-B0F4-E66165BA3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946A8-1FA0-4904-8A6B-CFA3DB06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DD58-75FE-4032-996E-A3F04344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C386-5F23-4284-9417-E1FF355B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5DA7-ADA2-47DE-BA07-A41076B8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75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DC6B-EA8E-4149-B4EF-8B022CA5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7BFC-5267-4471-A4FB-4B41B1EC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D5E9-3138-4B77-B5A2-BAD653E9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0D9-1882-4AF7-B997-34310B0B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6F72-407B-462F-A170-77076868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EB93-C082-46C5-8538-A4A528EB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04D0-BEC1-47EB-A6C0-9F58EF5A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9325-661E-456C-A526-34842AE5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EE95-7B25-4CFD-AEBE-DAB17342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9A58-8017-436E-9E7D-5F151B3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6264-E7BF-4826-884A-3D7DF43D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137C-2380-45BE-B77B-21CF18B59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F1176-D45E-4443-BFFB-E9B930EE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4B8D-95A2-4E21-B33E-159A36FE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6A38-3954-4C7F-A2F8-35104FC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B3CB-2B2B-49B6-B72A-C20CA387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E95B-4729-4010-BB7D-89497EEB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8F51-DFED-4B04-81AE-C55F5272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32F71-3F09-4BD4-B872-40E3265DC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33317-B5E1-4E6C-A00D-E61385F46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AA146-4CBF-4F70-9553-C155B1935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01108-1CEF-4E7B-A3B2-5AB48E0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15978-68FE-490B-963D-957F475C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09B3A-EC79-4BDD-B766-7A9ADE59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6CD-ADF9-448E-9B12-561537B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A5EC4-F93B-4495-8779-623CBC36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8DF77-728A-4FEF-BDBD-06C59BE9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EC4A4-D854-421A-B50C-8FCBD2CF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8411B-88C3-44B0-884D-91EFEC3E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9006-6D6B-464A-B9DA-CB6075CD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0D88-ED3C-4FF9-AB7B-13C7A98D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D213-A194-4F1D-971F-850D077E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053E-4B1A-4DC3-A07F-D3FF8A4A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ECEBF-369A-462E-8B3A-00F879D83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D456-3718-4A12-8025-CDC642F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BC79-164E-403F-8006-91339FC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4058-C31D-4C2C-A4D2-207FC10B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AE31-53D1-43B3-8D4A-3E06C0D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46FEB-5331-4F8F-93B0-145CAA94A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9A74-456E-437D-8601-FADA4314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60D7-1E6E-4F18-9D6F-13B0044D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3E96-156E-4A7B-AD28-D902FCCA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B4842-6AFD-41B9-9F1D-1D3DFD60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2442-0BC5-44D0-A758-F9184137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8344-A1D7-4AF2-AD96-00728917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8640-8A73-4372-8B94-57D0936AA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B79A-7FB7-4B0C-A235-7A55B71F3F5F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9E0A-853A-4A8E-95B4-314A6E791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E1D8-0120-4CE7-813D-E0D26735B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8FF5-45A5-4ADF-A16C-395E008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84E8-C771-4BCF-A3A5-CFC9671A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344" y="300505"/>
            <a:ext cx="10506456" cy="1197864"/>
          </a:xfrm>
        </p:spPr>
        <p:txBody>
          <a:bodyPr>
            <a:normAutofit/>
          </a:bodyPr>
          <a:lstStyle/>
          <a:p>
            <a:r>
              <a:rPr lang="de-DE" sz="5400" dirty="0"/>
              <a:t>Terraform in Microsoft Azure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DD58D-01BE-4ED4-B313-89AE108F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" y="1580665"/>
            <a:ext cx="10506456" cy="530352"/>
          </a:xfrm>
        </p:spPr>
        <p:txBody>
          <a:bodyPr>
            <a:normAutofit/>
          </a:bodyPr>
          <a:lstStyle/>
          <a:p>
            <a:r>
              <a:rPr lang="de-DE" sz="2000" dirty="0"/>
              <a:t>A quick Start</a:t>
            </a:r>
            <a:endParaRPr lang="en-US" sz="2000" dirty="0"/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DE9CCFAA-D568-4802-83C1-B5DBE917A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5" y="2264230"/>
            <a:ext cx="4021276" cy="4008552"/>
          </a:xfrm>
          <a:prstGeom prst="rect">
            <a:avLst/>
          </a:prstGeom>
        </p:spPr>
      </p:pic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74F998F-ACD2-417F-A0D9-DE7CFD0DC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58" y="2264229"/>
            <a:ext cx="5344737" cy="40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8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45524016-093B-40C0-96AA-703E01DEB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A10EA22D-DFEC-4B18-AA9C-8B911DF3B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58E88-1FDE-49AB-ACA8-6A3420B5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57" y="685798"/>
            <a:ext cx="5462682" cy="2824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2F6BE8BB-E24B-4531-8270-98BFE7324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14">
            <a:extLst>
              <a:ext uri="{FF2B5EF4-FFF2-40B4-BE49-F238E27FC236}">
                <a16:creationId xmlns:a16="http://schemas.microsoft.com/office/drawing/2014/main" id="{E2331801-E28C-4EC5-AA9A-0C1A674C5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841200" y="3847577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0DF636-1BD1-4E60-9673-337C5DD3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2890" y="1300233"/>
            <a:ext cx="4364708" cy="4364708"/>
          </a:xfrm>
          <a:prstGeom prst="rect">
            <a:avLst/>
          </a:prstGeom>
        </p:spPr>
      </p:pic>
      <p:sp>
        <p:nvSpPr>
          <p:cNvPr id="28" name="Graphic 14">
            <a:extLst>
              <a:ext uri="{FF2B5EF4-FFF2-40B4-BE49-F238E27FC236}">
                <a16:creationId xmlns:a16="http://schemas.microsoft.com/office/drawing/2014/main" id="{A7491B3F-28E1-47D2-9EDB-4A3F9B19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841200" y="3847577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717-AC85-4081-AF74-997A016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Configuring Azure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4BC6D-3E51-495E-948D-DA828A0C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48" y="2933700"/>
            <a:ext cx="8039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717-AC85-4081-AF74-997A016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A50DA-2716-4747-9E96-D0478976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67" y="2857470"/>
            <a:ext cx="7995061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3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717-AC85-4081-AF74-997A016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virtual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D26E3-E433-40D4-9EF5-A5F39B10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93" y="2666961"/>
            <a:ext cx="797601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717-AC85-4081-AF74-997A016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Create a service principal/ AAD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6FAF3-5A06-4996-9BB1-DB41C983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19" y="2974951"/>
            <a:ext cx="7931558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717-AC85-4081-AF74-997A016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Storage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93805-7739-425E-B85F-E3266E4D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96" y="1208627"/>
            <a:ext cx="939840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E971-1FE6-4002-9D7E-698F0E7A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Upcoming Changes in Azure 2.0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1AEB2FC-859B-4903-BB94-21158DF11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7568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74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EC6C-D45E-4DDE-988E-417B61E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handle unsupported Azure features in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8AED-2E66-405E-8C29-6ABBA26A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configuration directory to any 1.x release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version 2.0 of the </a:t>
            </a:r>
            <a:r>
              <a:rPr lang="en-US" dirty="0" err="1"/>
              <a:t>AzureRM</a:t>
            </a:r>
            <a:r>
              <a:rPr lang="en-US" dirty="0"/>
              <a:t> Provider is released - you can upgrade by to the version specified in the Provider block: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97474-16E5-4534-9521-EE076634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57" y="5012095"/>
            <a:ext cx="7963309" cy="86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59DCB-BBE4-4E69-8A07-BC2AD993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08" y="2683495"/>
            <a:ext cx="7931583" cy="908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6896F-F56D-451F-AA19-32990751BAA5}"/>
              </a:ext>
            </a:extLst>
          </p:cNvPr>
          <p:cNvSpPr txBox="1"/>
          <p:nvPr/>
        </p:nvSpPr>
        <p:spPr>
          <a:xfrm>
            <a:off x="5640148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3844-BDB0-4C71-B668-A90B515D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88" y="321732"/>
            <a:ext cx="9276178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9" name="Graphic 6" descr="Questions">
            <a:extLst>
              <a:ext uri="{FF2B5EF4-FFF2-40B4-BE49-F238E27FC236}">
                <a16:creationId xmlns:a16="http://schemas.microsoft.com/office/drawing/2014/main" id="{86C6AA26-BC21-42FE-9227-518774805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5195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EFB62-70CF-4A29-BDB4-1583724A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What is Terraform</a:t>
            </a:r>
            <a:r>
              <a:rPr lang="en-US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15" descr="Disconnected">
            <a:extLst>
              <a:ext uri="{FF2B5EF4-FFF2-40B4-BE49-F238E27FC236}">
                <a16:creationId xmlns:a16="http://schemas.microsoft.com/office/drawing/2014/main" id="{B35D8C8C-576A-4A0E-9388-C9934BCC8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97B2-F463-4C3F-9A81-28DC3FC3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</a:rPr>
              <a:t>Terraform is a tool to </a:t>
            </a:r>
            <a:r>
              <a:rPr lang="de-DE" sz="2000" b="1">
                <a:solidFill>
                  <a:srgbClr val="000000"/>
                </a:solidFill>
              </a:rPr>
              <a:t>Build</a:t>
            </a:r>
            <a:r>
              <a:rPr lang="de-DE" sz="2000">
                <a:solidFill>
                  <a:srgbClr val="000000"/>
                </a:solidFill>
              </a:rPr>
              <a:t>, </a:t>
            </a:r>
            <a:r>
              <a:rPr lang="de-DE" sz="2000" b="1">
                <a:solidFill>
                  <a:srgbClr val="000000"/>
                </a:solidFill>
              </a:rPr>
              <a:t>Change</a:t>
            </a:r>
            <a:r>
              <a:rPr lang="de-DE" sz="2000">
                <a:solidFill>
                  <a:srgbClr val="000000"/>
                </a:solidFill>
              </a:rPr>
              <a:t>, and </a:t>
            </a:r>
            <a:r>
              <a:rPr lang="de-DE" sz="2000" b="1">
                <a:solidFill>
                  <a:srgbClr val="000000"/>
                </a:solidFill>
              </a:rPr>
              <a:t>Version Control </a:t>
            </a:r>
            <a:r>
              <a:rPr lang="de-DE" sz="2000">
                <a:solidFill>
                  <a:srgbClr val="000000"/>
                </a:solidFill>
              </a:rPr>
              <a:t>infrastructure.</a:t>
            </a: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7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C254-A753-4C3B-94EF-3298D647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FD993C-7785-415D-9751-9EE9E199A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631490" y="5188452"/>
            <a:ext cx="9296153" cy="139297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D676FF-04DA-44BA-8248-CAE7895F0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195614" y="5676912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56AC6B-DC99-4DB5-A661-CF50DE9D7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419331" y="5676945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75D0C-1287-47E6-BAFE-182A2C62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268002" y="5676978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E79D45-941E-4129-B7C5-A146591F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23053" y="5677011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064B3D-299B-481B-8D2E-768200E1D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62783" y="5677042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3ADC6B-D2F1-4356-8038-CD1BDCD7F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4206" y="5677011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5EECDB-73B8-4B79-B18E-11BCB91BB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489902" y="5676978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148784-7EFE-43BC-A05F-2777346FD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515767" y="5677011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6B862-F9A9-4E3A-9CE2-524FC569ABEA}"/>
              </a:ext>
            </a:extLst>
          </p:cNvPr>
          <p:cNvSpPr txBox="1"/>
          <p:nvPr/>
        </p:nvSpPr>
        <p:spPr>
          <a:xfrm>
            <a:off x="2460801" y="4950080"/>
            <a:ext cx="7472876" cy="47674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82880" tIns="146304" rIns="182880" bIns="146304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any cloud, on-premises data centers, and more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2921AEB3-B998-4CFA-98AA-EB3AAEA29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12" y="5761153"/>
            <a:ext cx="445040" cy="378824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69BFF78F-1856-43B6-975E-49E95D86E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875" y="5787248"/>
            <a:ext cx="566712" cy="280949"/>
          </a:xfrm>
          <a:prstGeom prst="rect">
            <a:avLst/>
          </a:prstGeom>
        </p:spPr>
      </p:pic>
      <p:pic>
        <p:nvPicPr>
          <p:cNvPr id="16" name="Picture 18">
            <a:extLst>
              <a:ext uri="{FF2B5EF4-FFF2-40B4-BE49-F238E27FC236}">
                <a16:creationId xmlns:a16="http://schemas.microsoft.com/office/drawing/2014/main" id="{5C7F010D-D4C7-44BC-B898-004B30D6B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912" y="5748160"/>
            <a:ext cx="752624" cy="368949"/>
          </a:xfrm>
          <a:prstGeom prst="rect">
            <a:avLst/>
          </a:prstGeom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4BF1A3BC-62DD-423F-A58A-5705CD411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836" y="5585533"/>
            <a:ext cx="777085" cy="757343"/>
          </a:xfrm>
          <a:prstGeom prst="rect">
            <a:avLst/>
          </a:prstGeom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C9FF4B8B-740F-415C-B316-C99C13B5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493" y="5635853"/>
            <a:ext cx="835795" cy="603195"/>
          </a:xfrm>
          <a:prstGeom prst="rect">
            <a:avLst/>
          </a:prstGeom>
        </p:spPr>
      </p:pic>
      <p:pic>
        <p:nvPicPr>
          <p:cNvPr id="19" name="Picture 27">
            <a:extLst>
              <a:ext uri="{FF2B5EF4-FFF2-40B4-BE49-F238E27FC236}">
                <a16:creationId xmlns:a16="http://schemas.microsoft.com/office/drawing/2014/main" id="{F6B5594D-0A6A-468C-BEA9-F3870998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839" y="5815319"/>
            <a:ext cx="302523" cy="282889"/>
          </a:xfrm>
          <a:prstGeom prst="rect">
            <a:avLst/>
          </a:prstGeom>
        </p:spPr>
      </p:pic>
      <p:pic>
        <p:nvPicPr>
          <p:cNvPr id="20" name="Picture 29">
            <a:extLst>
              <a:ext uri="{FF2B5EF4-FFF2-40B4-BE49-F238E27FC236}">
                <a16:creationId xmlns:a16="http://schemas.microsoft.com/office/drawing/2014/main" id="{E8A77E09-D5C5-4862-8A43-3250A226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5337" y="5766426"/>
            <a:ext cx="361232" cy="356259"/>
          </a:xfrm>
          <a:prstGeom prst="rect">
            <a:avLst/>
          </a:prstGeom>
        </p:spPr>
      </p:pic>
      <p:pic>
        <p:nvPicPr>
          <p:cNvPr id="21" name="Picture 31">
            <a:extLst>
              <a:ext uri="{FF2B5EF4-FFF2-40B4-BE49-F238E27FC236}">
                <a16:creationId xmlns:a16="http://schemas.microsoft.com/office/drawing/2014/main" id="{FE083009-DA89-4E93-8E98-10AA4027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3230" y="5748339"/>
            <a:ext cx="320041" cy="4023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786C73-2624-4D92-B9AB-24D1BF69ED4A}"/>
              </a:ext>
            </a:extLst>
          </p:cNvPr>
          <p:cNvSpPr txBox="1"/>
          <p:nvPr/>
        </p:nvSpPr>
        <p:spPr>
          <a:xfrm>
            <a:off x="644388" y="2378626"/>
            <a:ext cx="3090431" cy="1772793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declarative set of files that define what your desired environment</a:t>
            </a: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should look like.  Include things like variables and modules to make your templates flexible.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5D4BF0-CCD6-4F6B-BC1B-9ADFC222CB6E}"/>
              </a:ext>
            </a:extLst>
          </p:cNvPr>
          <p:cNvSpPr txBox="1"/>
          <p:nvPr/>
        </p:nvSpPr>
        <p:spPr>
          <a:xfrm>
            <a:off x="4363361" y="2396223"/>
            <a:ext cx="3471849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Leverage modern tools to read your definition files, interrogate your existing environment, and provision the desired resources.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A86F6-9E72-428D-95FE-6A4A6C4BCC6E}"/>
              </a:ext>
            </a:extLst>
          </p:cNvPr>
          <p:cNvSpPr txBox="1"/>
          <p:nvPr/>
        </p:nvSpPr>
        <p:spPr>
          <a:xfrm>
            <a:off x="8503633" y="2386175"/>
            <a:ext cx="3097490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with existing environments and applications to apply configuration settings specified in the definition files.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8AEB9F-B9F2-408A-A728-89193389D071}"/>
              </a:ext>
            </a:extLst>
          </p:cNvPr>
          <p:cNvSpPr txBox="1"/>
          <p:nvPr/>
        </p:nvSpPr>
        <p:spPr>
          <a:xfrm>
            <a:off x="1148406" y="1897239"/>
            <a:ext cx="1375024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294"/>
                </a:solidFill>
                <a:latin typeface="+mj-lt"/>
              </a:rPr>
              <a:t>Define</a:t>
            </a:r>
            <a:endParaRPr lang="en-US" sz="1800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EDEA86-7DC6-45B1-9A0C-5476AB059ABA}"/>
              </a:ext>
            </a:extLst>
          </p:cNvPr>
          <p:cNvSpPr txBox="1"/>
          <p:nvPr/>
        </p:nvSpPr>
        <p:spPr>
          <a:xfrm>
            <a:off x="8935714" y="1917340"/>
            <a:ext cx="168016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83B01"/>
                </a:solidFill>
                <a:latin typeface="+mj-lt"/>
              </a:rPr>
              <a:t>Configure</a:t>
            </a:r>
            <a:endParaRPr lang="en-US" sz="1800" dirty="0">
              <a:solidFill>
                <a:srgbClr val="D83B01"/>
              </a:solidFill>
              <a:latin typeface="+mj-lt"/>
              <a:cs typeface="Segoe U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CDAEFA-4DF4-4BB7-AB8E-7B0C03EF362C}"/>
              </a:ext>
            </a:extLst>
          </p:cNvPr>
          <p:cNvSpPr txBox="1"/>
          <p:nvPr/>
        </p:nvSpPr>
        <p:spPr>
          <a:xfrm>
            <a:off x="4905969" y="1917340"/>
            <a:ext cx="194825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560E0"/>
                </a:solidFill>
                <a:latin typeface="+mj-lt"/>
              </a:rPr>
              <a:t>Provision</a:t>
            </a:r>
            <a:endParaRPr lang="en-US" sz="1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33" name="GenericApp_EB3B" title="Icon of an app window">
            <a:extLst>
              <a:ext uri="{FF2B5EF4-FFF2-40B4-BE49-F238E27FC236}">
                <a16:creationId xmlns:a16="http://schemas.microsoft.com/office/drawing/2014/main" id="{ED571B3B-12EF-489B-BEB2-02B9D05A5E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494" y="2039876"/>
            <a:ext cx="358845" cy="287189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rgbClr val="00B29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PC1_E977" title="Icon of a desktop PC">
            <a:extLst>
              <a:ext uri="{FF2B5EF4-FFF2-40B4-BE49-F238E27FC236}">
                <a16:creationId xmlns:a16="http://schemas.microsoft.com/office/drawing/2014/main" id="{BC781888-1CAD-4E6C-8A6A-852289CF37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82619" y="2047212"/>
            <a:ext cx="376446" cy="301275"/>
          </a:xfrm>
          <a:custGeom>
            <a:avLst/>
            <a:gdLst>
              <a:gd name="T0" fmla="*/ 1697 w 5093"/>
              <a:gd name="T1" fmla="*/ 1359 h 4076"/>
              <a:gd name="T2" fmla="*/ 5093 w 5093"/>
              <a:gd name="T3" fmla="*/ 1359 h 4076"/>
              <a:gd name="T4" fmla="*/ 5093 w 5093"/>
              <a:gd name="T5" fmla="*/ 3398 h 4076"/>
              <a:gd name="T6" fmla="*/ 1697 w 5093"/>
              <a:gd name="T7" fmla="*/ 3398 h 4076"/>
              <a:gd name="T8" fmla="*/ 1697 w 5093"/>
              <a:gd name="T9" fmla="*/ 1359 h 4076"/>
              <a:gd name="T10" fmla="*/ 3396 w 5093"/>
              <a:gd name="T11" fmla="*/ 3398 h 4076"/>
              <a:gd name="T12" fmla="*/ 3396 w 5093"/>
              <a:gd name="T13" fmla="*/ 4076 h 4076"/>
              <a:gd name="T14" fmla="*/ 2547 w 5093"/>
              <a:gd name="T15" fmla="*/ 4076 h 4076"/>
              <a:gd name="T16" fmla="*/ 4244 w 5093"/>
              <a:gd name="T17" fmla="*/ 4076 h 4076"/>
              <a:gd name="T18" fmla="*/ 510 w 5093"/>
              <a:gd name="T19" fmla="*/ 680 h 4076"/>
              <a:gd name="T20" fmla="*/ 1528 w 5093"/>
              <a:gd name="T21" fmla="*/ 680 h 4076"/>
              <a:gd name="T22" fmla="*/ 510 w 5093"/>
              <a:gd name="T23" fmla="*/ 3398 h 4076"/>
              <a:gd name="T24" fmla="*/ 1697 w 5093"/>
              <a:gd name="T25" fmla="*/ 3398 h 4076"/>
              <a:gd name="T26" fmla="*/ 510 w 5093"/>
              <a:gd name="T27" fmla="*/ 2718 h 4076"/>
              <a:gd name="T28" fmla="*/ 1705 w 5093"/>
              <a:gd name="T29" fmla="*/ 2718 h 4076"/>
              <a:gd name="T30" fmla="*/ 2038 w 5093"/>
              <a:gd name="T31" fmla="*/ 1359 h 4076"/>
              <a:gd name="T32" fmla="*/ 2038 w 5093"/>
              <a:gd name="T33" fmla="*/ 0 h 4076"/>
              <a:gd name="T34" fmla="*/ 0 w 5093"/>
              <a:gd name="T35" fmla="*/ 0 h 4076"/>
              <a:gd name="T36" fmla="*/ 0 w 5093"/>
              <a:gd name="T37" fmla="*/ 4076 h 4076"/>
              <a:gd name="T38" fmla="*/ 2038 w 5093"/>
              <a:gd name="T39" fmla="*/ 4076 h 4076"/>
              <a:gd name="T40" fmla="*/ 2038 w 5093"/>
              <a:gd name="T41" fmla="*/ 3398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93" h="4076">
                <a:moveTo>
                  <a:pt x="1697" y="1359"/>
                </a:moveTo>
                <a:lnTo>
                  <a:pt x="5093" y="1359"/>
                </a:lnTo>
                <a:lnTo>
                  <a:pt x="5093" y="3398"/>
                </a:lnTo>
                <a:lnTo>
                  <a:pt x="1697" y="3398"/>
                </a:lnTo>
                <a:lnTo>
                  <a:pt x="1697" y="1359"/>
                </a:lnTo>
                <a:moveTo>
                  <a:pt x="3396" y="3398"/>
                </a:moveTo>
                <a:lnTo>
                  <a:pt x="3396" y="4076"/>
                </a:lnTo>
                <a:moveTo>
                  <a:pt x="2547" y="4076"/>
                </a:moveTo>
                <a:lnTo>
                  <a:pt x="4244" y="4076"/>
                </a:lnTo>
                <a:moveTo>
                  <a:pt x="510" y="680"/>
                </a:moveTo>
                <a:lnTo>
                  <a:pt x="1528" y="680"/>
                </a:lnTo>
                <a:moveTo>
                  <a:pt x="510" y="3398"/>
                </a:moveTo>
                <a:lnTo>
                  <a:pt x="1697" y="3398"/>
                </a:lnTo>
                <a:moveTo>
                  <a:pt x="510" y="2718"/>
                </a:moveTo>
                <a:lnTo>
                  <a:pt x="1705" y="2718"/>
                </a:lnTo>
                <a:moveTo>
                  <a:pt x="2038" y="1359"/>
                </a:moveTo>
                <a:lnTo>
                  <a:pt x="2038" y="0"/>
                </a:lnTo>
                <a:lnTo>
                  <a:pt x="0" y="0"/>
                </a:lnTo>
                <a:lnTo>
                  <a:pt x="0" y="4076"/>
                </a:lnTo>
                <a:lnTo>
                  <a:pt x="2038" y="4076"/>
                </a:lnTo>
                <a:lnTo>
                  <a:pt x="2038" y="3398"/>
                </a:lnTo>
              </a:path>
            </a:pathLst>
          </a:custGeom>
          <a:noFill/>
          <a:ln w="15875" cap="sq">
            <a:solidFill>
              <a:srgbClr val="2560E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Freeform 96" title="Icon of a gear with a wrench">
            <a:extLst>
              <a:ext uri="{FF2B5EF4-FFF2-40B4-BE49-F238E27FC236}">
                <a16:creationId xmlns:a16="http://schemas.microsoft.com/office/drawing/2014/main" id="{BA922A97-2546-422A-B3DF-A672D422E6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89902" y="2054254"/>
            <a:ext cx="311905" cy="287189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32609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4AC7E50-BCDB-4969-BCAE-A5C0E7C2B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27" b="25291"/>
          <a:stretch/>
        </p:blipFill>
        <p:spPr>
          <a:xfrm>
            <a:off x="6055808" y="2006444"/>
            <a:ext cx="6136192" cy="41230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5DD9A9-D404-4F17-BF38-4189F8E7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6"/>
          <a:stretch/>
        </p:blipFill>
        <p:spPr>
          <a:xfrm>
            <a:off x="4373389" y="577328"/>
            <a:ext cx="7818612" cy="6280846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infrastructure as code?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21226" y="1855224"/>
            <a:ext cx="3242596" cy="553998"/>
          </a:xfrm>
        </p:spPr>
        <p:txBody>
          <a:bodyPr/>
          <a:lstStyle/>
          <a:p>
            <a:r>
              <a:rPr lang="en-US" sz="1800" dirty="0"/>
              <a:t>Stand up environments in the fastest means possible.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FC05376C-29CC-4D5A-B1B9-B9BD9942829A}"/>
              </a:ext>
            </a:extLst>
          </p:cNvPr>
          <p:cNvSpPr txBox="1">
            <a:spLocks/>
          </p:cNvSpPr>
          <p:nvPr/>
        </p:nvSpPr>
        <p:spPr>
          <a:xfrm>
            <a:off x="1221226" y="2817053"/>
            <a:ext cx="364217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Remove the human element and reliably and repeatable deploy every time.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031A4647-F26F-4FD7-88F8-247A01CB21B9}"/>
              </a:ext>
            </a:extLst>
          </p:cNvPr>
          <p:cNvSpPr txBox="1">
            <a:spLocks/>
          </p:cNvSpPr>
          <p:nvPr/>
        </p:nvSpPr>
        <p:spPr>
          <a:xfrm>
            <a:off x="1221226" y="4055881"/>
            <a:ext cx="32425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Improve environment visibility and improve developer efficiency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397E6D-6CB0-4D52-860C-86FD4C80E5EB}"/>
              </a:ext>
            </a:extLst>
          </p:cNvPr>
          <p:cNvGrpSpPr/>
          <p:nvPr/>
        </p:nvGrpSpPr>
        <p:grpSpPr>
          <a:xfrm>
            <a:off x="461254" y="1851336"/>
            <a:ext cx="555298" cy="555298"/>
            <a:chOff x="461254" y="1851336"/>
            <a:chExt cx="555298" cy="5552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6D555B-E482-459F-96C4-2FCFC9C7E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61254" y="1851336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Manufacturing_E99C" title="Icon of a robotic arm">
              <a:extLst>
                <a:ext uri="{FF2B5EF4-FFF2-40B4-BE49-F238E27FC236}">
                  <a16:creationId xmlns:a16="http://schemas.microsoft.com/office/drawing/2014/main" id="{3204100C-6361-4ECF-95E8-BC461B52B3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5949" y="1952782"/>
              <a:ext cx="305907" cy="29903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9C212-8B7F-42FB-BB6B-A9DCF08610D6}"/>
              </a:ext>
            </a:extLst>
          </p:cNvPr>
          <p:cNvGrpSpPr/>
          <p:nvPr/>
        </p:nvGrpSpPr>
        <p:grpSpPr>
          <a:xfrm>
            <a:off x="461253" y="4193730"/>
            <a:ext cx="555298" cy="555298"/>
            <a:chOff x="461253" y="4015239"/>
            <a:chExt cx="555298" cy="55529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45819E-F3DC-4997-9438-57EB11C1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61253" y="4015239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54A40199-83A0-4ED8-A3EE-2F8C6AEE24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7509" y="4132439"/>
              <a:ext cx="304347" cy="320898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6A437B-003A-49AE-BA3B-3D947E67FB63}"/>
              </a:ext>
            </a:extLst>
          </p:cNvPr>
          <p:cNvGrpSpPr/>
          <p:nvPr/>
        </p:nvGrpSpPr>
        <p:grpSpPr>
          <a:xfrm>
            <a:off x="461253" y="2954902"/>
            <a:ext cx="555298" cy="555298"/>
            <a:chOff x="461253" y="2817053"/>
            <a:chExt cx="555298" cy="55529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408D78-B427-46C4-ACCF-5A9BD4AE1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61253" y="2817053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transform_2" title="Icon of a circle and a square with a curved arrow between them">
              <a:extLst>
                <a:ext uri="{FF2B5EF4-FFF2-40B4-BE49-F238E27FC236}">
                  <a16:creationId xmlns:a16="http://schemas.microsoft.com/office/drawing/2014/main" id="{C66274E6-9450-4CEA-B290-C23CED1F55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5949" y="2963450"/>
              <a:ext cx="304347" cy="281895"/>
            </a:xfrm>
            <a:custGeom>
              <a:avLst/>
              <a:gdLst>
                <a:gd name="T0" fmla="*/ 31 w 337"/>
                <a:gd name="T1" fmla="*/ 210 h 311"/>
                <a:gd name="T2" fmla="*/ 185 w 337"/>
                <a:gd name="T3" fmla="*/ 56 h 311"/>
                <a:gd name="T4" fmla="*/ 142 w 337"/>
                <a:gd name="T5" fmla="*/ 108 h 311"/>
                <a:gd name="T6" fmla="*/ 185 w 337"/>
                <a:gd name="T7" fmla="*/ 56 h 311"/>
                <a:gd name="T8" fmla="*/ 133 w 337"/>
                <a:gd name="T9" fmla="*/ 13 h 311"/>
                <a:gd name="T10" fmla="*/ 37 w 337"/>
                <a:gd name="T11" fmla="*/ 311 h 311"/>
                <a:gd name="T12" fmla="*/ 73 w 337"/>
                <a:gd name="T13" fmla="*/ 274 h 311"/>
                <a:gd name="T14" fmla="*/ 37 w 337"/>
                <a:gd name="T15" fmla="*/ 238 h 311"/>
                <a:gd name="T16" fmla="*/ 0 w 337"/>
                <a:gd name="T17" fmla="*/ 274 h 311"/>
                <a:gd name="T18" fmla="*/ 37 w 337"/>
                <a:gd name="T19" fmla="*/ 311 h 311"/>
                <a:gd name="T20" fmla="*/ 337 w 337"/>
                <a:gd name="T21" fmla="*/ 0 h 311"/>
                <a:gd name="T22" fmla="*/ 219 w 337"/>
                <a:gd name="T23" fmla="*/ 0 h 311"/>
                <a:gd name="T24" fmla="*/ 219 w 337"/>
                <a:gd name="T25" fmla="*/ 118 h 311"/>
                <a:gd name="T26" fmla="*/ 337 w 337"/>
                <a:gd name="T27" fmla="*/ 118 h 311"/>
                <a:gd name="T28" fmla="*/ 337 w 337"/>
                <a:gd name="T2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311">
                  <a:moveTo>
                    <a:pt x="31" y="210"/>
                  </a:moveTo>
                  <a:cubicBezTo>
                    <a:pt x="31" y="125"/>
                    <a:pt x="100" y="56"/>
                    <a:pt x="185" y="56"/>
                  </a:cubicBezTo>
                  <a:moveTo>
                    <a:pt x="142" y="108"/>
                  </a:moveTo>
                  <a:cubicBezTo>
                    <a:pt x="185" y="56"/>
                    <a:pt x="185" y="56"/>
                    <a:pt x="185" y="56"/>
                  </a:cubicBezTo>
                  <a:cubicBezTo>
                    <a:pt x="133" y="13"/>
                    <a:pt x="133" y="13"/>
                    <a:pt x="133" y="13"/>
                  </a:cubicBezTo>
                  <a:moveTo>
                    <a:pt x="37" y="311"/>
                  </a:moveTo>
                  <a:cubicBezTo>
                    <a:pt x="56" y="311"/>
                    <a:pt x="73" y="294"/>
                    <a:pt x="73" y="274"/>
                  </a:cubicBezTo>
                  <a:cubicBezTo>
                    <a:pt x="73" y="254"/>
                    <a:pt x="56" y="238"/>
                    <a:pt x="37" y="238"/>
                  </a:cubicBezTo>
                  <a:cubicBezTo>
                    <a:pt x="17" y="238"/>
                    <a:pt x="0" y="254"/>
                    <a:pt x="0" y="274"/>
                  </a:cubicBezTo>
                  <a:cubicBezTo>
                    <a:pt x="0" y="294"/>
                    <a:pt x="17" y="311"/>
                    <a:pt x="37" y="311"/>
                  </a:cubicBezTo>
                  <a:close/>
                  <a:moveTo>
                    <a:pt x="337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337" y="118"/>
                    <a:pt x="337" y="118"/>
                    <a:pt x="337" y="118"/>
                  </a:cubicBezTo>
                  <a:lnTo>
                    <a:pt x="337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71C8A817-9ECB-4DDF-AA29-C21E2D33CD35}"/>
              </a:ext>
            </a:extLst>
          </p:cNvPr>
          <p:cNvSpPr txBox="1">
            <a:spLocks/>
          </p:cNvSpPr>
          <p:nvPr/>
        </p:nvSpPr>
        <p:spPr>
          <a:xfrm>
            <a:off x="1221225" y="5294709"/>
            <a:ext cx="32425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Store your infrastructure definitions alongside your application code.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F697E0E-80D4-4A68-A7BD-75AB3B7CB98B}"/>
              </a:ext>
            </a:extLst>
          </p:cNvPr>
          <p:cNvGrpSpPr/>
          <p:nvPr/>
        </p:nvGrpSpPr>
        <p:grpSpPr>
          <a:xfrm>
            <a:off x="357745" y="5329830"/>
            <a:ext cx="760753" cy="760753"/>
            <a:chOff x="357745" y="5294709"/>
            <a:chExt cx="760753" cy="76075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9AC68DD-7E22-4FDD-8051-6F02EA4BF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60473" y="5400585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 descr="Image result for github logo png">
              <a:extLst>
                <a:ext uri="{FF2B5EF4-FFF2-40B4-BE49-F238E27FC236}">
                  <a16:creationId xmlns:a16="http://schemas.microsoft.com/office/drawing/2014/main" id="{A83762EF-03A0-4653-A2B5-97055E469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45" y="5294709"/>
              <a:ext cx="760753" cy="760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0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330-1E37-462E-BFBC-9F09805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Why Terraform?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CDF5214-8552-4DEB-AB05-59C9CCBB3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067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7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A2CE9-2F07-4EC3-91ED-6C2B5561D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58" b="13176"/>
          <a:stretch/>
        </p:blipFill>
        <p:spPr>
          <a:xfrm>
            <a:off x="6041261" y="2004129"/>
            <a:ext cx="6188839" cy="4129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B0359-CC92-449C-B200-12FCDB2A4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6"/>
          <a:stretch/>
        </p:blipFill>
        <p:spPr>
          <a:xfrm>
            <a:off x="4360689" y="577328"/>
            <a:ext cx="7818612" cy="628084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E4FA797-3056-4E1F-8CC6-92BE49A1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377" y="468666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A3055-61FE-44C5-9330-ABE35FE4E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377" y="330651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D75CDF-9F44-4FB5-BAE4-A80922095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5312" y="185791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by </a:t>
            </a:r>
            <a:r>
              <a:rPr lang="en-US" dirty="0" err="1"/>
              <a:t>HashiCorp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8CFEA-F7A6-481C-8FA5-FD7094E83880}"/>
              </a:ext>
            </a:extLst>
          </p:cNvPr>
          <p:cNvSpPr txBox="1"/>
          <p:nvPr/>
        </p:nvSpPr>
        <p:spPr>
          <a:xfrm>
            <a:off x="1044772" y="1825285"/>
            <a:ext cx="4417387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lvl="0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D83B01"/>
                </a:solidFill>
                <a:latin typeface="Segoe UI Semibold"/>
              </a:rPr>
              <a:t>Write declarative configuration files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C3BC6-471F-49D7-8599-9D35B03F7448}"/>
              </a:ext>
            </a:extLst>
          </p:cNvPr>
          <p:cNvSpPr txBox="1"/>
          <p:nvPr/>
        </p:nvSpPr>
        <p:spPr>
          <a:xfrm>
            <a:off x="1044772" y="2136527"/>
            <a:ext cx="3896880" cy="8324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lvl="0">
              <a:spcAft>
                <a:spcPts val="588"/>
              </a:spcAft>
            </a:pPr>
            <a:r>
              <a:rPr lang="en-US" sz="1176" dirty="0">
                <a:solidFill>
                  <a:srgbClr val="595959"/>
                </a:solidFill>
              </a:rPr>
              <a:t>Define infrastructure as code to manage the full lifecycle — create new resources, manage existing ones, and destroy those no longer needed.</a:t>
            </a: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AB120-9FB6-4FA4-9FE5-84C51AC7662F}"/>
              </a:ext>
            </a:extLst>
          </p:cNvPr>
          <p:cNvSpPr txBox="1"/>
          <p:nvPr/>
        </p:nvSpPr>
        <p:spPr>
          <a:xfrm>
            <a:off x="1044772" y="3320208"/>
            <a:ext cx="3584824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lvl="0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D83B01"/>
                </a:solidFill>
                <a:latin typeface="Segoe UI Semibold"/>
              </a:rPr>
              <a:t>Plan and predict changes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4F5CB-AD14-4CE4-B2C8-6806B54AADD7}"/>
              </a:ext>
            </a:extLst>
          </p:cNvPr>
          <p:cNvSpPr txBox="1"/>
          <p:nvPr/>
        </p:nvSpPr>
        <p:spPr>
          <a:xfrm>
            <a:off x="1044772" y="3627334"/>
            <a:ext cx="3896880" cy="8324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lvl="0">
              <a:spcAft>
                <a:spcPts val="588"/>
              </a:spcAft>
            </a:pPr>
            <a:r>
              <a:rPr lang="en-US" sz="1176" dirty="0">
                <a:solidFill>
                  <a:srgbClr val="595959"/>
                </a:solidFill>
              </a:rPr>
              <a:t>Terraform provides an elegant user experience for operators to safely and predictably make changes to infrastructure.</a:t>
            </a:r>
            <a:endParaRPr kumimoji="0" lang="en-GB" sz="1176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8CC19-C148-4186-9C51-39EE38235833}"/>
              </a:ext>
            </a:extLst>
          </p:cNvPr>
          <p:cNvSpPr txBox="1"/>
          <p:nvPr/>
        </p:nvSpPr>
        <p:spPr>
          <a:xfrm>
            <a:off x="1044772" y="4662256"/>
            <a:ext cx="3975375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Create reproducible infrastructure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C9FE8-4997-4D18-9935-63684B4D01F7}"/>
              </a:ext>
            </a:extLst>
          </p:cNvPr>
          <p:cNvSpPr txBox="1"/>
          <p:nvPr/>
        </p:nvSpPr>
        <p:spPr>
          <a:xfrm>
            <a:off x="1044773" y="4942226"/>
            <a:ext cx="3896880" cy="83276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lvl="0">
              <a:spcAft>
                <a:spcPts val="588"/>
              </a:spcAft>
            </a:pPr>
            <a:r>
              <a:rPr lang="en-US" sz="1176" dirty="0">
                <a:solidFill>
                  <a:srgbClr val="595959"/>
                </a:solidFill>
              </a:rPr>
              <a:t>Terraform makes it easy to re-use configurations for similar infrastructure, helping you avoid mistakes and save time.</a:t>
            </a: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1B49F60-697E-43AF-8304-03B20279D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434" y="1338948"/>
            <a:ext cx="9822046" cy="805452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Infrastructure as Code to provision and manage any cloud, infrastructure, or service</a:t>
            </a:r>
            <a:endParaRPr lang="en-US" sz="1568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sp>
        <p:nvSpPr>
          <p:cNvPr id="35" name="Trackers_EADF_bidi" title="Icon of a clipboard with a checklist on it">
            <a:extLst>
              <a:ext uri="{FF2B5EF4-FFF2-40B4-BE49-F238E27FC236}">
                <a16:creationId xmlns:a16="http://schemas.microsoft.com/office/drawing/2014/main" id="{79DC1797-788B-4FA2-8637-D0680F30AD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8263" y="3416299"/>
            <a:ext cx="222813" cy="303815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500 w 2750"/>
              <a:gd name="T33" fmla="*/ 1750 h 3750"/>
              <a:gd name="T34" fmla="*/ 1500 w 2750"/>
              <a:gd name="T35" fmla="*/ 1750 h 3750"/>
              <a:gd name="T36" fmla="*/ 1500 w 2750"/>
              <a:gd name="T37" fmla="*/ 2500 h 3750"/>
              <a:gd name="T38" fmla="*/ 500 w 2750"/>
              <a:gd name="T39" fmla="*/ 2500 h 3750"/>
              <a:gd name="T40" fmla="*/ 1500 w 2750"/>
              <a:gd name="T41" fmla="*/ 3250 h 3750"/>
              <a:gd name="T42" fmla="*/ 500 w 2750"/>
              <a:gd name="T43" fmla="*/ 3250 h 3750"/>
              <a:gd name="T44" fmla="*/ 1750 w 2750"/>
              <a:gd name="T45" fmla="*/ 1500 h 3750"/>
              <a:gd name="T46" fmla="*/ 2000 w 2750"/>
              <a:gd name="T47" fmla="*/ 1750 h 3750"/>
              <a:gd name="T48" fmla="*/ 2375 w 2750"/>
              <a:gd name="T49" fmla="*/ 1375 h 3750"/>
              <a:gd name="T50" fmla="*/ 1750 w 2750"/>
              <a:gd name="T51" fmla="*/ 2250 h 3750"/>
              <a:gd name="T52" fmla="*/ 2000 w 2750"/>
              <a:gd name="T53" fmla="*/ 2500 h 3750"/>
              <a:gd name="T54" fmla="*/ 2375 w 2750"/>
              <a:gd name="T55" fmla="*/ 2125 h 3750"/>
              <a:gd name="T56" fmla="*/ 1750 w 2750"/>
              <a:gd name="T57" fmla="*/ 3000 h 3750"/>
              <a:gd name="T58" fmla="*/ 2000 w 2750"/>
              <a:gd name="T59" fmla="*/ 3250 h 3750"/>
              <a:gd name="T60" fmla="*/ 237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500" y="1750"/>
                </a:moveTo>
                <a:cubicBezTo>
                  <a:pt x="1500" y="1750"/>
                  <a:pt x="1500" y="1750"/>
                  <a:pt x="1500" y="1750"/>
                </a:cubicBezTo>
                <a:moveTo>
                  <a:pt x="1500" y="2500"/>
                </a:moveTo>
                <a:cubicBezTo>
                  <a:pt x="500" y="2500"/>
                  <a:pt x="500" y="2500"/>
                  <a:pt x="500" y="2500"/>
                </a:cubicBezTo>
                <a:moveTo>
                  <a:pt x="1500" y="3250"/>
                </a:moveTo>
                <a:cubicBezTo>
                  <a:pt x="500" y="3250"/>
                  <a:pt x="500" y="3250"/>
                  <a:pt x="500" y="3250"/>
                </a:cubicBezTo>
                <a:moveTo>
                  <a:pt x="1750" y="1500"/>
                </a:moveTo>
                <a:cubicBezTo>
                  <a:pt x="2000" y="1750"/>
                  <a:pt x="2000" y="1750"/>
                  <a:pt x="2000" y="1750"/>
                </a:cubicBezTo>
                <a:cubicBezTo>
                  <a:pt x="2375" y="1375"/>
                  <a:pt x="2375" y="1375"/>
                  <a:pt x="2375" y="1375"/>
                </a:cubicBezTo>
                <a:moveTo>
                  <a:pt x="1750" y="2250"/>
                </a:moveTo>
                <a:cubicBezTo>
                  <a:pt x="2000" y="2500"/>
                  <a:pt x="2000" y="2500"/>
                  <a:pt x="2000" y="2500"/>
                </a:cubicBezTo>
                <a:cubicBezTo>
                  <a:pt x="2375" y="2125"/>
                  <a:pt x="2375" y="2125"/>
                  <a:pt x="2375" y="2125"/>
                </a:cubicBezTo>
                <a:moveTo>
                  <a:pt x="1750" y="3000"/>
                </a:moveTo>
                <a:cubicBezTo>
                  <a:pt x="2000" y="3250"/>
                  <a:pt x="2000" y="3250"/>
                  <a:pt x="2000" y="3250"/>
                </a:cubicBezTo>
                <a:cubicBezTo>
                  <a:pt x="2375" y="2875"/>
                  <a:pt x="2375" y="2875"/>
                  <a:pt x="237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Browser_4" title="Icon of a website or an app window">
            <a:extLst>
              <a:ext uri="{FF2B5EF4-FFF2-40B4-BE49-F238E27FC236}">
                <a16:creationId xmlns:a16="http://schemas.microsoft.com/office/drawing/2014/main" id="{4BCFC58B-570E-4E10-9E6E-50DC33A90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2546" y="2004128"/>
            <a:ext cx="331905" cy="245632"/>
          </a:xfrm>
          <a:custGeom>
            <a:avLst/>
            <a:gdLst>
              <a:gd name="T0" fmla="*/ 80 w 604"/>
              <a:gd name="T1" fmla="*/ 244 h 447"/>
              <a:gd name="T2" fmla="*/ 320 w 604"/>
              <a:gd name="T3" fmla="*/ 244 h 447"/>
              <a:gd name="T4" fmla="*/ 80 w 604"/>
              <a:gd name="T5" fmla="*/ 367 h 447"/>
              <a:gd name="T6" fmla="*/ 320 w 604"/>
              <a:gd name="T7" fmla="*/ 367 h 447"/>
              <a:gd name="T8" fmla="*/ 525 w 604"/>
              <a:gd name="T9" fmla="*/ 305 h 447"/>
              <a:gd name="T10" fmla="*/ 525 w 604"/>
              <a:gd name="T11" fmla="*/ 244 h 447"/>
              <a:gd name="T12" fmla="*/ 403 w 604"/>
              <a:gd name="T13" fmla="*/ 244 h 447"/>
              <a:gd name="T14" fmla="*/ 403 w 604"/>
              <a:gd name="T15" fmla="*/ 367 h 447"/>
              <a:gd name="T16" fmla="*/ 525 w 604"/>
              <a:gd name="T17" fmla="*/ 367 h 447"/>
              <a:gd name="T18" fmla="*/ 525 w 604"/>
              <a:gd name="T19" fmla="*/ 305 h 447"/>
              <a:gd name="T20" fmla="*/ 525 w 604"/>
              <a:gd name="T21" fmla="*/ 123 h 447"/>
              <a:gd name="T22" fmla="*/ 525 w 604"/>
              <a:gd name="T23" fmla="*/ 80 h 447"/>
              <a:gd name="T24" fmla="*/ 82 w 604"/>
              <a:gd name="T25" fmla="*/ 80 h 447"/>
              <a:gd name="T26" fmla="*/ 82 w 604"/>
              <a:gd name="T27" fmla="*/ 166 h 447"/>
              <a:gd name="T28" fmla="*/ 525 w 604"/>
              <a:gd name="T29" fmla="*/ 166 h 447"/>
              <a:gd name="T30" fmla="*/ 525 w 604"/>
              <a:gd name="T31" fmla="*/ 123 h 447"/>
              <a:gd name="T32" fmla="*/ 604 w 604"/>
              <a:gd name="T33" fmla="*/ 225 h 447"/>
              <a:gd name="T34" fmla="*/ 604 w 604"/>
              <a:gd name="T35" fmla="*/ 0 h 447"/>
              <a:gd name="T36" fmla="*/ 0 w 604"/>
              <a:gd name="T37" fmla="*/ 0 h 447"/>
              <a:gd name="T38" fmla="*/ 0 w 604"/>
              <a:gd name="T39" fmla="*/ 447 h 447"/>
              <a:gd name="T40" fmla="*/ 604 w 604"/>
              <a:gd name="T41" fmla="*/ 447 h 447"/>
              <a:gd name="T42" fmla="*/ 604 w 604"/>
              <a:gd name="T43" fmla="*/ 2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" h="447">
                <a:moveTo>
                  <a:pt x="80" y="244"/>
                </a:moveTo>
                <a:lnTo>
                  <a:pt x="320" y="244"/>
                </a:lnTo>
                <a:moveTo>
                  <a:pt x="80" y="367"/>
                </a:moveTo>
                <a:lnTo>
                  <a:pt x="320" y="367"/>
                </a:lnTo>
                <a:moveTo>
                  <a:pt x="525" y="305"/>
                </a:moveTo>
                <a:lnTo>
                  <a:pt x="525" y="244"/>
                </a:lnTo>
                <a:lnTo>
                  <a:pt x="403" y="244"/>
                </a:lnTo>
                <a:lnTo>
                  <a:pt x="403" y="367"/>
                </a:lnTo>
                <a:lnTo>
                  <a:pt x="525" y="367"/>
                </a:lnTo>
                <a:lnTo>
                  <a:pt x="525" y="305"/>
                </a:lnTo>
                <a:moveTo>
                  <a:pt x="525" y="123"/>
                </a:moveTo>
                <a:lnTo>
                  <a:pt x="525" y="80"/>
                </a:lnTo>
                <a:lnTo>
                  <a:pt x="82" y="80"/>
                </a:lnTo>
                <a:lnTo>
                  <a:pt x="82" y="166"/>
                </a:lnTo>
                <a:lnTo>
                  <a:pt x="525" y="166"/>
                </a:lnTo>
                <a:lnTo>
                  <a:pt x="525" y="123"/>
                </a:lnTo>
                <a:moveTo>
                  <a:pt x="604" y="225"/>
                </a:moveTo>
                <a:lnTo>
                  <a:pt x="604" y="0"/>
                </a:lnTo>
                <a:lnTo>
                  <a:pt x="0" y="0"/>
                </a:lnTo>
                <a:lnTo>
                  <a:pt x="0" y="447"/>
                </a:lnTo>
                <a:lnTo>
                  <a:pt x="604" y="447"/>
                </a:lnTo>
                <a:lnTo>
                  <a:pt x="604" y="22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server" title="Icon of a server tower">
            <a:extLst>
              <a:ext uri="{FF2B5EF4-FFF2-40B4-BE49-F238E27FC236}">
                <a16:creationId xmlns:a16="http://schemas.microsoft.com/office/drawing/2014/main" id="{7F1240FB-CD3D-45C3-8929-CE638C03DB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2341" y="4772046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5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FE2C-A5D9-464A-A147-4E4F880E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How to use Terraform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C7F417-AB51-4188-B068-BB1D063D3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67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27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BE41-39AF-4372-A214-441D5414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Steps to build infrastructure: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6E8F2A7-1320-4E01-9193-F67DEF550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885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1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4ADE8-92A5-4E0E-A283-08C912EA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Setting </a:t>
            </a:r>
            <a:r>
              <a:rPr lang="de-DE" err="1">
                <a:solidFill>
                  <a:schemeClr val="accent1"/>
                </a:solidFill>
              </a:rPr>
              <a:t>up</a:t>
            </a: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the</a:t>
            </a: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configuration</a:t>
            </a: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files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41F-DCF1-47D7-984A-B5EF47AB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AzureRM</a:t>
            </a:r>
            <a:r>
              <a:rPr lang="en-US" sz="2400" dirty="0"/>
              <a:t> lets you create, modify, and delete Azure resources in a Terraform configuration. </a:t>
            </a:r>
          </a:p>
        </p:txBody>
      </p:sp>
    </p:spTree>
    <p:extLst>
      <p:ext uri="{BB962C8B-B14F-4D97-AF65-F5344CB8AC3E}">
        <p14:creationId xmlns:p14="http://schemas.microsoft.com/office/powerpoint/2010/main" val="29710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1A15A2D27144DA65F1C88E809B14C" ma:contentTypeVersion="13" ma:contentTypeDescription="Create a new document." ma:contentTypeScope="" ma:versionID="b7470a4d233a17f541a55ab8f3774b42">
  <xsd:schema xmlns:xsd="http://www.w3.org/2001/XMLSchema" xmlns:xs="http://www.w3.org/2001/XMLSchema" xmlns:p="http://schemas.microsoft.com/office/2006/metadata/properties" xmlns:ns3="59f26551-a377-4a79-8dea-b01cafeb41db" xmlns:ns4="7505140d-4885-446d-b78b-23efbb4ac73a" targetNamespace="http://schemas.microsoft.com/office/2006/metadata/properties" ma:root="true" ma:fieldsID="ba5c06ccf5e55d243a35a5b4de117b0a" ns3:_="" ns4:_="">
    <xsd:import namespace="59f26551-a377-4a79-8dea-b01cafeb41db"/>
    <xsd:import namespace="7505140d-4885-446d-b78b-23efbb4ac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26551-a377-4a79-8dea-b01cafeb4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5140d-4885-446d-b78b-23efbb4ac73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578E5-7DC1-451D-839A-E658A9575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CD5F19-1085-47DC-A944-A6617014A1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B934D1-B9CB-4AB2-BF60-06FE2DD77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f26551-a377-4a79-8dea-b01cafeb41db"/>
    <ds:schemaRef ds:uri="7505140d-4885-446d-b78b-23efbb4ac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1356</Words>
  <Application>Microsoft Office PowerPoint</Application>
  <PresentationFormat>Widescreen</PresentationFormat>
  <Paragraphs>150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 Neue Medium</vt:lpstr>
      <vt:lpstr>Segoe UI</vt:lpstr>
      <vt:lpstr>Segoe UI Semibold</vt:lpstr>
      <vt:lpstr>Wingdings</vt:lpstr>
      <vt:lpstr>Office Theme</vt:lpstr>
      <vt:lpstr>Terraform in Microsoft Azure</vt:lpstr>
      <vt:lpstr>What is Terraform?</vt:lpstr>
      <vt:lpstr>Infrastructure as code</vt:lpstr>
      <vt:lpstr>Why infrastructure as code?</vt:lpstr>
      <vt:lpstr>Why Terraform?</vt:lpstr>
      <vt:lpstr>Terraform by HashiCorp</vt:lpstr>
      <vt:lpstr>How to use Terraform</vt:lpstr>
      <vt:lpstr>Steps to build infrastructure:</vt:lpstr>
      <vt:lpstr>Setting up the configuration files</vt:lpstr>
      <vt:lpstr>Live Demo</vt:lpstr>
      <vt:lpstr>Configuring Azure</vt:lpstr>
      <vt:lpstr>Creating a resource group</vt:lpstr>
      <vt:lpstr>Creating a virtual network</vt:lpstr>
      <vt:lpstr>Create a service principal/ AAD</vt:lpstr>
      <vt:lpstr>Storage account</vt:lpstr>
      <vt:lpstr>Upcoming Changes in Azure 2.0</vt:lpstr>
      <vt:lpstr>How to handle unsupported Azure features in Terraform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on Microsoft Azure</dc:title>
  <dc:creator>Najdat AlSoufi</dc:creator>
  <cp:lastModifiedBy>Najdat AlSoufi</cp:lastModifiedBy>
  <cp:revision>1</cp:revision>
  <dcterms:created xsi:type="dcterms:W3CDTF">2020-01-20T00:11:28Z</dcterms:created>
  <dcterms:modified xsi:type="dcterms:W3CDTF">2020-01-20T00:13:54Z</dcterms:modified>
</cp:coreProperties>
</file>