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r" defTabSz="914400" rtl="1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mming_distance" TargetMode="External"/><Relationship Id="rId2" Type="http://schemas.openxmlformats.org/officeDocument/2006/relationships/hyperlink" Target="https://consoleflare.com/blog/hamming-distance/#:~:text=Hamming%20distance%20is%20used%20majorly,%2C%20%E2%80%9CPattern%20Recognition%E2%80%9D%20et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B99C8E-88C8-2205-F1C1-108C74DA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0862" y="3428998"/>
            <a:ext cx="6832315" cy="2268559"/>
          </a:xfrm>
        </p:spPr>
        <p:txBody>
          <a:bodyPr/>
          <a:lstStyle/>
          <a:p>
            <a:r>
              <a:rPr lang="en-US" dirty="0"/>
              <a:t>Hamming network 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FB37F23-A5AD-0FD5-F6D7-65D2A103F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מגישה: נעמה </a:t>
            </a:r>
            <a:r>
              <a:rPr lang="he-IL" dirty="0" err="1"/>
              <a:t>סקיטל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13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E23D1-51FE-0434-C1D8-D6DA00C7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15" y="448461"/>
            <a:ext cx="3881662" cy="819039"/>
          </a:xfrm>
        </p:spPr>
        <p:txBody>
          <a:bodyPr/>
          <a:lstStyle/>
          <a:p>
            <a:r>
              <a:rPr lang="he-IL" dirty="0"/>
              <a:t>תוצאות על </a:t>
            </a:r>
            <a:r>
              <a:rPr lang="en-US" dirty="0"/>
              <a:t>new data</a:t>
            </a:r>
            <a:r>
              <a:rPr lang="he-IL" dirty="0"/>
              <a:t>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BF18EF82-664C-4EE3-EB7B-FC0E968CA9D6}"/>
              </a:ext>
            </a:extLst>
          </p:cNvPr>
          <p:cNvSpPr txBox="1">
            <a:spLocks/>
          </p:cNvSpPr>
          <p:nvPr/>
        </p:nvSpPr>
        <p:spPr>
          <a:xfrm>
            <a:off x="6471008" y="448461"/>
            <a:ext cx="3881662" cy="819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he-IL" dirty="0"/>
              <a:t>תוצאות על ה</a:t>
            </a:r>
            <a:r>
              <a:rPr lang="en-US" dirty="0"/>
              <a:t>data</a:t>
            </a:r>
            <a:r>
              <a:rPr lang="he-IL" dirty="0"/>
              <a:t> שהזזנו אותו ימינה: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5F2D86EB-FC14-6963-B3A9-C25C8FDC8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200" y="1174400"/>
            <a:ext cx="3209091" cy="3565058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F30B2F0-708E-1A61-593B-4C9821B7D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200" y="4739458"/>
            <a:ext cx="3209091" cy="1386579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B5A023BB-C627-1DB7-D269-925BBF59E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49" y="1267500"/>
            <a:ext cx="3062294" cy="3565058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127D65C2-A141-955B-844B-925E1CDED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249" y="4832558"/>
            <a:ext cx="3062294" cy="119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1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F12B3D-955E-E814-B368-7491FFEA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נשפר את הרשת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252668-E8D6-EC95-B181-B48754F9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הרשת תקבל במקום וקטורים בגודל 64- מטריצה בגודל 8*8</a:t>
            </a:r>
          </a:p>
          <a:p>
            <a:r>
              <a:rPr lang="he-IL" dirty="0"/>
              <a:t>סיווג: נקבל מטריצה שנרצה לסווג, נעבור על הדוגמאות ברשת- אם זוג פיקסלים שווה- נוסיף 1 לדמיון. אם לא, נסתכל האם יש בצדדים של אותו פיקסל, פיקסל השווה- אם כן נוסיף 0.7.</a:t>
            </a:r>
          </a:p>
        </p:txBody>
      </p:sp>
    </p:spTree>
    <p:extLst>
      <p:ext uri="{BB962C8B-B14F-4D97-AF65-F5344CB8AC3E}">
        <p14:creationId xmlns:p14="http://schemas.microsoft.com/office/powerpoint/2010/main" val="76714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73C5300-69D5-0855-EEEF-2685B4237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437" y="195210"/>
            <a:ext cx="7958331" cy="1077229"/>
          </a:xfrm>
        </p:spPr>
        <p:txBody>
          <a:bodyPr/>
          <a:lstStyle/>
          <a:p>
            <a:r>
              <a:rPr lang="he-IL" dirty="0"/>
              <a:t>תוצאות הרשת: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233C479-53D8-25D2-5276-2B72D0674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09" y="295586"/>
            <a:ext cx="3102630" cy="353667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A7279488-3BAC-7BC2-A4D9-3D6F328F3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09" y="3832262"/>
            <a:ext cx="3121279" cy="142810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4D5F9F4-7009-7AB8-603B-52112C265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472" y="384233"/>
            <a:ext cx="3116984" cy="353667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062B9FF6-30A9-5606-8ECF-573FE0406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472" y="3920910"/>
            <a:ext cx="3116984" cy="1225297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48291BB1-CA4E-509B-79D2-0ED301F595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0076" y="1272438"/>
            <a:ext cx="2767920" cy="3326117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815B66A1-5A7C-F258-33E1-E87275A8A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0076" y="4598555"/>
            <a:ext cx="2767920" cy="9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E69A5-110D-D2F1-4EF7-D39BA363B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F878FA-E0F3-C4BE-EA77-57D931AE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915" y="448461"/>
            <a:ext cx="3881662" cy="819039"/>
          </a:xfrm>
        </p:spPr>
        <p:txBody>
          <a:bodyPr/>
          <a:lstStyle/>
          <a:p>
            <a:r>
              <a:rPr lang="he-IL" dirty="0"/>
              <a:t>תוצאות על </a:t>
            </a:r>
            <a:r>
              <a:rPr lang="en-US" dirty="0"/>
              <a:t>new data</a:t>
            </a:r>
            <a:r>
              <a:rPr lang="he-IL" dirty="0"/>
              <a:t>:</a:t>
            </a: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A7559A58-B4A2-7056-5C10-DEB1EDD440DC}"/>
              </a:ext>
            </a:extLst>
          </p:cNvPr>
          <p:cNvSpPr txBox="1">
            <a:spLocks/>
          </p:cNvSpPr>
          <p:nvPr/>
        </p:nvSpPr>
        <p:spPr>
          <a:xfrm>
            <a:off x="6471008" y="448461"/>
            <a:ext cx="3881662" cy="8190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1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Times New Roman" panose="02020603050405020304" pitchFamily="18" charset="0"/>
              </a:rPr>
              <a:t>תוצאות על ה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+mj-cs"/>
              </a:rPr>
              <a:t>data</a:t>
            </a:r>
            <a:r>
              <a:rPr kumimoji="0" lang="he-IL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j-ea"/>
                <a:cs typeface="Times New Roman" panose="02020603050405020304" pitchFamily="18" charset="0"/>
              </a:rPr>
              <a:t> שהזזנו אותו ימינה: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6B6F951-2CB0-686B-D1E5-AE6D2A91E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41" y="1267500"/>
            <a:ext cx="3179809" cy="329355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746130A-7807-80BA-8E91-6C9FC1A12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71" y="4561058"/>
            <a:ext cx="3179809" cy="158469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DB19D87D-E2A2-89B0-9EE9-FA3EA4848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796" y="1357609"/>
            <a:ext cx="2920085" cy="320344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F8CC97BE-02CB-2B4A-2921-D8A7C2FE9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796" y="4561058"/>
            <a:ext cx="2920085" cy="130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3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066BFC-11BB-2AE1-66FF-6695346D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סיכום: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3C483A-B8F4-55E1-F3F6-A289138F2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רשת </a:t>
            </a:r>
            <a:r>
              <a:rPr lang="en-US" dirty="0"/>
              <a:t>Hamming </a:t>
            </a:r>
            <a:r>
              <a:rPr lang="he-IL" dirty="0"/>
              <a:t>היא כלי יעיל לזיהוי דפוסים בזיכרון ושימוש במרחקים בינאריים להשוואה.</a:t>
            </a:r>
          </a:p>
          <a:p>
            <a:r>
              <a:rPr lang="he-IL" dirty="0"/>
              <a:t>מתאימה במיוחד למערכות שבהן יש צורך בזיהוי מהיר ובסבילות לשגיאות.</a:t>
            </a:r>
          </a:p>
          <a:p>
            <a:pPr marL="616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945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178DC5-A39F-E860-7782-6A7D6002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ביבליוגרפיה: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91F3FE-AF84-D2C8-D6B6-AA81F6254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https://consoleflare.com/blog/hamming-distance/#:~:text=Hamming%20distance%20is%20used%20majorly,%2C%20%E2%80%9CPattern%20Recognition%E2%80%9D%20etc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https://en.wikipedia.org/wiki/Hamming_distance</a:t>
            </a:r>
            <a:endParaRPr lang="en-US" dirty="0"/>
          </a:p>
          <a:p>
            <a:r>
              <a:rPr lang="en-US" dirty="0"/>
              <a:t>https://www.slideshare.net/slideshow/hamming-code-detailed/254902670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62258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A5213AF-664B-E9D1-1FFA-344A695EF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770" y="808056"/>
            <a:ext cx="8967370" cy="1077229"/>
          </a:xfrm>
        </p:spPr>
        <p:txBody>
          <a:bodyPr/>
          <a:lstStyle/>
          <a:p>
            <a:r>
              <a:rPr lang="he-IL" dirty="0"/>
              <a:t>מרחק </a:t>
            </a:r>
            <a:r>
              <a:rPr lang="en-US" dirty="0"/>
              <a:t>Hamming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EA42AA-6AD2-3087-9F7A-25E9984A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מרחק </a:t>
            </a:r>
            <a:r>
              <a:rPr lang="en-US" dirty="0"/>
              <a:t>hamming</a:t>
            </a:r>
            <a:r>
              <a:rPr lang="he-IL" dirty="0"/>
              <a:t> הוא מדד השוואה בין שתי מחרוזות באורך שווה.</a:t>
            </a:r>
          </a:p>
          <a:p>
            <a:r>
              <a:rPr lang="he-IL" dirty="0"/>
              <a:t>הוא סופר את מספר השינויים (ביטים או תווים) שצריך לבצע כדי להפוך מחרוזת אחת לאחרת.</a:t>
            </a:r>
          </a:p>
          <a:p>
            <a:pPr marL="616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231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B9AD2D-06F8-FE2E-9BEF-293ABF80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אז איך זה קשור למוח שלנו?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7B635F6-EE8C-9881-8C1D-A074312F53BD}"/>
              </a:ext>
            </a:extLst>
          </p:cNvPr>
          <p:cNvSpPr txBox="1"/>
          <p:nvPr/>
        </p:nvSpPr>
        <p:spPr>
          <a:xfrm>
            <a:off x="7376845" y="2083593"/>
            <a:ext cx="28664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שלון, </a:t>
            </a:r>
            <a:r>
              <a:rPr lang="he-IL" dirty="0" err="1"/>
              <a:t>איק</a:t>
            </a:r>
            <a:r>
              <a:rPr lang="he-IL" dirty="0"/>
              <a:t> </a:t>
            </a:r>
            <a:r>
              <a:rPr lang="he-IL" dirty="0" err="1"/>
              <a:t>אתנ</a:t>
            </a:r>
            <a:r>
              <a:rPr lang="he-IL" dirty="0"/>
              <a:t> </a:t>
            </a:r>
            <a:r>
              <a:rPr lang="he-IL" dirty="0" err="1"/>
              <a:t>מרכיש</a:t>
            </a:r>
            <a:r>
              <a:rPr lang="he-IL" dirty="0"/>
              <a:t> היום?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5B63B80-2069-504C-499E-C1AC677290E9}"/>
              </a:ext>
            </a:extLst>
          </p:cNvPr>
          <p:cNvSpPr txBox="1"/>
          <p:nvPr/>
        </p:nvSpPr>
        <p:spPr>
          <a:xfrm>
            <a:off x="8015555" y="2789413"/>
            <a:ext cx="295895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</a:t>
            </a:r>
            <a:r>
              <a:rPr lang="he-IL" dirty="0" err="1"/>
              <a:t>שלונף</a:t>
            </a:r>
            <a:r>
              <a:rPr lang="he-IL" dirty="0"/>
              <a:t> </a:t>
            </a:r>
            <a:r>
              <a:rPr lang="he-IL" dirty="0" err="1"/>
              <a:t>היומ</a:t>
            </a:r>
            <a:r>
              <a:rPr lang="he-IL" dirty="0"/>
              <a:t>?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9D22CFA-6AD0-4B41-6B1E-E9C027C8D018}"/>
              </a:ext>
            </a:extLst>
          </p:cNvPr>
          <p:cNvSpPr txBox="1"/>
          <p:nvPr/>
        </p:nvSpPr>
        <p:spPr>
          <a:xfrm>
            <a:off x="7830620" y="3465487"/>
            <a:ext cx="307197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המחצב </a:t>
            </a:r>
            <a:r>
              <a:rPr lang="he-IL" dirty="0" err="1"/>
              <a:t>שלע</a:t>
            </a:r>
            <a:r>
              <a:rPr lang="he-IL" dirty="0"/>
              <a:t> מאוד </a:t>
            </a:r>
            <a:r>
              <a:rPr lang="he-IL" dirty="0" err="1"/>
              <a:t>איטע</a:t>
            </a:r>
            <a:endParaRPr lang="he-IL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1A90F9C-FFA5-A97A-9B3D-7F91BD06FA0E}"/>
              </a:ext>
            </a:extLst>
          </p:cNvPr>
          <p:cNvSpPr txBox="1"/>
          <p:nvPr/>
        </p:nvSpPr>
        <p:spPr>
          <a:xfrm>
            <a:off x="7580359" y="4035744"/>
            <a:ext cx="298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אתה </a:t>
            </a:r>
            <a:r>
              <a:rPr lang="he-IL" dirty="0" err="1"/>
              <a:t>יפול</a:t>
            </a:r>
            <a:r>
              <a:rPr lang="he-IL" dirty="0"/>
              <a:t> </a:t>
            </a:r>
            <a:r>
              <a:rPr lang="he-IL" dirty="0" err="1"/>
              <a:t>להסביו</a:t>
            </a:r>
            <a:r>
              <a:rPr lang="he-IL" dirty="0"/>
              <a:t> לי את </a:t>
            </a:r>
            <a:r>
              <a:rPr lang="he-IL" dirty="0" err="1"/>
              <a:t>זא</a:t>
            </a:r>
            <a:r>
              <a:rPr lang="he-IL" dirty="0"/>
              <a:t>?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0D08C01-A516-A234-EC46-465F5868BE75}"/>
              </a:ext>
            </a:extLst>
          </p:cNvPr>
          <p:cNvSpPr txBox="1"/>
          <p:nvPr/>
        </p:nvSpPr>
        <p:spPr>
          <a:xfrm>
            <a:off x="7133690" y="5108318"/>
            <a:ext cx="361307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המכונית </a:t>
            </a:r>
            <a:r>
              <a:rPr lang="he-IL" dirty="0" err="1"/>
              <a:t>שלע</a:t>
            </a:r>
            <a:r>
              <a:rPr lang="he-IL" dirty="0"/>
              <a:t> התקלקנה </a:t>
            </a:r>
            <a:r>
              <a:rPr lang="he-IL" dirty="0" err="1"/>
              <a:t>באמבצ</a:t>
            </a:r>
            <a:r>
              <a:rPr lang="he-IL" dirty="0"/>
              <a:t> הדרך.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AFBE0E5C-BA05-6893-EB49-D82E6EC15F54}"/>
              </a:ext>
            </a:extLst>
          </p:cNvPr>
          <p:cNvSpPr txBox="1"/>
          <p:nvPr/>
        </p:nvSpPr>
        <p:spPr>
          <a:xfrm>
            <a:off x="8042697" y="4556898"/>
            <a:ext cx="252744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חמד נקודות </a:t>
            </a:r>
            <a:r>
              <a:rPr lang="he-IL" dirty="0" err="1"/>
              <a:t>בומוס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BC8E179-0351-4289-1544-E228FFD58CA7}"/>
              </a:ext>
            </a:extLst>
          </p:cNvPr>
          <p:cNvSpPr txBox="1"/>
          <p:nvPr/>
        </p:nvSpPr>
        <p:spPr>
          <a:xfrm>
            <a:off x="2167847" y="2083593"/>
            <a:ext cx="32158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שלום, איך אתה מרגיש היום?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50A880A2-21EE-386C-9939-BFD7DFEB0D82}"/>
              </a:ext>
            </a:extLst>
          </p:cNvPr>
          <p:cNvSpPr txBox="1"/>
          <p:nvPr/>
        </p:nvSpPr>
        <p:spPr>
          <a:xfrm>
            <a:off x="2301411" y="2789413"/>
            <a:ext cx="279457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מה שלומך היום?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ED8E2F2-EF04-4BD0-D9B6-EE3B6EDEE9E3}"/>
              </a:ext>
            </a:extLst>
          </p:cNvPr>
          <p:cNvSpPr txBox="1"/>
          <p:nvPr/>
        </p:nvSpPr>
        <p:spPr>
          <a:xfrm>
            <a:off x="2301411" y="3412578"/>
            <a:ext cx="25788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המחשב שלי מאוד איטי</a:t>
            </a: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9C021AE-3EB8-2552-25CE-F9F3D0AB2701}"/>
              </a:ext>
            </a:extLst>
          </p:cNvPr>
          <p:cNvSpPr txBox="1"/>
          <p:nvPr/>
        </p:nvSpPr>
        <p:spPr>
          <a:xfrm>
            <a:off x="1890445" y="4035744"/>
            <a:ext cx="29897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אתה יכול להסביר לי את זה?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25F8C2A-F0D7-16CE-E2A0-51E0A4BBC3EC}"/>
              </a:ext>
            </a:extLst>
          </p:cNvPr>
          <p:cNvSpPr txBox="1"/>
          <p:nvPr/>
        </p:nvSpPr>
        <p:spPr>
          <a:xfrm>
            <a:off x="2003461" y="4633645"/>
            <a:ext cx="24144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חמש נקודות בונוס</a:t>
            </a: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E66E4281-841B-005E-6ED2-07144450B366}"/>
              </a:ext>
            </a:extLst>
          </p:cNvPr>
          <p:cNvSpPr txBox="1"/>
          <p:nvPr/>
        </p:nvSpPr>
        <p:spPr>
          <a:xfrm>
            <a:off x="1102761" y="5188449"/>
            <a:ext cx="36130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המכונית שלי התקלקלה באמצע הדרך.</a:t>
            </a:r>
          </a:p>
        </p:txBody>
      </p:sp>
    </p:spTree>
    <p:extLst>
      <p:ext uri="{BB962C8B-B14F-4D97-AF65-F5344CB8AC3E}">
        <p14:creationId xmlns:p14="http://schemas.microsoft.com/office/powerpoint/2010/main" val="9427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20A9DB-67B7-3001-2775-A625C475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</a:t>
            </a:r>
            <a:r>
              <a:rPr lang="he-IL" dirty="0"/>
              <a:t> שימושים: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C8B7E0-2622-9000-7010-7CB64A17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תיקון שגיאות אוטומטי</a:t>
            </a:r>
          </a:p>
          <a:p>
            <a:r>
              <a:rPr lang="he-IL" dirty="0"/>
              <a:t>התאמת נתונים ביומטריים- כמו טביעות אצבע או זיהוי פנים, תוך התמודדות עם "רעשים" בתהליך</a:t>
            </a:r>
          </a:p>
          <a:p>
            <a:r>
              <a:rPr lang="he-IL" dirty="0"/>
              <a:t>קשרים גנטיים- תורשה(גנים), גילוי מוטציות וכו'</a:t>
            </a:r>
          </a:p>
          <a:p>
            <a:r>
              <a:rPr lang="he-IL" dirty="0"/>
              <a:t>זיהוי תבניות ודמיון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36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706843-6284-CD0A-1399-3017E902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Network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6FC4F3-5431-337F-0765-FC579E5D6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רשת נוירונים פשוטה המבוססת על </a:t>
            </a:r>
            <a:r>
              <a:rPr lang="en-US" dirty="0"/>
              <a:t>hamming distance</a:t>
            </a:r>
            <a:endParaRPr lang="he-IL" dirty="0"/>
          </a:p>
          <a:p>
            <a:r>
              <a:rPr lang="he-IL" dirty="0"/>
              <a:t>הרשת שומרת את הדוגמאות, ומסווגת דוגמאות חדשות לפי הדוגמא השמורה הקרובה ביותר</a:t>
            </a:r>
          </a:p>
        </p:txBody>
      </p:sp>
    </p:spTree>
    <p:extLst>
      <p:ext uri="{BB962C8B-B14F-4D97-AF65-F5344CB8AC3E}">
        <p14:creationId xmlns:p14="http://schemas.microsoft.com/office/powerpoint/2010/main" val="412099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75CB71-1395-A51D-B465-914F18E4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יתרונות הרשת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34E02D-1D99-858A-744B-74D473EBE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עמידה לרעש</a:t>
            </a:r>
            <a:r>
              <a:rPr lang="he-IL" dirty="0"/>
              <a:t>: הרשת יכולה לזהות דפוס גם אם הקלט מכיל רעש.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מהירות</a:t>
            </a:r>
            <a:r>
              <a:rPr lang="he-IL" dirty="0"/>
              <a:t>: השוואת הקלט לדפוסים בזיכרון מתבצעת במהירות רבה.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0996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DF1408-88F9-2208-A11F-EDBD41B5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חסרונות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BA33F62-B98C-E875-3A2D-86F5021C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יכולת אחסון מוגבלת</a:t>
            </a:r>
            <a:r>
              <a:rPr lang="he-IL" dirty="0"/>
              <a:t>: קשה להתמודד עם מספר רב של דפוסים בזיכרון,  מצריך המון זיכרון.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b="1" dirty="0"/>
              <a:t>ללא למידה דינמית</a:t>
            </a:r>
            <a:r>
              <a:rPr lang="he-IL" dirty="0"/>
              <a:t>: אינה מתאימה למקרים שבהם יש צורך בלמידה בזמן אמת.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922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694ADB-33F4-BA28-449A-51EB4061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מימוש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7FB1CA4-EA0F-40EA-9B05-BEFCEA56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שמירת הדוגמאות ברשת, </a:t>
            </a:r>
            <a:r>
              <a:rPr lang="en-US" dirty="0"/>
              <a:t>input</a:t>
            </a:r>
            <a:r>
              <a:rPr lang="he-IL" dirty="0"/>
              <a:t>(וקטור באורך 64) ו</a:t>
            </a:r>
            <a:r>
              <a:rPr lang="en-US" dirty="0"/>
              <a:t>output</a:t>
            </a:r>
            <a:r>
              <a:rPr lang="he-IL" dirty="0"/>
              <a:t>(וקטור היחידה באורך 26)</a:t>
            </a:r>
          </a:p>
          <a:p>
            <a:r>
              <a:rPr lang="he-IL" dirty="0"/>
              <a:t>סיווג- חישוב מרחק </a:t>
            </a:r>
            <a:r>
              <a:rPr lang="en-US" dirty="0"/>
              <a:t>hamming</a:t>
            </a:r>
            <a:r>
              <a:rPr lang="he-IL" dirty="0"/>
              <a:t> מכל דוגמא שיש לנו כבר ברשת, מחזיר את ה</a:t>
            </a:r>
            <a:r>
              <a:rPr lang="en-US" dirty="0"/>
              <a:t>output</a:t>
            </a:r>
            <a:r>
              <a:rPr lang="he-IL" dirty="0"/>
              <a:t> של הדוגמא עם המרחק הכי קטן.</a:t>
            </a:r>
          </a:p>
        </p:txBody>
      </p:sp>
    </p:spTree>
    <p:extLst>
      <p:ext uri="{BB962C8B-B14F-4D97-AF65-F5344CB8AC3E}">
        <p14:creationId xmlns:p14="http://schemas.microsoft.com/office/powerpoint/2010/main" val="27347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C9F2BB-36FA-AD99-50E4-0648148F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תוצאות דאטה עם רעשים: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AD3C7C3-09C5-61A3-ACD2-1D435A26D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2" y="419509"/>
            <a:ext cx="2928291" cy="300949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1B00A457-1D23-60D6-73F6-FC0F72E82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66" y="3429000"/>
            <a:ext cx="2904308" cy="1636160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F432D9FE-673B-B611-4C7D-93D58B110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069" y="419509"/>
            <a:ext cx="3160651" cy="289270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403F1657-931E-C6D2-7B3A-DBDBE0767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069" y="3312240"/>
            <a:ext cx="3160651" cy="2094789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72782492-C20C-E83E-89C4-12BB1822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274" y="1491093"/>
            <a:ext cx="3181462" cy="3009491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E7B4A92E-4810-5952-C391-22EC8FE40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926" y="4500584"/>
            <a:ext cx="3174810" cy="20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2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דיסון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TM16401375[[fn=מדיסון]]</Template>
  <TotalTime>333</TotalTime>
  <Words>434</Words>
  <Application>Microsoft Office PowerPoint</Application>
  <PresentationFormat>מסך רחב</PresentationFormat>
  <Paragraphs>51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0" baseType="lpstr">
      <vt:lpstr>Arial</vt:lpstr>
      <vt:lpstr>MS Shell Dlg 2</vt:lpstr>
      <vt:lpstr>Wingdings</vt:lpstr>
      <vt:lpstr>Wingdings 3</vt:lpstr>
      <vt:lpstr>מדיסון</vt:lpstr>
      <vt:lpstr>Hamming network </vt:lpstr>
      <vt:lpstr>מרחק Hamming</vt:lpstr>
      <vt:lpstr>אז איך זה קשור למוח שלנו?</vt:lpstr>
      <vt:lpstr>Hamming Distance שימושים:</vt:lpstr>
      <vt:lpstr>Hamming Network</vt:lpstr>
      <vt:lpstr>יתרונות הרשת</vt:lpstr>
      <vt:lpstr>חסרונות</vt:lpstr>
      <vt:lpstr>מימוש</vt:lpstr>
      <vt:lpstr>תוצאות דאטה עם רעשים:</vt:lpstr>
      <vt:lpstr>תוצאות על new data:</vt:lpstr>
      <vt:lpstr>נשפר את הרשת</vt:lpstr>
      <vt:lpstr>תוצאות הרשת:</vt:lpstr>
      <vt:lpstr>תוצאות על new data:</vt:lpstr>
      <vt:lpstr>סיכום:</vt:lpstr>
      <vt:lpstr>ביבליוגרפיה: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naama skital</dc:creator>
  <cp:lastModifiedBy>naama skital</cp:lastModifiedBy>
  <cp:revision>6</cp:revision>
  <dcterms:created xsi:type="dcterms:W3CDTF">2025-01-19T08:55:11Z</dcterms:created>
  <dcterms:modified xsi:type="dcterms:W3CDTF">2025-01-21T09:54:34Z</dcterms:modified>
</cp:coreProperties>
</file>