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 smtClean="0">
                <a:latin typeface="Trebuchet MS"/>
                <a:cs typeface="Trebuchet MS"/>
              </a:rPr>
              <a:t>ADITHYA.V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738235" cy="43838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smtClean="0"/>
              <a:t>RESULTS</a:t>
            </a:r>
            <a:r>
              <a:rPr lang="en-US" spc="-60" smtClean="0"/>
              <a:t/>
            </a:r>
            <a:br>
              <a:rPr lang="en-US" spc="-60" smtClean="0"/>
            </a:br>
            <a:r>
              <a:rPr lang="en-US" spc="-60" smtClean="0"/>
              <a:t/>
            </a:r>
            <a:br>
              <a:rPr lang="en-US" spc="-60" smtClean="0"/>
            </a:br>
            <a:r>
              <a:rPr lang="en-US" b="0" smtClean="0"/>
              <a:t> </a:t>
            </a:r>
            <a:r>
              <a:rPr lang="en-US" sz="2800" b="0" dirty="0" smtClean="0"/>
              <a:t>By understanding these </a:t>
            </a:r>
            <a:r>
              <a:rPr lang="en-US" sz="2800" b="0" dirty="0" err="1" smtClean="0"/>
              <a:t>modelling</a:t>
            </a:r>
            <a:r>
              <a:rPr lang="en-US" sz="2800" b="0" dirty="0" smtClean="0"/>
              <a:t> techniques and the factors influencing choice, you can select the optimal approach for your specific CLTV prediction needs. This empowers your business to make data-driven decisions regarding customer acquisition, retention, and resource allocation.</a:t>
            </a:r>
            <a:endParaRPr sz="2800"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600" y="2514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0"/>
            <a:ext cx="941956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solidFill>
                <a:schemeClr val="tx1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Predicting Customer Lifetime Value (CLV)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 smtClean="0"/>
          </a:p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-50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1230978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383838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383838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383838"/>
              </a:solidFill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383838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The world of business has completely changed and revolves around its customers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more than ever. The customer-centric approach is the new norm in today’s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market.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The reason for that is the ample choices people have when choosing 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383838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product/service.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In this era of businesses fighting against each other to better serve and seize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customers from their competitors, the need for them to grow and retain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83838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6477000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33600" y="6681670"/>
            <a:ext cx="1798955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mtClean="0">
                <a:solidFill>
                  <a:srgbClr val="2D83C3"/>
                </a:solidFill>
                <a:latin typeface="Trebuchet MS"/>
                <a:cs typeface="Trebuchet MS"/>
              </a:rPr>
              <a:t>321/2024</a:t>
            </a:r>
            <a:r>
              <a:rPr sz="1100" spc="180" smtClean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  <p:sp>
        <p:nvSpPr>
          <p:cNvPr id="11" name="Rectangle 10"/>
          <p:cNvSpPr/>
          <p:nvPr/>
        </p:nvSpPr>
        <p:spPr>
          <a:xfrm>
            <a:off x="609600" y="1219200"/>
            <a:ext cx="7848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Goal: Develop a robust and accurate machine learning model to predict the future total revenue a customer will generate for our business (Customer Lifetime Value</a:t>
            </a:r>
            <a:r>
              <a:rPr lang="en-US" b="1" dirty="0" smtClean="0"/>
              <a:t>).                              </a:t>
            </a:r>
            <a:endParaRPr lang="en-US" b="1" dirty="0"/>
          </a:p>
          <a:p>
            <a:r>
              <a:rPr lang="en-US" b="1" dirty="0"/>
              <a:t>Challenges:</a:t>
            </a:r>
          </a:p>
          <a:p>
            <a:r>
              <a:rPr lang="en-US" b="1" dirty="0"/>
              <a:t>Data Availability and Quality:</a:t>
            </a:r>
          </a:p>
          <a:p>
            <a:pPr lvl="1"/>
            <a:r>
              <a:rPr lang="en-US" b="1" dirty="0"/>
              <a:t>Ensure access to comprehensive historical customer data, including purchase history, demographics, engagement metrics, and support interactions.</a:t>
            </a:r>
          </a:p>
          <a:p>
            <a:pPr lvl="1"/>
            <a:r>
              <a:rPr lang="en-US" b="1" dirty="0"/>
              <a:t>Cleanse and pre-process the data to address missing values, inconsistencies, and outliers.</a:t>
            </a:r>
          </a:p>
          <a:p>
            <a:r>
              <a:rPr lang="en-US" b="1" dirty="0"/>
              <a:t>Defining Customer Lifespan:</a:t>
            </a:r>
          </a:p>
          <a:p>
            <a:pPr lvl="1"/>
            <a:r>
              <a:rPr lang="en-US" b="1" dirty="0"/>
              <a:t>Determine the most appropriate timeframe for measuring customer lifespan, considering factors like product type, churn rate, and industry benchmarks.</a:t>
            </a:r>
          </a:p>
          <a:p>
            <a:r>
              <a:rPr lang="en-US" b="1" dirty="0"/>
              <a:t>Model Selection and Training:</a:t>
            </a:r>
          </a:p>
          <a:p>
            <a:pPr lvl="1"/>
            <a:r>
              <a:rPr lang="en-US" b="1" dirty="0"/>
              <a:t>Choose an appropriate machine learning model (e.g., regression, survival analysis) based on data characteristics and desired outcomes.</a:t>
            </a:r>
          </a:p>
          <a:p>
            <a:pPr lvl="1"/>
            <a:r>
              <a:rPr lang="en-US" b="1" dirty="0"/>
              <a:t>Train the model effectively, balancing accuracy with interpretability and avoiding </a:t>
            </a:r>
            <a:r>
              <a:rPr lang="en-US" b="1" dirty="0" err="1"/>
              <a:t>overfitting</a:t>
            </a:r>
            <a:r>
              <a:rPr lang="en-US" b="1" dirty="0"/>
              <a:t>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  <p:sp>
        <p:nvSpPr>
          <p:cNvPr id="11" name="Rectangle 10"/>
          <p:cNvSpPr/>
          <p:nvPr/>
        </p:nvSpPr>
        <p:spPr>
          <a:xfrm>
            <a:off x="838200" y="2133600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This project aims to develop a machine learning model capable of predicting the Customer Lifetime Value (CLTV) for our business. CLTV represents the total revenue a customer is expected to generate throughout their relationship with 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3482619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/>
              <a:t>USERS</a:t>
            </a:r>
            <a:r>
              <a:rPr sz="3200" spc="-10" smtClean="0"/>
              <a:t>?</a:t>
            </a:r>
            <a:r>
              <a:rPr lang="en-US" sz="3200" spc="-10" dirty="0" smtClean="0"/>
              <a:t/>
            </a:r>
            <a:br>
              <a:rPr lang="en-US" sz="3200" spc="-10" dirty="0" smtClean="0"/>
            </a:br>
            <a:r>
              <a:rPr lang="en-US" sz="3200" spc="-10" dirty="0" smtClean="0"/>
              <a:t>1. MARKETING TEAM</a:t>
            </a:r>
            <a:br>
              <a:rPr lang="en-US" sz="3200" spc="-10" dirty="0" smtClean="0"/>
            </a:br>
            <a:r>
              <a:rPr lang="en-US" sz="3200" spc="-10" dirty="0" smtClean="0"/>
              <a:t>2. SALES TEAM</a:t>
            </a:r>
            <a:br>
              <a:rPr lang="en-US" sz="3200" spc="-10" dirty="0" smtClean="0"/>
            </a:br>
            <a:r>
              <a:rPr lang="en-US" sz="3200" spc="-10" dirty="0" smtClean="0"/>
              <a:t>3. CUSTOMER SUCCESS TEAM</a:t>
            </a:r>
            <a:br>
              <a:rPr lang="en-US" sz="3200" spc="-10" dirty="0" smtClean="0"/>
            </a:br>
            <a:r>
              <a:rPr lang="en-US" sz="3200" spc="-10" dirty="0" smtClean="0"/>
              <a:t>4. PRODUCT DEVELOPMENT TEAM</a:t>
            </a:r>
            <a:br>
              <a:rPr lang="en-US" sz="3200" spc="-10" dirty="0" smtClean="0"/>
            </a:br>
            <a:r>
              <a:rPr lang="en-US" sz="3200" spc="-10" dirty="0" smtClean="0"/>
              <a:t>5. COMPANY EXECUTIVES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5000" y="385444"/>
            <a:ext cx="9677400" cy="7323159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/>
              <a:t>VALUE</a:t>
            </a:r>
            <a:r>
              <a:rPr sz="3600" spc="-120"/>
              <a:t> </a:t>
            </a:r>
            <a:r>
              <a:rPr sz="3600" spc="-10" smtClean="0"/>
              <a:t>PROPOSITION</a:t>
            </a:r>
            <a:r>
              <a:rPr lang="en-US" sz="3600" spc="-10" dirty="0" smtClean="0"/>
              <a:t/>
            </a:r>
            <a:br>
              <a:rPr lang="en-US" sz="3600" spc="-10" dirty="0" smtClean="0"/>
            </a:br>
            <a:r>
              <a:rPr lang="en-US" sz="3600" dirty="0" smtClean="0"/>
              <a:t> </a:t>
            </a:r>
            <a:r>
              <a:rPr lang="en-US" sz="2400" dirty="0" smtClean="0"/>
              <a:t>1. RFM Analysis (Simple but Effective):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RFM stands for </a:t>
            </a:r>
            <a:r>
              <a:rPr lang="en-US" sz="2400" b="0" dirty="0" err="1" smtClean="0"/>
              <a:t>Recency</a:t>
            </a:r>
            <a:r>
              <a:rPr lang="en-US" sz="2400" b="0" dirty="0" smtClean="0"/>
              <a:t>, Frequency, and Monetary Value</a:t>
            </a:r>
            <a:r>
              <a:rPr lang="en-US" sz="2400" b="0" dirty="0" smtClean="0"/>
              <a:t>.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dirty="0" smtClean="0"/>
              <a:t>2. Cohort Analysis (Understanding Trends):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This method involves segmenting customers into cohorts based on </a:t>
            </a:r>
            <a:r>
              <a:rPr lang="en-US" sz="2400" b="0" dirty="0" smtClean="0"/>
              <a:t>acquisition.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dirty="0" smtClean="0"/>
              <a:t>3. Survival Analysis (Predicting Churn):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This technique uses statistical models to analyze customer behavior and predict </a:t>
            </a:r>
            <a:br>
              <a:rPr lang="en-US" sz="2400" b="0" dirty="0" smtClean="0"/>
            </a:br>
            <a:r>
              <a:rPr lang="en-US" sz="2400" dirty="0" smtClean="0"/>
              <a:t>4. Machine Learning Models (Advanced Predictions):</a:t>
            </a:r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0" dirty="0" smtClean="0"/>
              <a:t>Machine learning algorithms like regression models or survival analysis models can be trained on historical customer data to predict future CLTV.</a:t>
            </a:r>
            <a:br>
              <a:rPr lang="en-US" sz="2400" b="0" dirty="0" smtClean="0"/>
            </a:br>
            <a:r>
              <a:rPr lang="en-US" sz="3600" b="0" dirty="0" smtClean="0"/>
              <a:t/>
            </a:r>
            <a:br>
              <a:rPr lang="en-US" sz="3600" b="0" dirty="0" smtClean="0"/>
            </a:b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1143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3343479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</a:t>
            </a:r>
            <a:r>
              <a:rPr sz="4250"/>
              <a:t>YOUR </a:t>
            </a:r>
            <a:r>
              <a:rPr sz="4250" spc="-10" smtClean="0"/>
              <a:t>SOLUTION</a:t>
            </a:r>
            <a:r>
              <a:rPr lang="en-US" sz="4250" spc="-10" dirty="0" smtClean="0"/>
              <a:t/>
            </a:r>
            <a:br>
              <a:rPr lang="en-US" sz="4250" spc="-10" dirty="0" smtClean="0"/>
            </a:br>
            <a:r>
              <a:rPr lang="en-US" sz="4400" b="0" dirty="0" smtClean="0"/>
              <a:t> </a:t>
            </a:r>
            <a:r>
              <a:rPr lang="en-US" sz="2800" dirty="0" smtClean="0"/>
              <a:t>By combining these solutions and considering the additional factors, you can create a robust CLTV prediction system that empowers your business to make data-driven decisions for customer retention, growth, and profitability.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11430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1. Regression Models:</a:t>
            </a:r>
          </a:p>
          <a:p>
            <a:r>
              <a:rPr lang="en-US" sz="2000" b="1" dirty="0"/>
              <a:t>Linear Regression: This is a basic approach that predicts CLTV as a linear function of customer attributes </a:t>
            </a:r>
          </a:p>
          <a:p>
            <a:r>
              <a:rPr lang="en-US" sz="2000" b="1" dirty="0"/>
              <a:t>Non-linear Regression: Techniques like Random Forests or Gradient Boosting Machines can handle non-linear relationships, potentially leading to more accurate predictions. </a:t>
            </a:r>
          </a:p>
          <a:p>
            <a:r>
              <a:rPr lang="en-US" sz="2000" b="1" dirty="0"/>
              <a:t>2. Survival Analysis Models:</a:t>
            </a:r>
          </a:p>
          <a:p>
            <a:r>
              <a:rPr lang="en-US" sz="2000" b="1" dirty="0"/>
              <a:t>Cox Proportional Hazards Model: This method estimates the probability of a customer churning (stopping business) </a:t>
            </a:r>
          </a:p>
          <a:p>
            <a:r>
              <a:rPr lang="en-US" sz="2000" b="1" dirty="0"/>
              <a:t>Survival Random Forests: This combines the strengths of random forests with survival analysis, offering more flexibility and potentially higher accuracy. </a:t>
            </a:r>
          </a:p>
          <a:p>
            <a:r>
              <a:rPr lang="en-US" sz="2000" b="1" dirty="0"/>
              <a:t>3. Probabilistic Models:</a:t>
            </a:r>
          </a:p>
          <a:p>
            <a:r>
              <a:rPr lang="en-US" sz="2000" b="1" dirty="0"/>
              <a:t>Pareto/NBD Model: This model predicts the number of future purchases a customer might make, considering customer acquisition and repurchase </a:t>
            </a:r>
            <a:r>
              <a:rPr lang="en-US" sz="2000" b="1" dirty="0" smtClean="0"/>
              <a:t>behavior.</a:t>
            </a:r>
            <a:endParaRPr 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338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PROJECT TITLE</vt:lpstr>
      <vt:lpstr>AGENDA</vt:lpstr>
      <vt:lpstr>PROBLEM STATEMENT</vt:lpstr>
      <vt:lpstr>PROJECT OVERVIEW</vt:lpstr>
      <vt:lpstr>WHO ARE THE END USERS? 1. MARKETING TEAM 2. SALES TEAM 3. CUSTOMER SUCCESS TEAM 4. PRODUCT DEVELOPMENT TEAM 5. COMPANY EXECUTIVES</vt:lpstr>
      <vt:lpstr>YOUR SOLUTION AND ITS VALUE PROPOSITION  1. RFM Analysis (Simple but Effective): RFM stands for Recency, Frequency, and Monetary Value. 2. Cohort Analysis (Understanding Trends): This method involves segmenting customers into cohorts based on acquisition. 3. Survival Analysis (Predicting Churn): This technique uses statistical models to analyze customer behavior and predict  4. Machine Learning Models (Advanced Predictions): Machine learning algorithms like regression models or survival analysis models can be trained on historical customer data to predict future CLTV.  </vt:lpstr>
      <vt:lpstr>THE WOW IN YOUR SOLUTION  By combining these solutions and considering the additional factors, you can create a robust CLTV prediction system that empowers your business to make data-driven decisions for customer retention, growth, and profitability.</vt:lpstr>
      <vt:lpstr>MODELLING</vt:lpstr>
      <vt:lpstr>RESULTS   By understanding these modelling techniques and the factors influencing choice, you can select the optimal approach for your specific CLTV prediction needs. This empowers your business to make data-driven decisions regarding customer acquisition, retention, and resource allocation.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5</cp:revision>
  <dcterms:created xsi:type="dcterms:W3CDTF">2024-03-28T08:28:48Z</dcterms:created>
  <dcterms:modified xsi:type="dcterms:W3CDTF">2024-03-31T05:32:46Z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2024-03-28T00:00:00Z</vt:filetime>
  </property>
</Properties>
</file>