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13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364" autoAdjust="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60259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91747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59141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987673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509395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663299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152117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2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01282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61285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59953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28310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2848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51255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52279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22472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00982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8157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4267200" y="205737"/>
            <a:ext cx="7315200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608958" y="5979017"/>
            <a:ext cx="55116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371600" y="3230463"/>
            <a:ext cx="102108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NAME: </a:t>
            </a:r>
            <a:r>
              <a:rPr lang="en-US" sz="2400" b="1" dirty="0" smtClean="0"/>
              <a:t>JAYAKUMAR R</a:t>
            </a:r>
            <a:endParaRPr lang="en-US" sz="2400" b="1" dirty="0"/>
          </a:p>
          <a:p>
            <a:r>
              <a:rPr lang="en-US" sz="2400" b="1" dirty="0"/>
              <a:t>REGISTER NO AND </a:t>
            </a:r>
            <a:r>
              <a:rPr lang="en-US" sz="2400" b="1" dirty="0" smtClean="0"/>
              <a:t>NMID:212401298 / AE73654523EBA25A48C4E2F1CA73B2EF </a:t>
            </a:r>
            <a:endParaRPr lang="en-US" sz="2400" b="1" dirty="0">
              <a:cs typeface="Calibri"/>
            </a:endParaRPr>
          </a:p>
          <a:p>
            <a:r>
              <a:rPr lang="en-US" sz="2400" b="1" dirty="0"/>
              <a:t>DEPARTMENT: </a:t>
            </a:r>
            <a:r>
              <a:rPr lang="en-US" sz="2400" b="1" dirty="0" smtClean="0"/>
              <a:t>BCA</a:t>
            </a:r>
            <a:endParaRPr lang="en-US" sz="2400" b="1" dirty="0"/>
          </a:p>
          <a:p>
            <a:r>
              <a:rPr lang="en-US" sz="2400" b="1" dirty="0"/>
              <a:t>COLLEGE: </a:t>
            </a:r>
            <a:r>
              <a:rPr lang="en-US" sz="2400" b="1" dirty="0" smtClean="0"/>
              <a:t>SRIRAM ARTS &amp; SCIENCE COLLEGE / UNIVERSITY OF MADRAS</a:t>
            </a:r>
            <a:endParaRPr lang="en-US" sz="2400" b="1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013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Arial Black" panose="020B0A04020102020204" pitchFamily="34" charset="0"/>
              </a:rPr>
              <a:t>RESULTS AND SCREENSHOTS</a:t>
            </a:r>
            <a:endParaRPr sz="4250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9775" y="170756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Website loads correctly in browsers without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Sections display clearly with responsive adjustments.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Screenshots (homepage, skills, projects, contact) illustrate the outcome.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789" y="2907897"/>
            <a:ext cx="7652811" cy="37753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477777"/>
            <a:ext cx="4578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Arial Black" panose="020B0A04020102020204" pitchFamily="34" charset="0"/>
              </a:rPr>
              <a:t>CONCLUSION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52600" y="1981200"/>
            <a:ext cx="9067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portfolio addresses the challenge of professional self-presentation.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Demonstrates </a:t>
            </a:r>
            <a:r>
              <a:rPr lang="en-US" sz="2800" b="1" dirty="0"/>
              <a:t>front-end development skills</a:t>
            </a:r>
            <a:r>
              <a:rPr lang="en-US" sz="2800" dirty="0"/>
              <a:t> and </a:t>
            </a:r>
            <a:r>
              <a:rPr lang="en-US" sz="2800" b="1" dirty="0"/>
              <a:t>design thinking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Acts as a career tool for job applications and networking.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Can be enhanced with future additions (backend integration, blogs, analytics).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5014595" cy="447558"/>
          </a:xfrm>
          <a:prstGeom prst="rect">
            <a:avLst/>
          </a:prstGeom>
          <a:effectLst/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 TITLE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2590800"/>
            <a:ext cx="9677400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>
                <a:latin typeface="Gabriola" panose="04040605051002020D02" pitchFamily="82" charset="0"/>
              </a:rPr>
              <a:t>Design and Development of a Digital Portfolio Website</a:t>
            </a:r>
          </a:p>
        </p:txBody>
      </p:sp>
    </p:spTree>
    <p:extLst>
      <p:ext uri="{BB962C8B-B14F-4D97-AF65-F5344CB8AC3E}">
        <p14:creationId xmlns:p14="http://schemas.microsoft.com/office/powerpoint/2010/main" val="390766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2043747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AGENDA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1381579"/>
            <a:ext cx="7162800" cy="48320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endParaRPr lang="en-US" sz="2800" b="1" dirty="0" smtClean="0">
              <a:latin typeface="Castellar" panose="020A0402060406010301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sz="2800" b="1" dirty="0" err="1" smtClean="0">
                <a:latin typeface="Castellar" panose="020A0402060406010301" pitchFamily="18" charset="0"/>
                <a:cs typeface="Times New Roman" panose="02020603050405020304" pitchFamily="18" charset="0"/>
              </a:rPr>
              <a:t>Github</a:t>
            </a: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IN" sz="2800" b="1" dirty="0">
              <a:latin typeface="Castellar" panose="020A0402060406010301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85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600" y="3309937"/>
            <a:ext cx="260007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2800" b="1" dirty="0" smtClean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PROBLEM</a:t>
            </a:r>
            <a:r>
              <a:rPr lang="en-US" sz="4250" dirty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In the modern digital era, students and professionals require an accessible and visually appealing way to present their skills and accomplishments.</a:t>
            </a:r>
          </a:p>
          <a:p>
            <a:r>
              <a:rPr lang="en-US" dirty="0" smtClean="0"/>
              <a:t>Traditional resumes often fail to showcase creativity, interactivity, and real project outcomes.</a:t>
            </a:r>
          </a:p>
          <a:p>
            <a:r>
              <a:rPr lang="en-US" dirty="0" smtClean="0"/>
              <a:t>A portfolio website bridges this gap by enabling interactive presentation of work, coding abilities, and design sensibilities.</a:t>
            </a:r>
          </a:p>
          <a:p>
            <a:r>
              <a:rPr lang="en-US" dirty="0" smtClean="0"/>
              <a:t>This project addresses the problem by creating a personal portfolio website that is responsive, professional, and easy to update.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</a:t>
            </a:r>
            <a:r>
              <a:rPr lang="en-US" sz="4250" spc="5" dirty="0" smtClean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740910" y="2133600"/>
            <a:ext cx="67151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Project Title</a:t>
            </a:r>
            <a:r>
              <a:rPr lang="en-US" altLang="en-US" sz="2800" dirty="0">
                <a:latin typeface="Arial" panose="020B0604020202020204" pitchFamily="34" charset="0"/>
              </a:rPr>
              <a:t>: </a:t>
            </a:r>
            <a:r>
              <a:rPr lang="en-US" sz="3200" b="1" dirty="0">
                <a:latin typeface="Gabriola" panose="04040605051002020D02" pitchFamily="82" charset="0"/>
              </a:rPr>
              <a:t>Design and Development of a Digital Portfolio Website</a:t>
            </a:r>
            <a:endParaRPr lang="en-US" sz="2400" b="1" dirty="0">
              <a:latin typeface="Gabriola" panose="04040605051002020D02" pitchFamily="82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responsive website built with core web technologies.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Contains sections like About Me, Skills, Projects, and Contact.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Highlights both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technical expertise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design sense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Functions as a living resume that can be updated over time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15" name="object 2"/>
          <p:cNvGrpSpPr/>
          <p:nvPr/>
        </p:nvGrpSpPr>
        <p:grpSpPr>
          <a:xfrm>
            <a:off x="9366539" y="3366191"/>
            <a:ext cx="2943225" cy="3239829"/>
            <a:chOff x="8658225" y="2647950"/>
            <a:chExt cx="3533775" cy="3810000"/>
          </a:xfrm>
        </p:grpSpPr>
        <p:sp>
          <p:nvSpPr>
            <p:cNvPr id="1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62347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Arial Black" panose="020B0A04020102020204" pitchFamily="34" charset="0"/>
              </a:rPr>
              <a:t>W</a:t>
            </a:r>
            <a:r>
              <a:rPr sz="3200" spc="-20" dirty="0">
                <a:latin typeface="Arial Black" panose="020B0A04020102020204" pitchFamily="34" charset="0"/>
              </a:rPr>
              <a:t>H</a:t>
            </a:r>
            <a:r>
              <a:rPr sz="3200" spc="20" dirty="0">
                <a:latin typeface="Arial Black" panose="020B0A04020102020204" pitchFamily="34" charset="0"/>
              </a:rPr>
              <a:t>O</a:t>
            </a:r>
            <a:r>
              <a:rPr sz="3200" spc="-2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AR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T</a:t>
            </a:r>
            <a:r>
              <a:rPr sz="3200" spc="-15" dirty="0">
                <a:latin typeface="Arial Black" panose="020B0A04020102020204" pitchFamily="34" charset="0"/>
              </a:rPr>
              <a:t>H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20" dirty="0">
                <a:latin typeface="Arial Black" panose="020B0A04020102020204" pitchFamily="34" charset="0"/>
              </a:rPr>
              <a:t>E</a:t>
            </a:r>
            <a:r>
              <a:rPr sz="3200" spc="30" dirty="0">
                <a:latin typeface="Arial Black" panose="020B0A04020102020204" pitchFamily="34" charset="0"/>
              </a:rPr>
              <a:t>N</a:t>
            </a:r>
            <a:r>
              <a:rPr sz="3200" spc="15" dirty="0">
                <a:latin typeface="Arial Black" panose="020B0A04020102020204" pitchFamily="34" charset="0"/>
              </a:rPr>
              <a:t>D</a:t>
            </a:r>
            <a:r>
              <a:rPr sz="3200" spc="-45" dirty="0">
                <a:latin typeface="Arial Black" panose="020B0A04020102020204" pitchFamily="34" charset="0"/>
              </a:rPr>
              <a:t> </a:t>
            </a:r>
            <a:r>
              <a:rPr sz="3200" dirty="0">
                <a:latin typeface="Arial Black" panose="020B0A04020102020204" pitchFamily="34" charset="0"/>
              </a:rPr>
              <a:t>U</a:t>
            </a:r>
            <a:r>
              <a:rPr sz="3200" spc="10" dirty="0">
                <a:latin typeface="Arial Black" panose="020B0A04020102020204" pitchFamily="34" charset="0"/>
              </a:rPr>
              <a:t>S</a:t>
            </a:r>
            <a:r>
              <a:rPr sz="3200" spc="-25" dirty="0">
                <a:latin typeface="Arial Black" panose="020B0A04020102020204" pitchFamily="34" charset="0"/>
              </a:rPr>
              <a:t>E</a:t>
            </a:r>
            <a:r>
              <a:rPr sz="3200" spc="-10" dirty="0">
                <a:latin typeface="Arial Black" panose="020B0A04020102020204" pitchFamily="34" charset="0"/>
              </a:rPr>
              <a:t>R</a:t>
            </a:r>
            <a:r>
              <a:rPr sz="3200" spc="5" dirty="0">
                <a:latin typeface="Arial Black" panose="020B0A04020102020204" pitchFamily="34" charset="0"/>
              </a:rPr>
              <a:t>S?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 rot="10800000" flipV="1">
            <a:off x="1600200" y="2209800"/>
            <a:ext cx="8382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Students/Professionals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showcase academic, technical, and creative 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Recruiters &amp; Hiring Managers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quickly evaluate a candidate’s capabilities.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Mentors &amp; Teachers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track growth and give structured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Peers/Colleagues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for collaboration and project reviews.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660463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Arial Black" panose="020B0A04020102020204" pitchFamily="34" charset="0"/>
              </a:rPr>
              <a:t>TOOLS AND TECHNIQUES</a:t>
            </a:r>
            <a:endParaRPr sz="3600" dirty="0">
              <a:latin typeface="Arial Black" panose="020B0A04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5000" y="2514600"/>
            <a:ext cx="891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HTML</a:t>
            </a:r>
            <a:r>
              <a:rPr lang="en-US" sz="2800" dirty="0"/>
              <a:t> – for structure and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CSS</a:t>
            </a:r>
            <a:r>
              <a:rPr lang="en-US" sz="2800" dirty="0"/>
              <a:t> – for design, styling, and responsive layouts.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JavaScript</a:t>
            </a:r>
            <a:r>
              <a:rPr lang="en-US" sz="2800" dirty="0"/>
              <a:t> – for interactivity and dynamic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GitHub</a:t>
            </a:r>
            <a:r>
              <a:rPr lang="en-US" sz="2800" dirty="0"/>
              <a:t> – version control, project hosting, and easy sharing.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Responsive Design Principles</a:t>
            </a:r>
            <a:r>
              <a:rPr lang="en-US" sz="2800" dirty="0"/>
              <a:t> – ensuring usability across desktop, tablet, and mobile.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00" y="381000"/>
            <a:ext cx="6042025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Arial Black" panose="020B0A04020102020204" pitchFamily="34" charset="0"/>
                <a:cs typeface="Trebuchet MS"/>
              </a:rPr>
              <a:t>POTFOLIO DESIGN AND LAYOUT</a:t>
            </a:r>
            <a:endParaRPr sz="4000" dirty="0">
              <a:latin typeface="Arial Black" panose="020B0A04020102020204" pitchFamily="34" charset="0"/>
              <a:cs typeface="Trebuchet M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00200" y="2209800"/>
            <a:ext cx="9296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Clean and minimal interface to ensure professionalism.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Logical structure: About, Skills, Projects, Contact.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Consistent fonts, colors, and branding for identity.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Adaptable to multiple devices and screen sizes.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Visual hierarchy makes navigation intuitive.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3400"/>
            <a:ext cx="8534399" cy="838200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FEATURES AND FUNCTIONALITY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57400" y="2286000"/>
            <a:ext cx="86868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Smooth navigation between sections.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Project showcase with descriptions, links, or demos.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Contact form or contact details for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Responsive and mobile-friendly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Optional animations or effects for better user engagement.</a:t>
            </a:r>
          </a:p>
        </p:txBody>
      </p:sp>
      <p:grpSp>
        <p:nvGrpSpPr>
          <p:cNvPr id="4" name="object 2"/>
          <p:cNvGrpSpPr/>
          <p:nvPr/>
        </p:nvGrpSpPr>
        <p:grpSpPr>
          <a:xfrm>
            <a:off x="9214139" y="3213791"/>
            <a:ext cx="2943225" cy="3239829"/>
            <a:chOff x="8658225" y="2647950"/>
            <a:chExt cx="3533775" cy="3810000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2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</TotalTime>
  <Words>468</Words>
  <Application>Microsoft Office PowerPoint</Application>
  <PresentationFormat>Widescreen</PresentationFormat>
  <Paragraphs>66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Castellar</vt:lpstr>
      <vt:lpstr>Gabriola</vt:lpstr>
      <vt:lpstr>Roboto</vt:lpstr>
      <vt:lpstr>Times New Roman</vt:lpstr>
      <vt:lpstr>Trebuchet MS</vt:lpstr>
      <vt:lpstr>Celestial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srvm</cp:lastModifiedBy>
  <cp:revision>33</cp:revision>
  <dcterms:created xsi:type="dcterms:W3CDTF">2024-03-29T15:07:22Z</dcterms:created>
  <dcterms:modified xsi:type="dcterms:W3CDTF">2025-09-12T06:41:48Z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