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F3B8-9F78-4B26-AD40-EFE0AF16661A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1801-35A5-4AC1-8870-4BA2FCE83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03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F3B8-9F78-4B26-AD40-EFE0AF16661A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1801-35A5-4AC1-8870-4BA2FCE83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12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F3B8-9F78-4B26-AD40-EFE0AF16661A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1801-35A5-4AC1-8870-4BA2FCE83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62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F3B8-9F78-4B26-AD40-EFE0AF16661A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1801-35A5-4AC1-8870-4BA2FCE83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17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F3B8-9F78-4B26-AD40-EFE0AF16661A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1801-35A5-4AC1-8870-4BA2FCE83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12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F3B8-9F78-4B26-AD40-EFE0AF16661A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1801-35A5-4AC1-8870-4BA2FCE83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6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F3B8-9F78-4B26-AD40-EFE0AF16661A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1801-35A5-4AC1-8870-4BA2FCE83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1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F3B8-9F78-4B26-AD40-EFE0AF16661A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1801-35A5-4AC1-8870-4BA2FCE83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73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F3B8-9F78-4B26-AD40-EFE0AF16661A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1801-35A5-4AC1-8870-4BA2FCE83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41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F3B8-9F78-4B26-AD40-EFE0AF16661A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1801-35A5-4AC1-8870-4BA2FCE83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08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F3B8-9F78-4B26-AD40-EFE0AF16661A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1801-35A5-4AC1-8870-4BA2FCE83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11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6F3B8-9F78-4B26-AD40-EFE0AF16661A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41801-35A5-4AC1-8870-4BA2FCE83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36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7984" y="2644170"/>
            <a:ext cx="40382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Модули</a:t>
            </a:r>
          </a:p>
          <a:p>
            <a:r>
              <a:rPr lang="en-US" sz="4800" dirty="0" smtClean="0">
                <a:solidFill>
                  <a:schemeClr val="bg1"/>
                </a:solidFill>
              </a:rPr>
              <a:t>Random </a:t>
            </a:r>
            <a:r>
              <a:rPr lang="ru-RU" sz="4800" dirty="0" smtClean="0">
                <a:solidFill>
                  <a:schemeClr val="bg1"/>
                </a:solidFill>
              </a:rPr>
              <a:t>и </a:t>
            </a:r>
            <a:r>
              <a:rPr lang="en-US" sz="4800" dirty="0" smtClean="0">
                <a:solidFill>
                  <a:schemeClr val="bg1"/>
                </a:solidFill>
              </a:rPr>
              <a:t>time</a:t>
            </a:r>
            <a:endParaRPr lang="ru-RU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193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8392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03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256"/>
            <a:ext cx="87439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3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525"/>
            <a:ext cx="85629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4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2486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88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0"/>
            <a:ext cx="88487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6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0"/>
            <a:ext cx="8836151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2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8842248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77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0"/>
            <a:ext cx="879957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51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0"/>
            <a:ext cx="8854439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29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0"/>
            <a:ext cx="884529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1040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Широкоэкранный</PresentationFormat>
  <Paragraphs>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</cp:revision>
  <dcterms:created xsi:type="dcterms:W3CDTF">2022-10-03T08:35:47Z</dcterms:created>
  <dcterms:modified xsi:type="dcterms:W3CDTF">2022-10-06T08:01:31Z</dcterms:modified>
</cp:coreProperties>
</file>