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E197-5CAB-46B9-B3E5-F8AE6A838B50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BFB4-854B-446C-9ACD-EE6D0A2F4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74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E197-5CAB-46B9-B3E5-F8AE6A838B50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BFB4-854B-446C-9ACD-EE6D0A2F4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616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E197-5CAB-46B9-B3E5-F8AE6A838B50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BFB4-854B-446C-9ACD-EE6D0A2F4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7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E197-5CAB-46B9-B3E5-F8AE6A838B50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BFB4-854B-446C-9ACD-EE6D0A2F4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90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E197-5CAB-46B9-B3E5-F8AE6A838B50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BFB4-854B-446C-9ACD-EE6D0A2F4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67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E197-5CAB-46B9-B3E5-F8AE6A838B50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BFB4-854B-446C-9ACD-EE6D0A2F4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84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E197-5CAB-46B9-B3E5-F8AE6A838B50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BFB4-854B-446C-9ACD-EE6D0A2F4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83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E197-5CAB-46B9-B3E5-F8AE6A838B50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BFB4-854B-446C-9ACD-EE6D0A2F4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7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E197-5CAB-46B9-B3E5-F8AE6A838B50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BFB4-854B-446C-9ACD-EE6D0A2F4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5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E197-5CAB-46B9-B3E5-F8AE6A838B50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BFB4-854B-446C-9ACD-EE6D0A2F4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281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E197-5CAB-46B9-B3E5-F8AE6A838B50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BFB4-854B-446C-9ACD-EE6D0A2F4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36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6E197-5CAB-46B9-B3E5-F8AE6A838B50}" type="datetimeFigureOut">
              <a:rPr lang="ru-RU" smtClean="0"/>
              <a:t>29.09.2022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CBFB4-854B-446C-9ACD-EE6D0A2F4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64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1952" y="2875002"/>
            <a:ext cx="3374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 smtClean="0">
                <a:solidFill>
                  <a:schemeClr val="bg1"/>
                </a:solidFill>
              </a:rPr>
              <a:t>Функции</a:t>
            </a:r>
            <a:endParaRPr lang="ru-RU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887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919"/>
            <a:ext cx="88487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95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154495"/>
            <a:ext cx="8827007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18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306"/>
            <a:ext cx="8677275" cy="9906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85" y="1027906"/>
            <a:ext cx="531495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8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457"/>
            <a:ext cx="8805672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3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517"/>
            <a:ext cx="8805672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4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732"/>
            <a:ext cx="82010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0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01930"/>
            <a:ext cx="882396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5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39065"/>
            <a:ext cx="873252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180975"/>
            <a:ext cx="8817863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5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7" y="144208"/>
            <a:ext cx="884529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8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" y="0"/>
            <a:ext cx="12195047" cy="6858000"/>
          </a:xfr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601"/>
            <a:ext cx="8833104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710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</Words>
  <Application>Microsoft Office PowerPoint</Application>
  <PresentationFormat>Широкоэкранный</PresentationFormat>
  <Paragraphs>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3</cp:revision>
  <dcterms:created xsi:type="dcterms:W3CDTF">2022-09-28T18:41:15Z</dcterms:created>
  <dcterms:modified xsi:type="dcterms:W3CDTF">2022-09-29T09:07:01Z</dcterms:modified>
</cp:coreProperties>
</file>