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5A4C06-E653-41C2-B160-F7ECFDC74BD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0FA3E6-2B9E-47D8-BEDE-0391B548FBEB}" type="datetimeFigureOut">
              <a:rPr lang="en-US" smtClean="0"/>
              <a:t>11/30/2019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4953000" cy="1066800"/>
          </a:xfrm>
        </p:spPr>
        <p:txBody>
          <a:bodyPr/>
          <a:lstStyle/>
          <a:p>
            <a:r>
              <a:rPr lang="fr-MA" dirty="0" smtClean="0"/>
              <a:t>Les </a:t>
            </a:r>
            <a:r>
              <a:rPr lang="fr-MA" dirty="0"/>
              <a:t>outils de </a:t>
            </a:r>
            <a:r>
              <a:rPr lang="fr-MA" dirty="0" smtClean="0"/>
              <a:t>maquettages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10000"/>
            <a:ext cx="5029200" cy="2209800"/>
          </a:xfrm>
        </p:spPr>
        <p:txBody>
          <a:bodyPr/>
          <a:lstStyle/>
          <a:p>
            <a:r>
              <a:rPr lang="fr-MA" dirty="0" smtClean="0"/>
              <a:t>Réaliser Par :</a:t>
            </a:r>
          </a:p>
          <a:p>
            <a:endParaRPr lang="fr-MA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dirty="0" smtClean="0"/>
              <a:t>Taoufiq </a:t>
            </a:r>
            <a:r>
              <a:rPr lang="fr-MA" dirty="0" err="1" smtClean="0"/>
              <a:t>Rhouas</a:t>
            </a:r>
            <a:endParaRPr lang="fr-M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MA" dirty="0" err="1" smtClean="0"/>
              <a:t>Naoufal</a:t>
            </a:r>
            <a:r>
              <a:rPr lang="fr-MA" dirty="0" smtClean="0"/>
              <a:t> </a:t>
            </a:r>
            <a:r>
              <a:rPr lang="fr-MA" dirty="0" err="1" smtClean="0"/>
              <a:t>Benmansour</a:t>
            </a:r>
            <a:endParaRPr lang="fr-M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MA" dirty="0" smtClean="0"/>
              <a:t>Mohammed Amine </a:t>
            </a:r>
            <a:r>
              <a:rPr lang="fr-MA" dirty="0" err="1" smtClean="0"/>
              <a:t>Bettaoui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u="sng" dirty="0" smtClean="0"/>
              <a:t>Plan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6200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smtClean="0"/>
              <a:t>L’environnement de Travail (Adobe XD)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 smtClean="0"/>
              <a:t> </a:t>
            </a:r>
            <a:r>
              <a:rPr lang="fr-MA" dirty="0" err="1" smtClean="0"/>
              <a:t>JustInMind</a:t>
            </a:r>
            <a:r>
              <a:rPr lang="fr-MA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err="1" smtClean="0"/>
              <a:t>Balsamiq</a:t>
            </a:r>
            <a:r>
              <a:rPr lang="fr-MA" dirty="0" smtClean="0"/>
              <a:t> </a:t>
            </a:r>
            <a:r>
              <a:rPr lang="fr-MA" dirty="0" err="1" smtClean="0"/>
              <a:t>Mockup</a:t>
            </a:r>
            <a:endParaRPr lang="fr-MA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err="1" smtClean="0"/>
              <a:t>Pencil</a:t>
            </a:r>
            <a:r>
              <a:rPr lang="fr-M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Adobe </a:t>
            </a:r>
            <a:r>
              <a:rPr lang="fr-MA" sz="3600" u="sng" dirty="0" err="1" smtClean="0"/>
              <a:t>xd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b="1" dirty="0"/>
              <a:t>Adobe </a:t>
            </a:r>
            <a:r>
              <a:rPr lang="fr-FR" sz="2000" b="1" dirty="0" smtClean="0"/>
              <a:t>XD</a:t>
            </a:r>
            <a:r>
              <a:rPr lang="fr-FR" sz="2000" b="1" dirty="0"/>
              <a:t> </a:t>
            </a:r>
            <a:r>
              <a:rPr lang="fr-FR" sz="2000" dirty="0"/>
              <a:t>est une solution d'UX/UI design tout-en-un qui vous permet de concevoir aisément des sites web, applications mobiles, etc.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6019800" cy="35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MA" sz="3600" u="sng" dirty="0" err="1" smtClean="0"/>
              <a:t>JustInMind</a:t>
            </a:r>
            <a:r>
              <a:rPr lang="fr-MA" sz="3600" dirty="0" smtClean="0"/>
              <a:t>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/>
              <a:t>Justinmind</a:t>
            </a:r>
            <a:r>
              <a:rPr lang="fr-FR" sz="2000" dirty="0"/>
              <a:t> est un outil de création de prototypes d'applications Web et mobiles et de structures pour sites </a:t>
            </a:r>
            <a:r>
              <a:rPr lang="fr-FR" sz="2000" dirty="0" smtClean="0"/>
              <a:t>Web.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Il </a:t>
            </a:r>
            <a:r>
              <a:rPr lang="fr-FR" sz="2000" dirty="0"/>
              <a:t>offre des fonctionnalités typiques des outils de création de </a:t>
            </a:r>
            <a:r>
              <a:rPr lang="fr-FR" sz="2000" dirty="0" smtClean="0"/>
              <a:t>diagrammes.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32761"/>
            <a:ext cx="678180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err="1" smtClean="0"/>
              <a:t>Balsamiq</a:t>
            </a:r>
            <a:r>
              <a:rPr lang="fr-MA" sz="3600" u="sng" dirty="0" smtClean="0"/>
              <a:t> </a:t>
            </a:r>
            <a:r>
              <a:rPr lang="fr-MA" sz="3600" u="sng" dirty="0" err="1" smtClean="0"/>
              <a:t>Mockup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/>
              <a:t>Balsamiq</a:t>
            </a:r>
            <a:r>
              <a:rPr lang="fr-FR" sz="2000" dirty="0"/>
              <a:t> est l'éditeur du produit </a:t>
            </a:r>
            <a:r>
              <a:rPr lang="fr-FR" sz="2000" dirty="0" err="1"/>
              <a:t>Balsamiq</a:t>
            </a:r>
            <a:r>
              <a:rPr lang="fr-FR" sz="2000" dirty="0"/>
              <a:t> </a:t>
            </a:r>
            <a:r>
              <a:rPr lang="fr-FR" sz="2000" dirty="0" err="1"/>
              <a:t>Mockups</a:t>
            </a:r>
            <a:r>
              <a:rPr lang="fr-FR" sz="2000" dirty="0"/>
              <a:t>, un outil permettant de créer facilement des prototypes d'IHM électronique. Avec </a:t>
            </a:r>
            <a:r>
              <a:rPr lang="fr-FR" sz="2000" dirty="0" err="1"/>
              <a:t>Balsamiq</a:t>
            </a:r>
            <a:r>
              <a:rPr lang="fr-FR" sz="2000" dirty="0"/>
              <a:t> </a:t>
            </a:r>
            <a:r>
              <a:rPr lang="fr-FR" sz="2000" dirty="0" err="1"/>
              <a:t>Mockups</a:t>
            </a:r>
            <a:r>
              <a:rPr lang="fr-FR" sz="2000" dirty="0"/>
              <a:t> il est ainsi possible de prototyper tout type d'applications (desktop, web, </a:t>
            </a:r>
            <a:r>
              <a:rPr lang="fr-FR" sz="2000" dirty="0" err="1"/>
              <a:t>smartphone</a:t>
            </a:r>
            <a:r>
              <a:rPr lang="fr-FR" sz="2000" dirty="0" smtClean="0"/>
              <a:t>).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934200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err="1" smtClean="0"/>
              <a:t>Pencil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 smtClean="0"/>
              <a:t>Pencil</a:t>
            </a:r>
            <a:r>
              <a:rPr lang="fr-FR" sz="2000" dirty="0" smtClean="0"/>
              <a:t> est un </a:t>
            </a:r>
            <a:r>
              <a:rPr lang="fr-FR" sz="2000" dirty="0"/>
              <a:t>outil de prototypage d’interface graphique gratuit et à source ouverte que les utilisateurs peuvent facilement installer et utiliser pour créer des maquettes sur des plates-formes de bureau courantes.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010400" cy="3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La différence entre les 4 logiciels :</a:t>
            </a:r>
            <a:endParaRPr lang="en-US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620000" cy="3733800"/>
          </a:xfrm>
        </p:spPr>
      </p:pic>
    </p:spTree>
    <p:extLst>
      <p:ext uri="{BB962C8B-B14F-4D97-AF65-F5344CB8AC3E}">
        <p14:creationId xmlns:p14="http://schemas.microsoft.com/office/powerpoint/2010/main" val="269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620000" cy="1143000"/>
          </a:xfrm>
        </p:spPr>
        <p:txBody>
          <a:bodyPr/>
          <a:lstStyle/>
          <a:p>
            <a:pPr algn="ctr"/>
            <a:r>
              <a:rPr lang="fr-MA" dirty="0"/>
              <a:t>Merci pour votre </a:t>
            </a:r>
            <a:r>
              <a:rPr lang="fr-MA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155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Les outils de maquettages</vt:lpstr>
      <vt:lpstr>Plan :</vt:lpstr>
      <vt:lpstr>Adobe xd :</vt:lpstr>
      <vt:lpstr>JustInMind :</vt:lpstr>
      <vt:lpstr>Balsamiq Mockup :</vt:lpstr>
      <vt:lpstr>Pencil :</vt:lpstr>
      <vt:lpstr>La différence entre les 4 logiciels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2019-11-30T15:55:23Z</dcterms:created>
  <dcterms:modified xsi:type="dcterms:W3CDTF">2019-11-30T18:02:01Z</dcterms:modified>
</cp:coreProperties>
</file>