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5638800" cy="2209800"/>
          </a:xfrm>
        </p:spPr>
        <p:txBody>
          <a:bodyPr/>
          <a:lstStyle/>
          <a:p>
            <a:r>
              <a:rPr lang="fr-MA" dirty="0" smtClean="0"/>
              <a:t>Présentation du Projet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267200"/>
            <a:ext cx="4709160" cy="1981200"/>
          </a:xfrm>
        </p:spPr>
        <p:txBody>
          <a:bodyPr>
            <a:normAutofit fontScale="25000" lnSpcReduction="20000"/>
          </a:bodyPr>
          <a:lstStyle/>
          <a:p>
            <a:r>
              <a:rPr lang="fr-MA" sz="8000" dirty="0"/>
              <a:t>Réaliser Par :</a:t>
            </a:r>
          </a:p>
          <a:p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/>
              <a:t>Taoufiq </a:t>
            </a:r>
            <a:r>
              <a:rPr lang="fr-MA" sz="8000" dirty="0" err="1"/>
              <a:t>Rhouas</a:t>
            </a:r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 err="1"/>
              <a:t>Naoufal</a:t>
            </a:r>
            <a:r>
              <a:rPr lang="fr-MA" sz="8000" dirty="0"/>
              <a:t> </a:t>
            </a:r>
            <a:r>
              <a:rPr lang="fr-MA" sz="8000" dirty="0" err="1"/>
              <a:t>Benmansour</a:t>
            </a:r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/>
              <a:t>Mohammed Amine </a:t>
            </a:r>
            <a:r>
              <a:rPr lang="fr-MA" sz="8000" dirty="0" err="1"/>
              <a:t>Bettaoui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Plan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2819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Maquettage de projet (version bureau et mobile)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Design de projet (version bureau et mobile)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Prototypage de projet (version bureau et mobile)</a:t>
            </a:r>
          </a:p>
        </p:txBody>
      </p:sp>
    </p:spTree>
    <p:extLst>
      <p:ext uri="{BB962C8B-B14F-4D97-AF65-F5344CB8AC3E}">
        <p14:creationId xmlns:p14="http://schemas.microsoft.com/office/powerpoint/2010/main" val="30836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Maquettage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258757"/>
            <a:ext cx="7056120" cy="36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Maquettage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7391400" cy="39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Design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315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Design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543800" cy="40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Prototypage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2133600"/>
            <a:ext cx="724417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Prototypage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133600"/>
            <a:ext cx="7696200" cy="41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7620000" cy="91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fr-MA" sz="4800" dirty="0" smtClean="0">
                <a:solidFill>
                  <a:schemeClr val="accent5"/>
                </a:solidFill>
              </a:rPr>
              <a:t>Merci pour votre attention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88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Présentation du Projet</vt:lpstr>
      <vt:lpstr>Plan :</vt:lpstr>
      <vt:lpstr>Maquettage de projet :</vt:lpstr>
      <vt:lpstr>Maquettage de projet :</vt:lpstr>
      <vt:lpstr>Design de projet :</vt:lpstr>
      <vt:lpstr>Design de projet :</vt:lpstr>
      <vt:lpstr>Prototypage de projet :</vt:lpstr>
      <vt:lpstr>Prototypage de projet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/>
  <cp:lastModifiedBy>Admin</cp:lastModifiedBy>
  <cp:revision>8</cp:revision>
  <dcterms:created xsi:type="dcterms:W3CDTF">2006-08-16T00:00:00Z</dcterms:created>
  <dcterms:modified xsi:type="dcterms:W3CDTF">2019-12-01T13:35:35Z</dcterms:modified>
</cp:coreProperties>
</file>