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4"/>
    <p:sldMasterId id="2147483753" r:id="rId5"/>
    <p:sldMasterId id="2147483908" r:id="rId6"/>
    <p:sldMasterId id="2147483940" r:id="rId7"/>
    <p:sldMasterId id="2147484002" r:id="rId8"/>
    <p:sldMasterId id="2147483822" r:id="rId9"/>
  </p:sldMasterIdLst>
  <p:notesMasterIdLst>
    <p:notesMasterId r:id="rId17"/>
  </p:notesMasterIdLst>
  <p:handoutMasterIdLst>
    <p:handoutMasterId r:id="rId18"/>
  </p:handoutMasterIdLst>
  <p:sldIdLst>
    <p:sldId id="256" r:id="rId10"/>
    <p:sldId id="342" r:id="rId11"/>
    <p:sldId id="343" r:id="rId12"/>
    <p:sldId id="337" r:id="rId13"/>
    <p:sldId id="339" r:id="rId14"/>
    <p:sldId id="341" r:id="rId15"/>
    <p:sldId id="336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58EA6-2DAE-4FEA-856E-F959ED244F11}" v="36" dt="2024-06-14T11:59:0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029" autoAdjust="0"/>
  </p:normalViewPr>
  <p:slideViewPr>
    <p:cSldViewPr showGuides="1">
      <p:cViewPr varScale="1">
        <p:scale>
          <a:sx n="104" d="100"/>
          <a:sy n="104" d="100"/>
        </p:scale>
        <p:origin x="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kee Aatu" userId="1578bbbc-1cc5-4a58-b98b-1fabc1d3933a" providerId="ADAL" clId="{F7858EA6-2DAE-4FEA-856E-F959ED244F11}"/>
    <pc:docChg chg="undo redo custSel addSld delSld modSld sldOrd">
      <pc:chgData name="Selkee Aatu" userId="1578bbbc-1cc5-4a58-b98b-1fabc1d3933a" providerId="ADAL" clId="{F7858EA6-2DAE-4FEA-856E-F959ED244F11}" dt="2024-06-18T10:13:22.236" v="2460" actId="1076"/>
      <pc:docMkLst>
        <pc:docMk/>
      </pc:docMkLst>
      <pc:sldChg chg="modSp mod">
        <pc:chgData name="Selkee Aatu" userId="1578bbbc-1cc5-4a58-b98b-1fabc1d3933a" providerId="ADAL" clId="{F7858EA6-2DAE-4FEA-856E-F959ED244F11}" dt="2024-06-14T11:23:43.753" v="1939" actId="20577"/>
        <pc:sldMkLst>
          <pc:docMk/>
          <pc:sldMk cId="3850836180" sldId="256"/>
        </pc:sldMkLst>
        <pc:spChg chg="mod">
          <ac:chgData name="Selkee Aatu" userId="1578bbbc-1cc5-4a58-b98b-1fabc1d3933a" providerId="ADAL" clId="{F7858EA6-2DAE-4FEA-856E-F959ED244F11}" dt="2024-06-14T11:23:43.753" v="1939" actId="20577"/>
          <ac:spMkLst>
            <pc:docMk/>
            <pc:sldMk cId="3850836180" sldId="256"/>
            <ac:spMk id="2" creationId="{BDDB8179-75E8-4FB2-C758-5B85B509F1F1}"/>
          </ac:spMkLst>
        </pc:spChg>
        <pc:spChg chg="mod">
          <ac:chgData name="Selkee Aatu" userId="1578bbbc-1cc5-4a58-b98b-1fabc1d3933a" providerId="ADAL" clId="{F7858EA6-2DAE-4FEA-856E-F959ED244F11}" dt="2024-06-14T11:21:26.539" v="1917"/>
          <ac:spMkLst>
            <pc:docMk/>
            <pc:sldMk cId="3850836180" sldId="256"/>
            <ac:spMk id="3" creationId="{09FDDA63-C2E2-7C0E-30E9-0454B2A07E1B}"/>
          </ac:spMkLst>
        </pc:spChg>
      </pc:sldChg>
      <pc:sldChg chg="addSp delSp modSp mod">
        <pc:chgData name="Selkee Aatu" userId="1578bbbc-1cc5-4a58-b98b-1fabc1d3933a" providerId="ADAL" clId="{F7858EA6-2DAE-4FEA-856E-F959ED244F11}" dt="2024-06-14T11:59:17.535" v="2015" actId="1076"/>
        <pc:sldMkLst>
          <pc:docMk/>
          <pc:sldMk cId="1381565821" sldId="337"/>
        </pc:sldMkLst>
        <pc:spChg chg="del">
          <ac:chgData name="Selkee Aatu" userId="1578bbbc-1cc5-4a58-b98b-1fabc1d3933a" providerId="ADAL" clId="{F7858EA6-2DAE-4FEA-856E-F959ED244F11}" dt="2024-06-14T10:49:18.887" v="1252" actId="931"/>
          <ac:spMkLst>
            <pc:docMk/>
            <pc:sldMk cId="1381565821" sldId="337"/>
            <ac:spMk id="2" creationId="{F945503B-35BB-1914-671F-F6961A2C0B52}"/>
          </ac:spMkLst>
        </pc:spChg>
        <pc:spChg chg="mod">
          <ac:chgData name="Selkee Aatu" userId="1578bbbc-1cc5-4a58-b98b-1fabc1d3933a" providerId="ADAL" clId="{F7858EA6-2DAE-4FEA-856E-F959ED244F11}" dt="2024-06-14T10:58:43.742" v="1569" actId="20577"/>
          <ac:spMkLst>
            <pc:docMk/>
            <pc:sldMk cId="1381565821" sldId="337"/>
            <ac:spMk id="3" creationId="{4F971564-505F-83D8-3F23-652BBE7A29ED}"/>
          </ac:spMkLst>
        </pc:spChg>
        <pc:spChg chg="mod">
          <ac:chgData name="Selkee Aatu" userId="1578bbbc-1cc5-4a58-b98b-1fabc1d3933a" providerId="ADAL" clId="{F7858EA6-2DAE-4FEA-856E-F959ED244F11}" dt="2024-06-14T10:55:30.525" v="1509" actId="20577"/>
          <ac:spMkLst>
            <pc:docMk/>
            <pc:sldMk cId="1381565821" sldId="337"/>
            <ac:spMk id="4" creationId="{CB191EBB-516B-14B7-0B1C-58CB7AB76CD1}"/>
          </ac:spMkLst>
        </pc:spChg>
        <pc:spChg chg="add del mod">
          <ac:chgData name="Selkee Aatu" userId="1578bbbc-1cc5-4a58-b98b-1fabc1d3933a" providerId="ADAL" clId="{F7858EA6-2DAE-4FEA-856E-F959ED244F11}" dt="2024-06-14T10:50:18.069" v="1278" actId="931"/>
          <ac:spMkLst>
            <pc:docMk/>
            <pc:sldMk cId="1381565821" sldId="337"/>
            <ac:spMk id="13" creationId="{36D71BD9-D6ED-BC40-CD52-B5A622C55C4C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1" creationId="{7123A29E-9821-9D9A-0897-AF5EE83F65B8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2" creationId="{8D67835A-6F1C-175E-B284-4A3B6F06BC02}"/>
          </ac:spMkLst>
        </pc:spChg>
        <pc:spChg chg="add mod">
          <ac:chgData name="Selkee Aatu" userId="1578bbbc-1cc5-4a58-b98b-1fabc1d3933a" providerId="ADAL" clId="{F7858EA6-2DAE-4FEA-856E-F959ED244F11}" dt="2024-06-14T11:18:44.689" v="1892"/>
          <ac:spMkLst>
            <pc:docMk/>
            <pc:sldMk cId="1381565821" sldId="337"/>
            <ac:spMk id="23" creationId="{1DBC0D9B-0B05-5E93-AC27-999578FA0D12}"/>
          </ac:spMkLst>
        </pc:spChg>
        <pc:picChg chg="add del mod">
          <ac:chgData name="Selkee Aatu" userId="1578bbbc-1cc5-4a58-b98b-1fabc1d3933a" providerId="ADAL" clId="{F7858EA6-2DAE-4FEA-856E-F959ED244F11}" dt="2024-06-14T10:49:37.332" v="1261" actId="21"/>
          <ac:picMkLst>
            <pc:docMk/>
            <pc:sldMk cId="1381565821" sldId="337"/>
            <ac:picMk id="11" creationId="{9B872C24-62EF-5035-FC71-3AF8B66B7AAE}"/>
          </ac:picMkLst>
        </pc:picChg>
        <pc:picChg chg="add mod">
          <ac:chgData name="Selkee Aatu" userId="1578bbbc-1cc5-4a58-b98b-1fabc1d3933a" providerId="ADAL" clId="{F7858EA6-2DAE-4FEA-856E-F959ED244F11}" dt="2024-06-14T10:49:41.730" v="1265"/>
          <ac:picMkLst>
            <pc:docMk/>
            <pc:sldMk cId="1381565821" sldId="337"/>
            <ac:picMk id="14" creationId="{9B872C24-62EF-5035-FC71-3AF8B66B7AAE}"/>
          </ac:picMkLst>
        </pc:picChg>
        <pc:picChg chg="add mod">
          <ac:chgData name="Selkee Aatu" userId="1578bbbc-1cc5-4a58-b98b-1fabc1d3933a" providerId="ADAL" clId="{F7858EA6-2DAE-4FEA-856E-F959ED244F11}" dt="2024-06-14T10:49:50.586" v="1267"/>
          <ac:picMkLst>
            <pc:docMk/>
            <pc:sldMk cId="1381565821" sldId="337"/>
            <ac:picMk id="15" creationId="{2CB74682-7261-9806-3EC3-C55888C7AED5}"/>
          </ac:picMkLst>
        </pc:picChg>
        <pc:picChg chg="add mod">
          <ac:chgData name="Selkee Aatu" userId="1578bbbc-1cc5-4a58-b98b-1fabc1d3933a" providerId="ADAL" clId="{F7858EA6-2DAE-4FEA-856E-F959ED244F11}" dt="2024-06-14T10:50:11.242" v="1276" actId="931"/>
          <ac:picMkLst>
            <pc:docMk/>
            <pc:sldMk cId="1381565821" sldId="337"/>
            <ac:picMk id="17" creationId="{F4382FE7-666F-82AF-3463-082A35507ECE}"/>
          </ac:picMkLst>
        </pc:picChg>
        <pc:picChg chg="add mod">
          <ac:chgData name="Selkee Aatu" userId="1578bbbc-1cc5-4a58-b98b-1fabc1d3933a" providerId="ADAL" clId="{F7858EA6-2DAE-4FEA-856E-F959ED244F11}" dt="2024-06-14T10:50:18.585" v="1280" actId="962"/>
          <ac:picMkLst>
            <pc:docMk/>
            <pc:sldMk cId="1381565821" sldId="337"/>
            <ac:picMk id="19" creationId="{01F85695-9519-4A96-20B3-5C4A217EC7B8}"/>
          </ac:picMkLst>
        </pc:picChg>
        <pc:picChg chg="add mod">
          <ac:chgData name="Selkee Aatu" userId="1578bbbc-1cc5-4a58-b98b-1fabc1d3933a" providerId="ADAL" clId="{F7858EA6-2DAE-4FEA-856E-F959ED244F11}" dt="2024-06-14T10:51:13.525" v="1329"/>
          <ac:picMkLst>
            <pc:docMk/>
            <pc:sldMk cId="1381565821" sldId="337"/>
            <ac:picMk id="20" creationId="{1CDEB8D3-966C-2B7E-516E-9D6E0C55D149}"/>
          </ac:picMkLst>
        </pc:picChg>
        <pc:cxnChg chg="add mod">
          <ac:chgData name="Selkee Aatu" userId="1578bbbc-1cc5-4a58-b98b-1fabc1d3933a" providerId="ADAL" clId="{F7858EA6-2DAE-4FEA-856E-F959ED244F11}" dt="2024-06-14T11:59:17.535" v="2015" actId="1076"/>
          <ac:cxnSpMkLst>
            <pc:docMk/>
            <pc:sldMk cId="1381565821" sldId="337"/>
            <ac:cxnSpMk id="24" creationId="{CA4D5EFD-3B0D-9634-04CA-3E5636FF6F33}"/>
          </ac:cxnSpMkLst>
        </pc:cxnChg>
      </pc:sldChg>
      <pc:sldChg chg="modSp del mod">
        <pc:chgData name="Selkee Aatu" userId="1578bbbc-1cc5-4a58-b98b-1fabc1d3933a" providerId="ADAL" clId="{F7858EA6-2DAE-4FEA-856E-F959ED244F11}" dt="2024-06-14T08:05:08.244" v="58" actId="47"/>
        <pc:sldMkLst>
          <pc:docMk/>
          <pc:sldMk cId="2089742645" sldId="338"/>
        </pc:sldMkLst>
        <pc:spChg chg="mod">
          <ac:chgData name="Selkee Aatu" userId="1578bbbc-1cc5-4a58-b98b-1fabc1d3933a" providerId="ADAL" clId="{F7858EA6-2DAE-4FEA-856E-F959ED244F11}" dt="2024-06-14T08:03:35.417" v="11" actId="20577"/>
          <ac:spMkLst>
            <pc:docMk/>
            <pc:sldMk cId="2089742645" sldId="338"/>
            <ac:spMk id="2" creationId="{8029C87D-0ADF-A511-B838-917084E24CB7}"/>
          </ac:spMkLst>
        </pc:spChg>
        <pc:spChg chg="mod">
          <ac:chgData name="Selkee Aatu" userId="1578bbbc-1cc5-4a58-b98b-1fabc1d3933a" providerId="ADAL" clId="{F7858EA6-2DAE-4FEA-856E-F959ED244F11}" dt="2024-06-14T08:04:17.119" v="41"/>
          <ac:spMkLst>
            <pc:docMk/>
            <pc:sldMk cId="2089742645" sldId="338"/>
            <ac:spMk id="6" creationId="{0D380A82-F186-EE0C-F755-C34FB9FC13A8}"/>
          </ac:spMkLst>
        </pc:spChg>
      </pc:sldChg>
      <pc:sldChg chg="addSp modSp mod">
        <pc:chgData name="Selkee Aatu" userId="1578bbbc-1cc5-4a58-b98b-1fabc1d3933a" providerId="ADAL" clId="{F7858EA6-2DAE-4FEA-856E-F959ED244F11}" dt="2024-06-17T12:59:32.116" v="2333" actId="20577"/>
        <pc:sldMkLst>
          <pc:docMk/>
          <pc:sldMk cId="4169779317" sldId="339"/>
        </pc:sldMkLst>
        <pc:spChg chg="mod">
          <ac:chgData name="Selkee Aatu" userId="1578bbbc-1cc5-4a58-b98b-1fabc1d3933a" providerId="ADAL" clId="{F7858EA6-2DAE-4FEA-856E-F959ED244F11}" dt="2024-06-14T11:00:43.510" v="1570"/>
          <ac:spMkLst>
            <pc:docMk/>
            <pc:sldMk cId="4169779317" sldId="339"/>
            <ac:spMk id="2" creationId="{4990A6E9-82D2-7F6A-D7CC-DFB20262168C}"/>
          </ac:spMkLst>
        </pc:spChg>
        <pc:spChg chg="mod">
          <ac:chgData name="Selkee Aatu" userId="1578bbbc-1cc5-4a58-b98b-1fabc1d3933a" providerId="ADAL" clId="{F7858EA6-2DAE-4FEA-856E-F959ED244F11}" dt="2024-06-17T12:59:32.116" v="2333" actId="20577"/>
          <ac:spMkLst>
            <pc:docMk/>
            <pc:sldMk cId="4169779317" sldId="339"/>
            <ac:spMk id="6" creationId="{B1830865-9E90-DF86-C496-8504A629A037}"/>
          </ac:spMkLst>
        </pc:spChg>
        <pc:spChg chg="add">
          <ac:chgData name="Selkee Aatu" userId="1578bbbc-1cc5-4a58-b98b-1fabc1d3933a" providerId="ADAL" clId="{F7858EA6-2DAE-4FEA-856E-F959ED244F11}" dt="2024-06-14T11:14:56.925" v="1840"/>
          <ac:spMkLst>
            <pc:docMk/>
            <pc:sldMk cId="4169779317" sldId="339"/>
            <ac:spMk id="7" creationId="{5A7D6223-BE85-66C1-1FAF-051709533110}"/>
          </ac:spMkLst>
        </pc:spChg>
        <pc:spChg chg="add">
          <ac:chgData name="Selkee Aatu" userId="1578bbbc-1cc5-4a58-b98b-1fabc1d3933a" providerId="ADAL" clId="{F7858EA6-2DAE-4FEA-856E-F959ED244F11}" dt="2024-06-14T11:15:00.629" v="1841"/>
          <ac:spMkLst>
            <pc:docMk/>
            <pc:sldMk cId="4169779317" sldId="339"/>
            <ac:spMk id="8" creationId="{44FB892D-3B23-1FF4-7898-D0DAB8B1D2B3}"/>
          </ac:spMkLst>
        </pc:spChg>
      </pc:sldChg>
      <pc:sldChg chg="add del">
        <pc:chgData name="Selkee Aatu" userId="1578bbbc-1cc5-4a58-b98b-1fabc1d3933a" providerId="ADAL" clId="{F7858EA6-2DAE-4FEA-856E-F959ED244F11}" dt="2024-06-14T11:17:17.655" v="1876" actId="47"/>
        <pc:sldMkLst>
          <pc:docMk/>
          <pc:sldMk cId="1749339509" sldId="340"/>
        </pc:sldMkLst>
      </pc:sldChg>
      <pc:sldChg chg="modSp mod">
        <pc:chgData name="Selkee Aatu" userId="1578bbbc-1cc5-4a58-b98b-1fabc1d3933a" providerId="ADAL" clId="{F7858EA6-2DAE-4FEA-856E-F959ED244F11}" dt="2024-06-14T11:12:45.103" v="1773" actId="20577"/>
        <pc:sldMkLst>
          <pc:docMk/>
          <pc:sldMk cId="3610951010" sldId="341"/>
        </pc:sldMkLst>
        <pc:spChg chg="mod">
          <ac:chgData name="Selkee Aatu" userId="1578bbbc-1cc5-4a58-b98b-1fabc1d3933a" providerId="ADAL" clId="{F7858EA6-2DAE-4FEA-856E-F959ED244F11}" dt="2024-06-14T08:03:48.786" v="21" actId="20577"/>
          <ac:spMkLst>
            <pc:docMk/>
            <pc:sldMk cId="3610951010" sldId="341"/>
            <ac:spMk id="2" creationId="{C376846D-4270-DBA9-A8FD-769093625E53}"/>
          </ac:spMkLst>
        </pc:spChg>
        <pc:spChg chg="mod">
          <ac:chgData name="Selkee Aatu" userId="1578bbbc-1cc5-4a58-b98b-1fabc1d3933a" providerId="ADAL" clId="{F7858EA6-2DAE-4FEA-856E-F959ED244F11}" dt="2024-06-14T11:12:45.103" v="1773" actId="20577"/>
          <ac:spMkLst>
            <pc:docMk/>
            <pc:sldMk cId="3610951010" sldId="341"/>
            <ac:spMk id="6" creationId="{0AF97B27-F4E0-266F-6F3B-4F7ADD71F706}"/>
          </ac:spMkLst>
        </pc:spChg>
      </pc:sldChg>
      <pc:sldChg chg="addSp delSp modSp new mod ord">
        <pc:chgData name="Selkee Aatu" userId="1578bbbc-1cc5-4a58-b98b-1fabc1d3933a" providerId="ADAL" clId="{F7858EA6-2DAE-4FEA-856E-F959ED244F11}" dt="2024-06-18T10:13:22.236" v="2460" actId="1076"/>
        <pc:sldMkLst>
          <pc:docMk/>
          <pc:sldMk cId="978876944" sldId="342"/>
        </pc:sldMkLst>
        <pc:spChg chg="del">
          <ac:chgData name="Selkee Aatu" userId="1578bbbc-1cc5-4a58-b98b-1fabc1d3933a" providerId="ADAL" clId="{F7858EA6-2DAE-4FEA-856E-F959ED244F11}" dt="2024-06-14T11:56:05.882" v="1940" actId="931"/>
          <ac:spMkLst>
            <pc:docMk/>
            <pc:sldMk cId="978876944" sldId="342"/>
            <ac:spMk id="2" creationId="{5F48A98D-6BE0-8220-281D-BB7DDBD2F304}"/>
          </ac:spMkLst>
        </pc:spChg>
        <pc:spChg chg="mod">
          <ac:chgData name="Selkee Aatu" userId="1578bbbc-1cc5-4a58-b98b-1fabc1d3933a" providerId="ADAL" clId="{F7858EA6-2DAE-4FEA-856E-F959ED244F11}" dt="2024-06-14T08:04:28.144" v="56" actId="20577"/>
          <ac:spMkLst>
            <pc:docMk/>
            <pc:sldMk cId="978876944" sldId="342"/>
            <ac:spMk id="3" creationId="{4D3941B9-5307-C5FE-AB97-3C36945D28AB}"/>
          </ac:spMkLst>
        </pc:spChg>
        <pc:spChg chg="mod">
          <ac:chgData name="Selkee Aatu" userId="1578bbbc-1cc5-4a58-b98b-1fabc1d3933a" providerId="ADAL" clId="{F7858EA6-2DAE-4FEA-856E-F959ED244F11}" dt="2024-06-18T10:13:22.236" v="2460" actId="1076"/>
          <ac:spMkLst>
            <pc:docMk/>
            <pc:sldMk cId="978876944" sldId="342"/>
            <ac:spMk id="4" creationId="{DC85B7BA-A7B6-9C69-BE42-F61CFE672D98}"/>
          </ac:spMkLst>
        </pc:spChg>
        <pc:spChg chg="mod">
          <ac:chgData name="Selkee Aatu" userId="1578bbbc-1cc5-4a58-b98b-1fabc1d3933a" providerId="ADAL" clId="{F7858EA6-2DAE-4FEA-856E-F959ED244F11}" dt="2024-06-14T10:48:58.218" v="1219" actId="20577"/>
          <ac:spMkLst>
            <pc:docMk/>
            <pc:sldMk cId="978876944" sldId="342"/>
            <ac:spMk id="5" creationId="{73CA7BE6-159C-78FC-CD4F-56D9762B089E}"/>
          </ac:spMkLst>
        </pc:spChg>
        <pc:spChg chg="mod">
          <ac:chgData name="Selkee Aatu" userId="1578bbbc-1cc5-4a58-b98b-1fabc1d3933a" providerId="ADAL" clId="{F7858EA6-2DAE-4FEA-856E-F959ED244F11}" dt="2024-06-14T10:48:33.293" v="1199" actId="20577"/>
          <ac:spMkLst>
            <pc:docMk/>
            <pc:sldMk cId="978876944" sldId="342"/>
            <ac:spMk id="6" creationId="{35079417-F2C0-DC0B-CD36-C09A1E63ED85}"/>
          </ac:spMkLst>
        </pc:spChg>
        <pc:picChg chg="add mod">
          <ac:chgData name="Selkee Aatu" userId="1578bbbc-1cc5-4a58-b98b-1fabc1d3933a" providerId="ADAL" clId="{F7858EA6-2DAE-4FEA-856E-F959ED244F11}" dt="2024-06-14T11:56:06.608" v="1942" actId="962"/>
          <ac:picMkLst>
            <pc:docMk/>
            <pc:sldMk cId="978876944" sldId="342"/>
            <ac:picMk id="9" creationId="{72E59072-78A2-25E1-B1D2-D1D5249A8745}"/>
          </ac:picMkLst>
        </pc:picChg>
        <pc:cxnChg chg="add mod">
          <ac:chgData name="Selkee Aatu" userId="1578bbbc-1cc5-4a58-b98b-1fabc1d3933a" providerId="ADAL" clId="{F7858EA6-2DAE-4FEA-856E-F959ED244F11}" dt="2024-06-14T11:57:19.348" v="1948" actId="14100"/>
          <ac:cxnSpMkLst>
            <pc:docMk/>
            <pc:sldMk cId="978876944" sldId="342"/>
            <ac:cxnSpMk id="11" creationId="{414EB7EF-711E-EC98-B9A9-C4843735F68F}"/>
          </ac:cxnSpMkLst>
        </pc:cxnChg>
      </pc:sldChg>
      <pc:sldChg chg="addSp delSp modSp new mod">
        <pc:chgData name="Selkee Aatu" userId="1578bbbc-1cc5-4a58-b98b-1fabc1d3933a" providerId="ADAL" clId="{F7858EA6-2DAE-4FEA-856E-F959ED244F11}" dt="2024-06-14T11:59:07.478" v="2013" actId="1076"/>
        <pc:sldMkLst>
          <pc:docMk/>
          <pc:sldMk cId="3251573627" sldId="343"/>
        </pc:sldMkLst>
        <pc:spChg chg="add del">
          <ac:chgData name="Selkee Aatu" userId="1578bbbc-1cc5-4a58-b98b-1fabc1d3933a" providerId="ADAL" clId="{F7858EA6-2DAE-4FEA-856E-F959ED244F11}" dt="2024-06-14T10:24:54.825" v="701" actId="931"/>
          <ac:spMkLst>
            <pc:docMk/>
            <pc:sldMk cId="3251573627" sldId="343"/>
            <ac:spMk id="2" creationId="{70582623-8856-1F88-A64A-76ECE98B2FFF}"/>
          </ac:spMkLst>
        </pc:spChg>
        <pc:spChg chg="mod">
          <ac:chgData name="Selkee Aatu" userId="1578bbbc-1cc5-4a58-b98b-1fabc1d3933a" providerId="ADAL" clId="{F7858EA6-2DAE-4FEA-856E-F959ED244F11}" dt="2024-06-14T08:05:14.364" v="78" actId="20577"/>
          <ac:spMkLst>
            <pc:docMk/>
            <pc:sldMk cId="3251573627" sldId="343"/>
            <ac:spMk id="3" creationId="{C85BED73-08D2-3E05-91AE-0C76FF529A39}"/>
          </ac:spMkLst>
        </pc:spChg>
        <pc:spChg chg="mod">
          <ac:chgData name="Selkee Aatu" userId="1578bbbc-1cc5-4a58-b98b-1fabc1d3933a" providerId="ADAL" clId="{F7858EA6-2DAE-4FEA-856E-F959ED244F11}" dt="2024-06-14T11:12:07.149" v="1744" actId="20577"/>
          <ac:spMkLst>
            <pc:docMk/>
            <pc:sldMk cId="3251573627" sldId="343"/>
            <ac:spMk id="4" creationId="{2524F285-B1C0-7A52-8727-17222AB0243D}"/>
          </ac:spMkLst>
        </pc:spChg>
        <pc:spChg chg="mod">
          <ac:chgData name="Selkee Aatu" userId="1578bbbc-1cc5-4a58-b98b-1fabc1d3933a" providerId="ADAL" clId="{F7858EA6-2DAE-4FEA-856E-F959ED244F11}" dt="2024-06-14T10:48:46.428" v="1208" actId="20577"/>
          <ac:spMkLst>
            <pc:docMk/>
            <pc:sldMk cId="3251573627" sldId="343"/>
            <ac:spMk id="5" creationId="{6EB3554D-AC14-7BD3-9627-F4F2C7C887CB}"/>
          </ac:spMkLst>
        </pc:spChg>
        <pc:spChg chg="mod">
          <ac:chgData name="Selkee Aatu" userId="1578bbbc-1cc5-4a58-b98b-1fabc1d3933a" providerId="ADAL" clId="{F7858EA6-2DAE-4FEA-856E-F959ED244F11}" dt="2024-06-14T10:04:44.933" v="515" actId="20577"/>
          <ac:spMkLst>
            <pc:docMk/>
            <pc:sldMk cId="3251573627" sldId="343"/>
            <ac:spMk id="6" creationId="{9DB8FA83-A4DD-9309-C5FC-4C8A16509217}"/>
          </ac:spMkLst>
        </pc:spChg>
        <pc:picChg chg="add mod">
          <ac:chgData name="Selkee Aatu" userId="1578bbbc-1cc5-4a58-b98b-1fabc1d3933a" providerId="ADAL" clId="{F7858EA6-2DAE-4FEA-856E-F959ED244F11}" dt="2024-06-14T10:24:42.773" v="700" actId="931"/>
          <ac:picMkLst>
            <pc:docMk/>
            <pc:sldMk cId="3251573627" sldId="343"/>
            <ac:picMk id="9" creationId="{C96915B0-B301-1EC5-49CE-273F41A6DE63}"/>
          </ac:picMkLst>
        </pc:picChg>
        <pc:picChg chg="add mod modCrop">
          <ac:chgData name="Selkee Aatu" userId="1578bbbc-1cc5-4a58-b98b-1fabc1d3933a" providerId="ADAL" clId="{F7858EA6-2DAE-4FEA-856E-F959ED244F11}" dt="2024-06-14T10:26:11.603" v="713" actId="14100"/>
          <ac:picMkLst>
            <pc:docMk/>
            <pc:sldMk cId="3251573627" sldId="343"/>
            <ac:picMk id="11" creationId="{0C198B93-911E-C119-FF3A-9E4C0FA7A500}"/>
          </ac:picMkLst>
        </pc:picChg>
        <pc:cxnChg chg="add mod">
          <ac:chgData name="Selkee Aatu" userId="1578bbbc-1cc5-4a58-b98b-1fabc1d3933a" providerId="ADAL" clId="{F7858EA6-2DAE-4FEA-856E-F959ED244F11}" dt="2024-06-14T11:59:07.478" v="2013" actId="1076"/>
          <ac:cxnSpMkLst>
            <pc:docMk/>
            <pc:sldMk cId="3251573627" sldId="343"/>
            <ac:cxnSpMk id="12" creationId="{90FE0B24-75CC-5936-2513-FC5AA4DE506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4B5677-6D61-9DDB-18C5-EBCAA2820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BCFF4-2878-1D71-6624-7763B7DE1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F51D7-3634-45F6-A9CF-2D63CD0A5EAF}" type="datetimeFigureOut">
              <a:rPr lang="en-GB" sz="800" smtClean="0"/>
              <a:t>17/06/2024</a:t>
            </a:fld>
            <a:endParaRPr lang="en-GB" sz="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6701-6398-3522-3C53-55DC5E66D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A865-D61F-8A30-C2FD-FF2303FBAF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C6DF-08BF-4B87-8BCC-4ED8CC3899B8}" type="slidenum">
              <a:rPr lang="en-GB" sz="800" smtClean="0"/>
              <a:t>‹#›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3721268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64A5F74A-CD8A-4953-B106-B5BDE091D867}" type="datetimeFigureOut">
              <a:rPr lang="fi-FI" smtClean="0"/>
              <a:pPr/>
              <a:t>17.6.2024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CB868C32-EF99-4F91-9ACD-FA27EAEF0DA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744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lto.fi/" TargetMode="External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lto.fi/" TargetMode="External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creativecommons.org/licenses/by-nc-nd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8D34-7805-4B99-B11D-74BDC5210068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0" name="Freeform 49">
            <a:extLst>
              <a:ext uri="{FF2B5EF4-FFF2-40B4-BE49-F238E27FC236}">
                <a16:creationId xmlns:a16="http://schemas.microsoft.com/office/drawing/2014/main" id="{3CC15D5A-00AF-DB41-A468-B5E76C9BD32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86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22D7-D1D6-D8DB-06A4-46EE334904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4586577-BF4B-4EFF-B1B7-37714F74C5DC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431B-3F31-0E0E-6255-138EC93AA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C0DB-FC2B-561F-42FF-3B0802FA5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C55EF030-2BB7-6EB7-6A62-80A52D88B9B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2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476-C2D2-4758-B513-0C56AE264C3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01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476-C2D2-4758-B513-0C56AE264C3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6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ED0B97-304B-4A37-964C-4FF5CC87DCC8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1617C-A1F8-7D62-64C2-33C28BF06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8" y="2205039"/>
            <a:ext cx="10080625" cy="367188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90A9EE-B882-1AC8-FB03-9E891579AE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020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539750" indent="-266700">
              <a:defRPr/>
            </a:lvl2pPr>
            <a:lvl3pPr marL="808038" indent="-276225">
              <a:defRPr/>
            </a:lvl3pPr>
            <a:lvl4pPr marL="1077913" indent="-266700">
              <a:defRPr/>
            </a:lvl4pPr>
            <a:lvl5pPr marL="1347788" indent="-266700">
              <a:defRPr/>
            </a:lvl5pPr>
            <a:lvl6pPr marL="1617663" indent="-266700">
              <a:defRPr/>
            </a:lvl6pPr>
            <a:lvl7pPr marL="1885950" indent="-276225">
              <a:defRPr/>
            </a:lvl7pPr>
            <a:lvl8pPr marL="2155825" indent="-266700">
              <a:defRPr/>
            </a:lvl8pPr>
            <a:lvl9pPr marL="2425700" indent="-2667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1240-A509-41BB-B3D4-03E0ED8C18A8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715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/>
            </a:lvl1pPr>
            <a:lvl2pPr marL="539750" indent="-266700">
              <a:defRPr/>
            </a:lvl2pPr>
            <a:lvl3pPr marL="808038" indent="-276225">
              <a:defRPr/>
            </a:lvl3pPr>
            <a:lvl4pPr marL="1077913" indent="-266700">
              <a:defRPr/>
            </a:lvl4pPr>
            <a:lvl5pPr marL="1347788" indent="-266700">
              <a:defRPr/>
            </a:lvl5pPr>
            <a:lvl6pPr marL="1617663" indent="-266700">
              <a:defRPr/>
            </a:lvl6pPr>
            <a:lvl7pPr marL="1885950" indent="-276225">
              <a:defRPr/>
            </a:lvl7pPr>
            <a:lvl8pPr marL="2155825" indent="-266700">
              <a:defRPr/>
            </a:lvl8pPr>
            <a:lvl9pPr marL="2425700" indent="-266700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1240-A509-41BB-B3D4-03E0ED8C18A8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0604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ullets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B0D-D759-BE7C-69E9-E5C99AD9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14CD-046B-4F4C-C56E-9224E5C2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205037"/>
            <a:ext cx="10080625" cy="3671887"/>
          </a:xfrm>
        </p:spPr>
        <p:txBody>
          <a:bodyPr/>
          <a:lstStyle>
            <a:lvl1pPr marL="269875" indent="-269875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39750" indent="-266700">
              <a:defRPr>
                <a:solidFill>
                  <a:schemeClr val="bg1"/>
                </a:solidFill>
              </a:defRPr>
            </a:lvl2pPr>
            <a:lvl3pPr marL="808038" indent="-276225">
              <a:defRPr>
                <a:solidFill>
                  <a:schemeClr val="bg1"/>
                </a:solidFill>
              </a:defRPr>
            </a:lvl3pPr>
            <a:lvl4pPr marL="1077913" indent="-266700">
              <a:defRPr>
                <a:solidFill>
                  <a:schemeClr val="bg1"/>
                </a:solidFill>
              </a:defRPr>
            </a:lvl4pPr>
            <a:lvl5pPr marL="1347788" indent="-266700">
              <a:defRPr>
                <a:solidFill>
                  <a:schemeClr val="bg1"/>
                </a:solidFill>
              </a:defRPr>
            </a:lvl5pPr>
            <a:lvl6pPr marL="1617663" indent="-266700">
              <a:defRPr>
                <a:solidFill>
                  <a:schemeClr val="bg1"/>
                </a:solidFill>
              </a:defRPr>
            </a:lvl6pPr>
            <a:lvl7pPr marL="1885950" indent="-276225">
              <a:defRPr>
                <a:solidFill>
                  <a:schemeClr val="bg1"/>
                </a:solidFill>
              </a:defRPr>
            </a:lvl7pPr>
            <a:lvl8pPr marL="2155825" indent="-266700">
              <a:defRPr>
                <a:solidFill>
                  <a:schemeClr val="bg1"/>
                </a:solidFill>
              </a:defRPr>
            </a:lvl8pPr>
            <a:lvl9pPr marL="2425700" indent="-266700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AD59-DDD9-3867-649E-CC4DA3F6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BB4AD1-9B19-4FCC-A824-85533512B08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5C51-1C15-2D57-6D47-F4C9D3A4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A646-EADF-862C-0CF5-D579450F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925B5BF-537D-28C4-E616-ABEDC53298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9321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8EA-64F1-4FF8-A310-D65A4D8F8CE2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866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8EA-64F1-4FF8-A310-D65A4D8F8CE2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9467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1069C-CFD7-4CB9-A7EF-D3E01EC9DFA2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AF440-5C52-ECEB-B15D-EBBA951D8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4896296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689DE4-F150-1AC4-080E-1FC4078A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2205037"/>
            <a:ext cx="4896296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8D0D236-0E9F-85F5-9BC1-6B8DF3DB51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96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8D34-7805-4B99-B11D-74BDC5210068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0A89900A-9BEE-7764-DD8D-EE2547FFCD5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82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21B3-F4B3-44ED-8C76-EAF5908FB5A6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6337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21B3-F4B3-44ED-8C76-EAF5908FB5A6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2887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2205037"/>
            <a:ext cx="3168104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BFA1-AAA3-B436-0EE2-E469AA39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2205037"/>
            <a:ext cx="3168352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D33729-D1DA-44A5-B716-959F727C477B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A1A8FC-ED18-02E4-A33A-C74DEBE3A1B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68208" y="2205037"/>
            <a:ext cx="3168105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7912BB5-9834-D960-62E3-9D95A380EB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263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91D0-BA71-4930-90B6-9C26923BB7A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5496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91D0-BA71-4930-90B6-9C26923BB7A4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8008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E05B-FFAF-0858-13F9-0EB7AD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D479A-DB2F-447E-9BA3-10E3683883B7}" type="datetime1">
              <a:rPr lang="fi-FI" smtClean="0"/>
              <a:t>17.6.2024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9D3-D829-039B-7727-4ABD59B9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E2EE-0379-76A8-D3FE-92AD796C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95DFD4-86D0-9FF1-D4D8-602EECF8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647" y="3182779"/>
            <a:ext cx="11371365" cy="492443"/>
          </a:xfr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A269375-E1A8-C31B-7E8E-7F024302667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782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C-AA75-561B-AC06-103449615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C5049-DAE1-4EBF-A7B2-0C7C354C206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C51CAF-7174-FC82-643D-1D327D1194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4465-F54B-AF10-4DE5-9408CEC67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8266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C7BC-AA75-561B-AC06-1034496152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C5049-DAE1-4EBF-A7B2-0C7C354C206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C51CAF-7174-FC82-643D-1D327D1194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4465-F54B-AF10-4DE5-9408CEC67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221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Pictur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1079971"/>
          </a:xfrm>
        </p:spPr>
        <p:txBody>
          <a:bodyPr/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CDE-4B4B-6499-1855-DD7A0DEF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5327972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E9DBB8D9-1FAC-C1EB-F377-B1DBC3921D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D950C6D-A26F-82AD-182C-D6A75325AA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98B13E-06C0-48AA-84B5-8369B4E5AEEA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FD463F-4C08-CD4B-ACA8-A8D406E1D0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DEFB73-E47C-07B1-833F-288DD37CC7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8176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tx1"/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1076325" indent="0"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C619-D2A1-26CD-F8DE-1F1FC0A0EB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6DA5-7F61-474B-AC43-026E42EF5815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40A2-ADB0-C4DB-BEC4-741C5D2BFA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32BD1-9BBA-98CE-116F-05ABC6CBA9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830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B9536-10CA-4241-BCCA-B2DA21F89586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B76FCA5-9DA7-BF02-3EBB-BC56DDA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2220C346-8522-DE09-A619-A26688857C6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635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tx1"/>
          </a:solidFill>
        </p:spPr>
        <p:txBody>
          <a:bodyPr lIns="360000" tIns="360000" rIns="360000" bIns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1076325" indent="0"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C619-D2A1-26CD-F8DE-1F1FC0A0EB1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6DA5-7F61-474B-AC43-026E42EF5815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40A2-ADB0-C4DB-BEC4-741C5D2BFA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832BD1-9BBA-98CE-116F-05ABC6CBA9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5483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3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accent1"/>
          </a:solidFill>
        </p:spPr>
        <p:txBody>
          <a:bodyPr lIns="360000" tIns="360000" rIns="360000" b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FF4B69-C798-C3F1-7188-B925B03733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C4F0-F8C6-06CD-A34E-EF0D5D3EF4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09E609A-1AB3-4F6D-944B-59C5E6DF5A4F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46D1C0-3FD0-2362-C159-BEADDB3EF4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C20592-6442-81CE-E493-1241C6AC5F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6872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3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9DCEB1-9C2B-0120-BA93-9B57D41B9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 lIns="360000" tIns="360000" rIns="360000" bIns="36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7FF4B69-C798-C3F1-7188-B925B03733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E494-A65E-1D78-DB63-3C5D959CBF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F2C208E-BFE5-4C7F-9FE0-F5C263B90072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EEDB51-27D7-7F66-3869-56438094A3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36D707-D9E0-5D34-60D5-E79DC68815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8677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image, Fit the image to frame by choosing: 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31FA69-E208-B16D-749C-C889E904FF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6165336"/>
            <a:ext cx="385200" cy="28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1E97D-067B-6A56-E3C1-E0B0E8237E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433BB3-799A-4858-9AE8-2D0BD859EE3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D562FA-3522-5D86-6B5D-D46C31407C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35D3F8-519A-BD10-B212-14EA8C3C6B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933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N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2F443A1-A369-99FA-DAC7-9F6B92627C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fi-FI" sz="1200" noProof="1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image, Fit the image to frame by choosing: crop&gt;fit / rajaa&gt;sovita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5327973" cy="415498"/>
          </a:xfrm>
        </p:spPr>
        <p:txBody>
          <a:bodyPr>
            <a:sp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31FA69-E208-B16D-749C-C889E904FF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6165336"/>
            <a:ext cx="385200" cy="28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8E6FE-529C-6F82-E69C-32498ED0463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A5EB07-D21D-49B5-AE7A-016634FFB222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8CC8F0-0CF6-102F-F83A-926998C0334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5F946C-BD14-D558-2FBC-9358BC12A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6105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049C-A29A-43EB-8A26-47DC3C4E28E5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E4B692-D8EE-2089-7427-A5399BE66F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7988" y="1844674"/>
            <a:ext cx="2016119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FA5604-DFA9-5599-E5FB-95F12FB285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827A3A4-CC58-367B-E36F-7AC44E8EC4D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711607" y="1844674"/>
            <a:ext cx="2088765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A71658-2640-5820-00C0-A497E0475D0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087880" y="1844674"/>
            <a:ext cx="2016738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507729F-3FC3-227F-5A8B-85517FBB16B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392126" y="1844674"/>
            <a:ext cx="2088765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B959ACE-C45A-F672-6EF3-2497A285A00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768409" y="1844674"/>
            <a:ext cx="2016120" cy="129629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D9D79536-3D7F-7D6F-2BE3-5C618CB120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284538"/>
            <a:ext cx="2088232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9B545D8-3555-6CE3-D8FD-D2E749B189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8819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6DB34C07-D845-0A71-7110-873D3E54FE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2144" y="3284538"/>
            <a:ext cx="2088232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12168A2-46B4-55B8-F41F-994C00D248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69028" y="3284538"/>
            <a:ext cx="2015604" cy="2592387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39570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057-5B10-4860-BED8-96FD12809D40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909D46F-AC09-DECA-BACA-C1675FF98C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87E3998-D801-6A68-FC17-6DEBC7159F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D97F3D4F-F6AB-ED14-9484-30FEA15061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819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5BB4B25-AFF9-AFEA-85BA-E387072E79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9214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DB44BCB-11F4-E11F-6050-6499858CFA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902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527BA6-8E7F-91F7-0FF5-EAFF7FBB237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7988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5B7FD09-6933-9B2C-E660-44271E4657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607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E9BC9FF-8079-A9F7-940B-AD180B5C71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7880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E256EA-AF3A-004E-60D5-EB46182584F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92126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F0EB54-3301-1385-D27F-5E7B2877AC9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9768409" y="1844673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467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FBF-088F-1B9C-4741-7B63EF76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E99E-677A-4DE5-3484-E9ADD64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8057-5B10-4860-BED8-96FD12809D40}" type="datetime1">
              <a:rPr lang="fi-FI" smtClean="0"/>
              <a:t>17.6.2024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9C55-0F2E-2EEA-823A-D1C128A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C97D-1A4E-B0F4-839E-4F69C97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909D46F-AC09-DECA-BACA-C1675FF98C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98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87E3998-D801-6A68-FC17-6DEBC7159F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1162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D97F3D4F-F6AB-ED14-9484-30FEA15061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8819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F5BB4B25-AFF9-AFEA-85BA-E387072E79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92144" y="3573016"/>
            <a:ext cx="2088232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DB44BCB-11F4-E11F-6050-6499858CFA4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769028" y="3573016"/>
            <a:ext cx="2015604" cy="2303909"/>
          </a:xfrm>
        </p:spPr>
        <p:txBody>
          <a:bodyPr/>
          <a:lstStyle>
            <a:lvl1pPr>
              <a:defRPr sz="1000"/>
            </a:lvl1pPr>
            <a:lvl2pPr marL="182563" indent="-182563">
              <a:defRPr sz="1000"/>
            </a:lvl2pPr>
            <a:lvl3pPr marL="355600" indent="-173038">
              <a:defRPr sz="1000"/>
            </a:lvl3pPr>
            <a:lvl4pPr marL="539750" indent="-184150">
              <a:defRPr sz="1000"/>
            </a:lvl4pPr>
            <a:lvl5pPr marL="722313" indent="-182563">
              <a:defRPr sz="1000"/>
            </a:lvl5pPr>
            <a:lvl6pPr marL="895350" indent="-173038">
              <a:defRPr sz="1000"/>
            </a:lvl6pPr>
            <a:lvl7pPr marL="1077913" indent="-182563">
              <a:defRPr sz="1000"/>
            </a:lvl7pPr>
            <a:lvl8pPr marL="1250950" indent="-173038">
              <a:defRPr sz="1000"/>
            </a:lvl8pPr>
            <a:lvl9pPr marL="1433513" indent="-182563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527BA6-8E7F-91F7-0FF5-EAFF7FBB237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7988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5B7FD09-6933-9B2C-E660-44271E46576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607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E9BC9FF-8079-A9F7-940B-AD180B5C711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7880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E256EA-AF3A-004E-60D5-EB46182584F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392126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3F0EB54-3301-1385-D27F-5E7B2877AC9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9768409" y="1844673"/>
            <a:ext cx="1584000" cy="15840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506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2E32-AC6D-4E1D-AAFC-F622DB4341FB}" type="datetime1">
              <a:rPr lang="fi-FI" smtClean="0"/>
              <a:t>17.6.2024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7908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8737-2DCC-4A07-B2E6-FDF2FE7E23A5}" type="datetime1">
              <a:rPr lang="fi-FI" smtClean="0"/>
              <a:t>17.6.2024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068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713C-1AD0-4543-B2F4-1DAA3A1BAA6D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64" y="6309320"/>
            <a:ext cx="7128792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271696" y="6093296"/>
            <a:ext cx="1799968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GB" sz="800" dirty="0">
                <a:solidFill>
                  <a:schemeClr val="tx1"/>
                </a:solidFill>
                <a:effectLst/>
              </a:rPr>
              <a:t>CC BY 4.0 unless otherwise stated</a:t>
            </a: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0405C758-1D0E-D278-6A80-F15F66D80A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26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2E32-AC6D-4E1D-AAFC-F622DB4341FB}" type="datetime1">
              <a:rPr lang="fi-FI" smtClean="0"/>
              <a:t>17.6.2024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052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8737-2DCC-4A07-B2E6-FDF2FE7E23A5}" type="datetime1">
              <a:rPr lang="fi-FI" smtClean="0"/>
              <a:t>17.6.2024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3992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6E9-BA5C-FE6D-29D4-7D5BDF6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5A839-C462-B1DD-93DB-75C65FA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F5E85-38DF-40B1-8C4F-C6EBA3C182B5}" type="datetime1">
              <a:rPr lang="fi-FI" smtClean="0"/>
              <a:t>17.6.2024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23428-9C34-BE00-F14D-566DEEC4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FB49-CD3A-1DDD-E564-703C4FE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84BE95A-A922-2BF2-1E8C-87BF84158B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4485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857C-8954-2CAC-937A-943D6443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6E3AA7-1641-40F3-88B4-1F379B415E38}" type="datetime1">
              <a:rPr lang="fi-FI" smtClean="0"/>
              <a:t>17.6.2024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ABC24-E5EB-DE80-2D0D-1287AD8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3041E-A4B9-C59D-237D-00ECB53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0EE8852-CD7C-BD4D-4DA0-21C63C2F15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5933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4A4D6E-EA47-4FB6-4842-6266F7987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379A93-4718-A4A6-52FF-0770DDE1F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2805066"/>
            <a:ext cx="4895924" cy="3648121"/>
          </a:xfrm>
          <a:custGeom>
            <a:avLst/>
            <a:gdLst>
              <a:gd name="T0" fmla="*/ 6475 w 6475"/>
              <a:gd name="T1" fmla="*/ 1671 h 4824"/>
              <a:gd name="T2" fmla="*/ 6332 w 6475"/>
              <a:gd name="T3" fmla="*/ 2506 h 4824"/>
              <a:gd name="T4" fmla="*/ 6191 w 6475"/>
              <a:gd name="T5" fmla="*/ 3343 h 4824"/>
              <a:gd name="T6" fmla="*/ 5547 w 6475"/>
              <a:gd name="T7" fmla="*/ 3343 h 4824"/>
              <a:gd name="T8" fmla="*/ 5428 w 6475"/>
              <a:gd name="T9" fmla="*/ 2506 h 4824"/>
              <a:gd name="T10" fmla="*/ 5309 w 6475"/>
              <a:gd name="T11" fmla="*/ 1671 h 4824"/>
              <a:gd name="T12" fmla="*/ 5309 w 6475"/>
              <a:gd name="T13" fmla="*/ 835 h 4824"/>
              <a:gd name="T14" fmla="*/ 5309 w 6475"/>
              <a:gd name="T15" fmla="*/ 0 h 4824"/>
              <a:gd name="T16" fmla="*/ 5892 w 6475"/>
              <a:gd name="T17" fmla="*/ 0 h 4824"/>
              <a:gd name="T18" fmla="*/ 6475 w 6475"/>
              <a:gd name="T19" fmla="*/ 0 h 4824"/>
              <a:gd name="T20" fmla="*/ 6475 w 6475"/>
              <a:gd name="T21" fmla="*/ 835 h 4824"/>
              <a:gd name="T22" fmla="*/ 6475 w 6475"/>
              <a:gd name="T23" fmla="*/ 1671 h 4824"/>
              <a:gd name="T24" fmla="*/ 3041 w 6475"/>
              <a:gd name="T25" fmla="*/ 3007 h 4824"/>
              <a:gd name="T26" fmla="*/ 2742 w 6475"/>
              <a:gd name="T27" fmla="*/ 2147 h 4824"/>
              <a:gd name="T28" fmla="*/ 2444 w 6475"/>
              <a:gd name="T29" fmla="*/ 1289 h 4824"/>
              <a:gd name="T30" fmla="*/ 2145 w 6475"/>
              <a:gd name="T31" fmla="*/ 2147 h 4824"/>
              <a:gd name="T32" fmla="*/ 1847 w 6475"/>
              <a:gd name="T33" fmla="*/ 3007 h 4824"/>
              <a:gd name="T34" fmla="*/ 2444 w 6475"/>
              <a:gd name="T35" fmla="*/ 3007 h 4824"/>
              <a:gd name="T36" fmla="*/ 3041 w 6475"/>
              <a:gd name="T37" fmla="*/ 3007 h 4824"/>
              <a:gd name="T38" fmla="*/ 4887 w 6475"/>
              <a:gd name="T39" fmla="*/ 4824 h 4824"/>
              <a:gd name="T40" fmla="*/ 4278 w 6475"/>
              <a:gd name="T41" fmla="*/ 4824 h 4824"/>
              <a:gd name="T42" fmla="*/ 3671 w 6475"/>
              <a:gd name="T43" fmla="*/ 4824 h 4824"/>
              <a:gd name="T44" fmla="*/ 3375 w 6475"/>
              <a:gd name="T45" fmla="*/ 3971 h 4824"/>
              <a:gd name="T46" fmla="*/ 2444 w 6475"/>
              <a:gd name="T47" fmla="*/ 3971 h 4824"/>
              <a:gd name="T48" fmla="*/ 1513 w 6475"/>
              <a:gd name="T49" fmla="*/ 3971 h 4824"/>
              <a:gd name="T50" fmla="*/ 1216 w 6475"/>
              <a:gd name="T51" fmla="*/ 4824 h 4824"/>
              <a:gd name="T52" fmla="*/ 607 w 6475"/>
              <a:gd name="T53" fmla="*/ 4824 h 4824"/>
              <a:gd name="T54" fmla="*/ 0 w 6475"/>
              <a:gd name="T55" fmla="*/ 4824 h 4824"/>
              <a:gd name="T56" fmla="*/ 214 w 6475"/>
              <a:gd name="T57" fmla="*/ 4221 h 4824"/>
              <a:gd name="T58" fmla="*/ 427 w 6475"/>
              <a:gd name="T59" fmla="*/ 3618 h 4824"/>
              <a:gd name="T60" fmla="*/ 641 w 6475"/>
              <a:gd name="T61" fmla="*/ 3015 h 4824"/>
              <a:gd name="T62" fmla="*/ 856 w 6475"/>
              <a:gd name="T63" fmla="*/ 2412 h 4824"/>
              <a:gd name="T64" fmla="*/ 1070 w 6475"/>
              <a:gd name="T65" fmla="*/ 1809 h 4824"/>
              <a:gd name="T66" fmla="*/ 1285 w 6475"/>
              <a:gd name="T67" fmla="*/ 1206 h 4824"/>
              <a:gd name="T68" fmla="*/ 1499 w 6475"/>
              <a:gd name="T69" fmla="*/ 603 h 4824"/>
              <a:gd name="T70" fmla="*/ 1714 w 6475"/>
              <a:gd name="T71" fmla="*/ 0 h 4824"/>
              <a:gd name="T72" fmla="*/ 2443 w 6475"/>
              <a:gd name="T73" fmla="*/ 0 h 4824"/>
              <a:gd name="T74" fmla="*/ 3173 w 6475"/>
              <a:gd name="T75" fmla="*/ 0 h 4824"/>
              <a:gd name="T76" fmla="*/ 3387 w 6475"/>
              <a:gd name="T77" fmla="*/ 603 h 4824"/>
              <a:gd name="T78" fmla="*/ 3601 w 6475"/>
              <a:gd name="T79" fmla="*/ 1206 h 4824"/>
              <a:gd name="T80" fmla="*/ 3814 w 6475"/>
              <a:gd name="T81" fmla="*/ 1809 h 4824"/>
              <a:gd name="T82" fmla="*/ 4029 w 6475"/>
              <a:gd name="T83" fmla="*/ 2412 h 4824"/>
              <a:gd name="T84" fmla="*/ 4243 w 6475"/>
              <a:gd name="T85" fmla="*/ 3015 h 4824"/>
              <a:gd name="T86" fmla="*/ 4458 w 6475"/>
              <a:gd name="T87" fmla="*/ 3618 h 4824"/>
              <a:gd name="T88" fmla="*/ 4672 w 6475"/>
              <a:gd name="T89" fmla="*/ 4221 h 4824"/>
              <a:gd name="T90" fmla="*/ 4887 w 6475"/>
              <a:gd name="T91" fmla="*/ 4824 h 4824"/>
              <a:gd name="T92" fmla="*/ 5343 w 6475"/>
              <a:gd name="T93" fmla="*/ 4824 h 4824"/>
              <a:gd name="T94" fmla="*/ 5343 w 6475"/>
              <a:gd name="T95" fmla="*/ 4277 h 4824"/>
              <a:gd name="T96" fmla="*/ 5343 w 6475"/>
              <a:gd name="T97" fmla="*/ 3730 h 4824"/>
              <a:gd name="T98" fmla="*/ 5891 w 6475"/>
              <a:gd name="T99" fmla="*/ 3730 h 4824"/>
              <a:gd name="T100" fmla="*/ 6440 w 6475"/>
              <a:gd name="T101" fmla="*/ 3730 h 4824"/>
              <a:gd name="T102" fmla="*/ 6440 w 6475"/>
              <a:gd name="T103" fmla="*/ 4277 h 4824"/>
              <a:gd name="T104" fmla="*/ 6440 w 6475"/>
              <a:gd name="T105" fmla="*/ 4824 h 4824"/>
              <a:gd name="T106" fmla="*/ 5891 w 6475"/>
              <a:gd name="T107" fmla="*/ 4824 h 4824"/>
              <a:gd name="T108" fmla="*/ 5343 w 6475"/>
              <a:gd name="T109" fmla="*/ 482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75" h="4824">
                <a:moveTo>
                  <a:pt x="6475" y="1671"/>
                </a:moveTo>
                <a:lnTo>
                  <a:pt x="6332" y="2506"/>
                </a:lnTo>
                <a:lnTo>
                  <a:pt x="6191" y="3343"/>
                </a:lnTo>
                <a:lnTo>
                  <a:pt x="5547" y="3343"/>
                </a:lnTo>
                <a:lnTo>
                  <a:pt x="5428" y="2506"/>
                </a:lnTo>
                <a:lnTo>
                  <a:pt x="5309" y="1671"/>
                </a:lnTo>
                <a:lnTo>
                  <a:pt x="5309" y="835"/>
                </a:lnTo>
                <a:lnTo>
                  <a:pt x="5309" y="0"/>
                </a:lnTo>
                <a:lnTo>
                  <a:pt x="5892" y="0"/>
                </a:lnTo>
                <a:lnTo>
                  <a:pt x="6475" y="0"/>
                </a:lnTo>
                <a:lnTo>
                  <a:pt x="6475" y="835"/>
                </a:lnTo>
                <a:lnTo>
                  <a:pt x="6475" y="1671"/>
                </a:lnTo>
                <a:close/>
                <a:moveTo>
                  <a:pt x="3041" y="3007"/>
                </a:moveTo>
                <a:lnTo>
                  <a:pt x="2742" y="2147"/>
                </a:lnTo>
                <a:lnTo>
                  <a:pt x="2444" y="1289"/>
                </a:lnTo>
                <a:lnTo>
                  <a:pt x="2145" y="2147"/>
                </a:lnTo>
                <a:lnTo>
                  <a:pt x="1847" y="3007"/>
                </a:lnTo>
                <a:lnTo>
                  <a:pt x="2444" y="3007"/>
                </a:lnTo>
                <a:lnTo>
                  <a:pt x="3041" y="3007"/>
                </a:lnTo>
                <a:close/>
                <a:moveTo>
                  <a:pt x="4887" y="4824"/>
                </a:moveTo>
                <a:lnTo>
                  <a:pt x="4278" y="4824"/>
                </a:lnTo>
                <a:lnTo>
                  <a:pt x="3671" y="4824"/>
                </a:lnTo>
                <a:lnTo>
                  <a:pt x="3375" y="3971"/>
                </a:lnTo>
                <a:lnTo>
                  <a:pt x="2444" y="3971"/>
                </a:lnTo>
                <a:lnTo>
                  <a:pt x="1513" y="3971"/>
                </a:lnTo>
                <a:lnTo>
                  <a:pt x="1216" y="4824"/>
                </a:lnTo>
                <a:lnTo>
                  <a:pt x="607" y="4824"/>
                </a:lnTo>
                <a:lnTo>
                  <a:pt x="0" y="4824"/>
                </a:lnTo>
                <a:lnTo>
                  <a:pt x="214" y="4221"/>
                </a:lnTo>
                <a:lnTo>
                  <a:pt x="427" y="3618"/>
                </a:lnTo>
                <a:lnTo>
                  <a:pt x="641" y="3015"/>
                </a:lnTo>
                <a:lnTo>
                  <a:pt x="856" y="2412"/>
                </a:lnTo>
                <a:lnTo>
                  <a:pt x="1070" y="1809"/>
                </a:lnTo>
                <a:lnTo>
                  <a:pt x="1285" y="1206"/>
                </a:lnTo>
                <a:lnTo>
                  <a:pt x="1499" y="603"/>
                </a:lnTo>
                <a:lnTo>
                  <a:pt x="1714" y="0"/>
                </a:lnTo>
                <a:lnTo>
                  <a:pt x="2443" y="0"/>
                </a:lnTo>
                <a:lnTo>
                  <a:pt x="3173" y="0"/>
                </a:lnTo>
                <a:lnTo>
                  <a:pt x="3387" y="603"/>
                </a:lnTo>
                <a:lnTo>
                  <a:pt x="3601" y="1206"/>
                </a:lnTo>
                <a:lnTo>
                  <a:pt x="3814" y="1809"/>
                </a:lnTo>
                <a:lnTo>
                  <a:pt x="4029" y="2412"/>
                </a:lnTo>
                <a:lnTo>
                  <a:pt x="4243" y="3015"/>
                </a:lnTo>
                <a:lnTo>
                  <a:pt x="4458" y="3618"/>
                </a:lnTo>
                <a:lnTo>
                  <a:pt x="4672" y="4221"/>
                </a:lnTo>
                <a:lnTo>
                  <a:pt x="4887" y="4824"/>
                </a:lnTo>
                <a:close/>
                <a:moveTo>
                  <a:pt x="5343" y="4824"/>
                </a:moveTo>
                <a:lnTo>
                  <a:pt x="5343" y="4277"/>
                </a:lnTo>
                <a:lnTo>
                  <a:pt x="5343" y="3730"/>
                </a:lnTo>
                <a:lnTo>
                  <a:pt x="5891" y="3730"/>
                </a:lnTo>
                <a:lnTo>
                  <a:pt x="6440" y="3730"/>
                </a:lnTo>
                <a:lnTo>
                  <a:pt x="6440" y="4277"/>
                </a:lnTo>
                <a:lnTo>
                  <a:pt x="6440" y="4824"/>
                </a:lnTo>
                <a:lnTo>
                  <a:pt x="5891" y="4824"/>
                </a:lnTo>
                <a:lnTo>
                  <a:pt x="5343" y="4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FAC3-FDFD-0982-174D-64BFD817B0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456940-D26A-438E-A708-80A4FC128A37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F6814-EA9F-9642-988B-BA0DCA001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FCAF-E233-9309-B54B-CAB9B5DA07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FF82F-A665-CA7C-A4D9-281EBE1EA308}"/>
              </a:ext>
            </a:extLst>
          </p:cNvPr>
          <p:cNvSpPr txBox="1"/>
          <p:nvPr/>
        </p:nvSpPr>
        <p:spPr>
          <a:xfrm>
            <a:off x="6456040" y="2249172"/>
            <a:ext cx="1512168" cy="50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en-US" sz="3200" dirty="0">
                <a:latin typeface="+mj-lt"/>
              </a:rPr>
              <a:t>Kiitos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9F35130-809C-54C5-7E28-08465B7283F3}"/>
              </a:ext>
            </a:extLst>
          </p:cNvPr>
          <p:cNvSpPr txBox="1"/>
          <p:nvPr/>
        </p:nvSpPr>
        <p:spPr>
          <a:xfrm>
            <a:off x="6456040" y="2769778"/>
            <a:ext cx="143821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90000"/>
              </a:lnSpc>
              <a:spcBef>
                <a:spcPts val="800"/>
              </a:spcBef>
              <a:buFontTx/>
              <a:buNone/>
              <a:defRPr sz="3000" b="1" spc="-50" baseline="0">
                <a:latin typeface="+mj-lt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/>
            </a:lvl2pPr>
            <a:lvl3pPr marL="542925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3pPr>
            <a:lvl4pPr marL="8096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4pPr>
            <a:lvl5pPr marL="10763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5pPr>
            <a:lvl6pPr marL="13430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6pPr>
            <a:lvl7pPr marL="1619250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7pPr>
            <a:lvl8pPr marL="18859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8pPr>
            <a:lvl9pPr marL="21526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3200" dirty="0"/>
              <a:t>aalto.fi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389D5A-AB42-9199-44CF-9CEEAE533454}"/>
              </a:ext>
            </a:extLst>
          </p:cNvPr>
          <p:cNvCxnSpPr>
            <a:cxnSpLocks/>
          </p:cNvCxnSpPr>
          <p:nvPr/>
        </p:nvCxnSpPr>
        <p:spPr>
          <a:xfrm>
            <a:off x="6448576" y="2004866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32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4A4D6E-EA47-4FB6-4842-6266F7987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379A93-4718-A4A6-52FF-0770DDE1F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2805066"/>
            <a:ext cx="4895924" cy="3648121"/>
          </a:xfrm>
          <a:custGeom>
            <a:avLst/>
            <a:gdLst>
              <a:gd name="T0" fmla="*/ 6475 w 6475"/>
              <a:gd name="T1" fmla="*/ 1671 h 4824"/>
              <a:gd name="T2" fmla="*/ 6332 w 6475"/>
              <a:gd name="T3" fmla="*/ 2506 h 4824"/>
              <a:gd name="T4" fmla="*/ 6191 w 6475"/>
              <a:gd name="T5" fmla="*/ 3343 h 4824"/>
              <a:gd name="T6" fmla="*/ 5547 w 6475"/>
              <a:gd name="T7" fmla="*/ 3343 h 4824"/>
              <a:gd name="T8" fmla="*/ 5428 w 6475"/>
              <a:gd name="T9" fmla="*/ 2506 h 4824"/>
              <a:gd name="T10" fmla="*/ 5309 w 6475"/>
              <a:gd name="T11" fmla="*/ 1671 h 4824"/>
              <a:gd name="T12" fmla="*/ 5309 w 6475"/>
              <a:gd name="T13" fmla="*/ 835 h 4824"/>
              <a:gd name="T14" fmla="*/ 5309 w 6475"/>
              <a:gd name="T15" fmla="*/ 0 h 4824"/>
              <a:gd name="T16" fmla="*/ 5892 w 6475"/>
              <a:gd name="T17" fmla="*/ 0 h 4824"/>
              <a:gd name="T18" fmla="*/ 6475 w 6475"/>
              <a:gd name="T19" fmla="*/ 0 h 4824"/>
              <a:gd name="T20" fmla="*/ 6475 w 6475"/>
              <a:gd name="T21" fmla="*/ 835 h 4824"/>
              <a:gd name="T22" fmla="*/ 6475 w 6475"/>
              <a:gd name="T23" fmla="*/ 1671 h 4824"/>
              <a:gd name="T24" fmla="*/ 3041 w 6475"/>
              <a:gd name="T25" fmla="*/ 3007 h 4824"/>
              <a:gd name="T26" fmla="*/ 2742 w 6475"/>
              <a:gd name="T27" fmla="*/ 2147 h 4824"/>
              <a:gd name="T28" fmla="*/ 2444 w 6475"/>
              <a:gd name="T29" fmla="*/ 1289 h 4824"/>
              <a:gd name="T30" fmla="*/ 2145 w 6475"/>
              <a:gd name="T31" fmla="*/ 2147 h 4824"/>
              <a:gd name="T32" fmla="*/ 1847 w 6475"/>
              <a:gd name="T33" fmla="*/ 3007 h 4824"/>
              <a:gd name="T34" fmla="*/ 2444 w 6475"/>
              <a:gd name="T35" fmla="*/ 3007 h 4824"/>
              <a:gd name="T36" fmla="*/ 3041 w 6475"/>
              <a:gd name="T37" fmla="*/ 3007 h 4824"/>
              <a:gd name="T38" fmla="*/ 4887 w 6475"/>
              <a:gd name="T39" fmla="*/ 4824 h 4824"/>
              <a:gd name="T40" fmla="*/ 4278 w 6475"/>
              <a:gd name="T41" fmla="*/ 4824 h 4824"/>
              <a:gd name="T42" fmla="*/ 3671 w 6475"/>
              <a:gd name="T43" fmla="*/ 4824 h 4824"/>
              <a:gd name="T44" fmla="*/ 3375 w 6475"/>
              <a:gd name="T45" fmla="*/ 3971 h 4824"/>
              <a:gd name="T46" fmla="*/ 2444 w 6475"/>
              <a:gd name="T47" fmla="*/ 3971 h 4824"/>
              <a:gd name="T48" fmla="*/ 1513 w 6475"/>
              <a:gd name="T49" fmla="*/ 3971 h 4824"/>
              <a:gd name="T50" fmla="*/ 1216 w 6475"/>
              <a:gd name="T51" fmla="*/ 4824 h 4824"/>
              <a:gd name="T52" fmla="*/ 607 w 6475"/>
              <a:gd name="T53" fmla="*/ 4824 h 4824"/>
              <a:gd name="T54" fmla="*/ 0 w 6475"/>
              <a:gd name="T55" fmla="*/ 4824 h 4824"/>
              <a:gd name="T56" fmla="*/ 214 w 6475"/>
              <a:gd name="T57" fmla="*/ 4221 h 4824"/>
              <a:gd name="T58" fmla="*/ 427 w 6475"/>
              <a:gd name="T59" fmla="*/ 3618 h 4824"/>
              <a:gd name="T60" fmla="*/ 641 w 6475"/>
              <a:gd name="T61" fmla="*/ 3015 h 4824"/>
              <a:gd name="T62" fmla="*/ 856 w 6475"/>
              <a:gd name="T63" fmla="*/ 2412 h 4824"/>
              <a:gd name="T64" fmla="*/ 1070 w 6475"/>
              <a:gd name="T65" fmla="*/ 1809 h 4824"/>
              <a:gd name="T66" fmla="*/ 1285 w 6475"/>
              <a:gd name="T67" fmla="*/ 1206 h 4824"/>
              <a:gd name="T68" fmla="*/ 1499 w 6475"/>
              <a:gd name="T69" fmla="*/ 603 h 4824"/>
              <a:gd name="T70" fmla="*/ 1714 w 6475"/>
              <a:gd name="T71" fmla="*/ 0 h 4824"/>
              <a:gd name="T72" fmla="*/ 2443 w 6475"/>
              <a:gd name="T73" fmla="*/ 0 h 4824"/>
              <a:gd name="T74" fmla="*/ 3173 w 6475"/>
              <a:gd name="T75" fmla="*/ 0 h 4824"/>
              <a:gd name="T76" fmla="*/ 3387 w 6475"/>
              <a:gd name="T77" fmla="*/ 603 h 4824"/>
              <a:gd name="T78" fmla="*/ 3601 w 6475"/>
              <a:gd name="T79" fmla="*/ 1206 h 4824"/>
              <a:gd name="T80" fmla="*/ 3814 w 6475"/>
              <a:gd name="T81" fmla="*/ 1809 h 4824"/>
              <a:gd name="T82" fmla="*/ 4029 w 6475"/>
              <a:gd name="T83" fmla="*/ 2412 h 4824"/>
              <a:gd name="T84" fmla="*/ 4243 w 6475"/>
              <a:gd name="T85" fmla="*/ 3015 h 4824"/>
              <a:gd name="T86" fmla="*/ 4458 w 6475"/>
              <a:gd name="T87" fmla="*/ 3618 h 4824"/>
              <a:gd name="T88" fmla="*/ 4672 w 6475"/>
              <a:gd name="T89" fmla="*/ 4221 h 4824"/>
              <a:gd name="T90" fmla="*/ 4887 w 6475"/>
              <a:gd name="T91" fmla="*/ 4824 h 4824"/>
              <a:gd name="T92" fmla="*/ 5343 w 6475"/>
              <a:gd name="T93" fmla="*/ 4824 h 4824"/>
              <a:gd name="T94" fmla="*/ 5343 w 6475"/>
              <a:gd name="T95" fmla="*/ 4277 h 4824"/>
              <a:gd name="T96" fmla="*/ 5343 w 6475"/>
              <a:gd name="T97" fmla="*/ 3730 h 4824"/>
              <a:gd name="T98" fmla="*/ 5891 w 6475"/>
              <a:gd name="T99" fmla="*/ 3730 h 4824"/>
              <a:gd name="T100" fmla="*/ 6440 w 6475"/>
              <a:gd name="T101" fmla="*/ 3730 h 4824"/>
              <a:gd name="T102" fmla="*/ 6440 w 6475"/>
              <a:gd name="T103" fmla="*/ 4277 h 4824"/>
              <a:gd name="T104" fmla="*/ 6440 w 6475"/>
              <a:gd name="T105" fmla="*/ 4824 h 4824"/>
              <a:gd name="T106" fmla="*/ 5891 w 6475"/>
              <a:gd name="T107" fmla="*/ 4824 h 4824"/>
              <a:gd name="T108" fmla="*/ 5343 w 6475"/>
              <a:gd name="T109" fmla="*/ 4824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75" h="4824">
                <a:moveTo>
                  <a:pt x="6475" y="1671"/>
                </a:moveTo>
                <a:lnTo>
                  <a:pt x="6332" y="2506"/>
                </a:lnTo>
                <a:lnTo>
                  <a:pt x="6191" y="3343"/>
                </a:lnTo>
                <a:lnTo>
                  <a:pt x="5547" y="3343"/>
                </a:lnTo>
                <a:lnTo>
                  <a:pt x="5428" y="2506"/>
                </a:lnTo>
                <a:lnTo>
                  <a:pt x="5309" y="1671"/>
                </a:lnTo>
                <a:lnTo>
                  <a:pt x="5309" y="835"/>
                </a:lnTo>
                <a:lnTo>
                  <a:pt x="5309" y="0"/>
                </a:lnTo>
                <a:lnTo>
                  <a:pt x="5892" y="0"/>
                </a:lnTo>
                <a:lnTo>
                  <a:pt x="6475" y="0"/>
                </a:lnTo>
                <a:lnTo>
                  <a:pt x="6475" y="835"/>
                </a:lnTo>
                <a:lnTo>
                  <a:pt x="6475" y="1671"/>
                </a:lnTo>
                <a:close/>
                <a:moveTo>
                  <a:pt x="3041" y="3007"/>
                </a:moveTo>
                <a:lnTo>
                  <a:pt x="2742" y="2147"/>
                </a:lnTo>
                <a:lnTo>
                  <a:pt x="2444" y="1289"/>
                </a:lnTo>
                <a:lnTo>
                  <a:pt x="2145" y="2147"/>
                </a:lnTo>
                <a:lnTo>
                  <a:pt x="1847" y="3007"/>
                </a:lnTo>
                <a:lnTo>
                  <a:pt x="2444" y="3007"/>
                </a:lnTo>
                <a:lnTo>
                  <a:pt x="3041" y="3007"/>
                </a:lnTo>
                <a:close/>
                <a:moveTo>
                  <a:pt x="4887" y="4824"/>
                </a:moveTo>
                <a:lnTo>
                  <a:pt x="4278" y="4824"/>
                </a:lnTo>
                <a:lnTo>
                  <a:pt x="3671" y="4824"/>
                </a:lnTo>
                <a:lnTo>
                  <a:pt x="3375" y="3971"/>
                </a:lnTo>
                <a:lnTo>
                  <a:pt x="2444" y="3971"/>
                </a:lnTo>
                <a:lnTo>
                  <a:pt x="1513" y="3971"/>
                </a:lnTo>
                <a:lnTo>
                  <a:pt x="1216" y="4824"/>
                </a:lnTo>
                <a:lnTo>
                  <a:pt x="607" y="4824"/>
                </a:lnTo>
                <a:lnTo>
                  <a:pt x="0" y="4824"/>
                </a:lnTo>
                <a:lnTo>
                  <a:pt x="214" y="4221"/>
                </a:lnTo>
                <a:lnTo>
                  <a:pt x="427" y="3618"/>
                </a:lnTo>
                <a:lnTo>
                  <a:pt x="641" y="3015"/>
                </a:lnTo>
                <a:lnTo>
                  <a:pt x="856" y="2412"/>
                </a:lnTo>
                <a:lnTo>
                  <a:pt x="1070" y="1809"/>
                </a:lnTo>
                <a:lnTo>
                  <a:pt x="1285" y="1206"/>
                </a:lnTo>
                <a:lnTo>
                  <a:pt x="1499" y="603"/>
                </a:lnTo>
                <a:lnTo>
                  <a:pt x="1714" y="0"/>
                </a:lnTo>
                <a:lnTo>
                  <a:pt x="2443" y="0"/>
                </a:lnTo>
                <a:lnTo>
                  <a:pt x="3173" y="0"/>
                </a:lnTo>
                <a:lnTo>
                  <a:pt x="3387" y="603"/>
                </a:lnTo>
                <a:lnTo>
                  <a:pt x="3601" y="1206"/>
                </a:lnTo>
                <a:lnTo>
                  <a:pt x="3814" y="1809"/>
                </a:lnTo>
                <a:lnTo>
                  <a:pt x="4029" y="2412"/>
                </a:lnTo>
                <a:lnTo>
                  <a:pt x="4243" y="3015"/>
                </a:lnTo>
                <a:lnTo>
                  <a:pt x="4458" y="3618"/>
                </a:lnTo>
                <a:lnTo>
                  <a:pt x="4672" y="4221"/>
                </a:lnTo>
                <a:lnTo>
                  <a:pt x="4887" y="4824"/>
                </a:lnTo>
                <a:close/>
                <a:moveTo>
                  <a:pt x="5343" y="4824"/>
                </a:moveTo>
                <a:lnTo>
                  <a:pt x="5343" y="4277"/>
                </a:lnTo>
                <a:lnTo>
                  <a:pt x="5343" y="3730"/>
                </a:lnTo>
                <a:lnTo>
                  <a:pt x="5891" y="3730"/>
                </a:lnTo>
                <a:lnTo>
                  <a:pt x="6440" y="3730"/>
                </a:lnTo>
                <a:lnTo>
                  <a:pt x="6440" y="4277"/>
                </a:lnTo>
                <a:lnTo>
                  <a:pt x="6440" y="4824"/>
                </a:lnTo>
                <a:lnTo>
                  <a:pt x="5891" y="4824"/>
                </a:lnTo>
                <a:lnTo>
                  <a:pt x="5343" y="4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8E3E2-A6A7-5047-7F76-5A852C28CC12}"/>
              </a:ext>
            </a:extLst>
          </p:cNvPr>
          <p:cNvSpPr txBox="1"/>
          <p:nvPr/>
        </p:nvSpPr>
        <p:spPr>
          <a:xfrm>
            <a:off x="6456040" y="2249172"/>
            <a:ext cx="1512168" cy="50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+mj-lt"/>
              </a:rPr>
              <a:t>Kiitos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FAC3-FDFD-0982-174D-64BFD817B0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3072A6-172D-4F72-AEE9-619749FA081C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F6814-EA9F-9642-988B-BA0DCA001B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4FCAF-E233-9309-B54B-CAB9B5DA07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165C98D3-985C-5D09-0F62-234BE3AB58C3}"/>
              </a:ext>
            </a:extLst>
          </p:cNvPr>
          <p:cNvSpPr txBox="1"/>
          <p:nvPr/>
        </p:nvSpPr>
        <p:spPr>
          <a:xfrm>
            <a:off x="6456040" y="2769778"/>
            <a:ext cx="1438214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90000"/>
              </a:lnSpc>
              <a:spcBef>
                <a:spcPts val="800"/>
              </a:spcBef>
              <a:buFontTx/>
              <a:buNone/>
              <a:defRPr sz="3000" b="1" spc="-50" baseline="0">
                <a:latin typeface="+mj-lt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/>
            </a:lvl2pPr>
            <a:lvl3pPr marL="542925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3pPr>
            <a:lvl4pPr marL="8096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4pPr>
            <a:lvl5pPr marL="10763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5pPr>
            <a:lvl6pPr marL="1343025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6pPr>
            <a:lvl7pPr marL="1619250" indent="-27622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7pPr>
            <a:lvl8pPr marL="18859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8pPr>
            <a:lvl9pPr marL="2152650" indent="-2667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GB" sz="3200" dirty="0">
                <a:solidFill>
                  <a:schemeClr val="bg1"/>
                </a:solidFill>
              </a:rPr>
              <a:t>aalto.fi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981A1-63EF-5A62-16BF-911E556C4D71}"/>
              </a:ext>
            </a:extLst>
          </p:cNvPr>
          <p:cNvCxnSpPr>
            <a:cxnSpLocks/>
          </p:cNvCxnSpPr>
          <p:nvPr/>
        </p:nvCxnSpPr>
        <p:spPr>
          <a:xfrm>
            <a:off x="6448576" y="2004866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6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-NC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19FD-5263-4847-829D-96E8D0C809E5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728" y="6309320"/>
            <a:ext cx="6552728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703744" y="6093296"/>
            <a:ext cx="1871976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CC BY-NC 4.0 unless otherwise stated</a:t>
            </a:r>
            <a:endParaRPr lang="en-GB" sz="8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6A0EE7-1655-B8BB-A7A6-5A671F5AC35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504" y="6093296"/>
            <a:ext cx="360000" cy="360000"/>
          </a:xfrm>
          <a:prstGeom prst="rect">
            <a:avLst/>
          </a:prstGeom>
        </p:spPr>
      </p:pic>
      <p:sp>
        <p:nvSpPr>
          <p:cNvPr id="22" name="Freeform 49">
            <a:extLst>
              <a:ext uri="{FF2B5EF4-FFF2-40B4-BE49-F238E27FC236}">
                <a16:creationId xmlns:a16="http://schemas.microsoft.com/office/drawing/2014/main" id="{D92B8D80-A3B5-C03D-3779-65A6BB0E9F9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95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C-BY-SA 4.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7"/>
            <a:ext cx="9792468" cy="492443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429000"/>
            <a:ext cx="9792468" cy="492443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407368" y="2674624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CA1682D5-9875-6DFE-B1FA-F20EE13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0343-EADA-4887-AA02-2378265A9CF0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07BD9D2-D4DB-4F42-21C0-76A363F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Footer Placeholder 23">
            <a:extLst>
              <a:ext uri="{FF2B5EF4-FFF2-40B4-BE49-F238E27FC236}">
                <a16:creationId xmlns:a16="http://schemas.microsoft.com/office/drawing/2014/main" id="{FCC3E25D-5FFA-8583-6320-58A89111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728" y="6309320"/>
            <a:ext cx="6552728" cy="143869"/>
          </a:xfrm>
        </p:spPr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108979D-2C35-8DF7-C967-157BD0DD7F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56" y="6093296"/>
            <a:ext cx="360000" cy="360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1BC6918-6C5B-C3AF-A51B-FB591F80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8" y="6093296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5E044-ACE3-4A12-B709-E06CC826CC30}"/>
              </a:ext>
            </a:extLst>
          </p:cNvPr>
          <p:cNvSpPr txBox="1"/>
          <p:nvPr/>
        </p:nvSpPr>
        <p:spPr>
          <a:xfrm>
            <a:off x="1703744" y="6093296"/>
            <a:ext cx="1871976" cy="3600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Content is available under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effectLst/>
              </a:rPr>
              <a:t>CC BY-SA 4.0 unless otherwise stated</a:t>
            </a:r>
            <a:endParaRPr lang="en-GB" sz="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0491D6-8735-CD8F-1C61-5F39FCFAC6E9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464" y="6093296"/>
            <a:ext cx="360000" cy="360000"/>
          </a:xfrm>
          <a:prstGeom prst="rect">
            <a:avLst/>
          </a:prstGeom>
        </p:spPr>
      </p:pic>
      <p:sp>
        <p:nvSpPr>
          <p:cNvPr id="22" name="Freeform 49">
            <a:extLst>
              <a:ext uri="{FF2B5EF4-FFF2-40B4-BE49-F238E27FC236}">
                <a16:creationId xmlns:a16="http://schemas.microsoft.com/office/drawing/2014/main" id="{DED228C1-9E5F-11DB-95B7-744B4A6456D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89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12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D3C-0CC8-FE4E-F52B-53CE8B81A6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57A8D1-3024-4CCC-B02B-A596260BDB54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823F-DD19-8F3B-CB31-DC7AB7F7DD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50C0-8868-D9E3-6151-7FEB6CA03A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F43AFEF-6F99-2FB0-B183-EF54D30C1FC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8DCC-4AC7-C533-30A2-5C63D26BDB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699EC-DAF3-41A8-9DB3-1ACB498E958A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EA57-51F9-8677-BE77-6A173FB52A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89EB-5ECF-87F1-77A7-C15D7B25B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93D3FFFE-74D5-5830-0056-9B01490C4C2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0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CACCF6-B7F1-B81D-EB1E-E2F15D5314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429000"/>
            <a:ext cx="6096000" cy="3429000"/>
          </a:xfrm>
          <a:solidFill>
            <a:schemeClr val="bg2"/>
          </a:solidFill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dirty="0"/>
            </a:lvl1pPr>
          </a:lstStyle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i-FI" noProof="1"/>
              <a:t>Click icon to add image</a:t>
            </a:r>
            <a:br>
              <a:rPr lang="fi-FI" noProof="1"/>
            </a:br>
            <a:r>
              <a:rPr lang="fi-FI" noProof="1"/>
              <a:t>Fit the image to frame by choosing:</a:t>
            </a:r>
            <a:br>
              <a:rPr lang="fi-FI" noProof="1"/>
            </a:br>
            <a:r>
              <a:rPr lang="fi-FI" noProof="1"/>
              <a:t>crop&gt;fit / rajaa&gt;sovita</a:t>
            </a:r>
          </a:p>
          <a:p>
            <a:pPr marR="0" lvl="0" fontAlgn="auto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7C7DB-D21C-CF04-BEAE-6225DF214D5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275C4-164C-69B1-48F1-6ABBCFDD46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0676" y="1495871"/>
            <a:ext cx="5183337" cy="49244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Headline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5A747-631B-1133-C63C-B48ADA15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676" y="1988313"/>
            <a:ext cx="5183337" cy="98488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214FC4-D5E6-4BFF-BDD7-E1A5F00F21BF}"/>
              </a:ext>
            </a:extLst>
          </p:cNvPr>
          <p:cNvCxnSpPr>
            <a:cxnSpLocks/>
          </p:cNvCxnSpPr>
          <p:nvPr/>
        </p:nvCxnSpPr>
        <p:spPr>
          <a:xfrm>
            <a:off x="6600056" y="1233937"/>
            <a:ext cx="39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7816-46AF-EDE4-B973-3A70EF994B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71BE3B-8C4A-4766-9316-B4501E13B062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867-4E34-AE05-3565-F0277F6849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884A-89D7-C67B-7CC3-A45310410C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F14B6E0F-B4D7-8413-AFCB-C357A53B135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988" y="432000"/>
            <a:ext cx="2267827" cy="540000"/>
          </a:xfrm>
          <a:custGeom>
            <a:avLst/>
            <a:gdLst>
              <a:gd name="T0" fmla="*/ 1219 w 2608"/>
              <a:gd name="T1" fmla="*/ 224 h 1242"/>
              <a:gd name="T2" fmla="*/ 1240 w 2608"/>
              <a:gd name="T3" fmla="*/ 104 h 1242"/>
              <a:gd name="T4" fmla="*/ 1282 w 2608"/>
              <a:gd name="T5" fmla="*/ 272 h 1242"/>
              <a:gd name="T6" fmla="*/ 1449 w 2608"/>
              <a:gd name="T7" fmla="*/ 280 h 1242"/>
              <a:gd name="T8" fmla="*/ 1496 w 2608"/>
              <a:gd name="T9" fmla="*/ 302 h 1242"/>
              <a:gd name="T10" fmla="*/ 1594 w 2608"/>
              <a:gd name="T11" fmla="*/ 256 h 1242"/>
              <a:gd name="T12" fmla="*/ 1524 w 2608"/>
              <a:gd name="T13" fmla="*/ 154 h 1242"/>
              <a:gd name="T14" fmla="*/ 1743 w 2608"/>
              <a:gd name="T15" fmla="*/ 96 h 1242"/>
              <a:gd name="T16" fmla="*/ 1924 w 2608"/>
              <a:gd name="T17" fmla="*/ 0 h 1242"/>
              <a:gd name="T18" fmla="*/ 1964 w 2608"/>
              <a:gd name="T19" fmla="*/ 164 h 1242"/>
              <a:gd name="T20" fmla="*/ 2030 w 2608"/>
              <a:gd name="T21" fmla="*/ 333 h 1242"/>
              <a:gd name="T22" fmla="*/ 1999 w 2608"/>
              <a:gd name="T23" fmla="*/ 264 h 1242"/>
              <a:gd name="T24" fmla="*/ 2198 w 2608"/>
              <a:gd name="T25" fmla="*/ 304 h 1242"/>
              <a:gd name="T26" fmla="*/ 2177 w 2608"/>
              <a:gd name="T27" fmla="*/ 242 h 1242"/>
              <a:gd name="T28" fmla="*/ 2248 w 2608"/>
              <a:gd name="T29" fmla="*/ 0 h 1242"/>
              <a:gd name="T30" fmla="*/ 2324 w 2608"/>
              <a:gd name="T31" fmla="*/ 158 h 1242"/>
              <a:gd name="T32" fmla="*/ 2294 w 2608"/>
              <a:gd name="T33" fmla="*/ 294 h 1242"/>
              <a:gd name="T34" fmla="*/ 2292 w 2608"/>
              <a:gd name="T35" fmla="*/ 178 h 1242"/>
              <a:gd name="T36" fmla="*/ 2460 w 2608"/>
              <a:gd name="T37" fmla="*/ 276 h 1242"/>
              <a:gd name="T38" fmla="*/ 2513 w 2608"/>
              <a:gd name="T39" fmla="*/ 311 h 1242"/>
              <a:gd name="T40" fmla="*/ 2606 w 2608"/>
              <a:gd name="T41" fmla="*/ 248 h 1242"/>
              <a:gd name="T42" fmla="*/ 2537 w 2608"/>
              <a:gd name="T43" fmla="*/ 150 h 1242"/>
              <a:gd name="T44" fmla="*/ 1162 w 2608"/>
              <a:gd name="T45" fmla="*/ 627 h 1242"/>
              <a:gd name="T46" fmla="*/ 1228 w 2608"/>
              <a:gd name="T47" fmla="*/ 787 h 1242"/>
              <a:gd name="T48" fmla="*/ 1294 w 2608"/>
              <a:gd name="T49" fmla="*/ 667 h 1242"/>
              <a:gd name="T50" fmla="*/ 1264 w 2608"/>
              <a:gd name="T51" fmla="*/ 643 h 1242"/>
              <a:gd name="T52" fmla="*/ 1361 w 2608"/>
              <a:gd name="T53" fmla="*/ 611 h 1242"/>
              <a:gd name="T54" fmla="*/ 1405 w 2608"/>
              <a:gd name="T55" fmla="*/ 549 h 1242"/>
              <a:gd name="T56" fmla="*/ 1572 w 2608"/>
              <a:gd name="T57" fmla="*/ 623 h 1242"/>
              <a:gd name="T58" fmla="*/ 1536 w 2608"/>
              <a:gd name="T59" fmla="*/ 717 h 1242"/>
              <a:gd name="T60" fmla="*/ 1542 w 2608"/>
              <a:gd name="T61" fmla="*/ 589 h 1242"/>
              <a:gd name="T62" fmla="*/ 1718 w 2608"/>
              <a:gd name="T63" fmla="*/ 735 h 1242"/>
              <a:gd name="T64" fmla="*/ 1748 w 2608"/>
              <a:gd name="T65" fmla="*/ 467 h 1242"/>
              <a:gd name="T66" fmla="*/ 1803 w 2608"/>
              <a:gd name="T67" fmla="*/ 703 h 1242"/>
              <a:gd name="T68" fmla="*/ 1844 w 2608"/>
              <a:gd name="T69" fmla="*/ 733 h 1242"/>
              <a:gd name="T70" fmla="*/ 1858 w 2608"/>
              <a:gd name="T71" fmla="*/ 595 h 1242"/>
              <a:gd name="T72" fmla="*/ 1942 w 2608"/>
              <a:gd name="T73" fmla="*/ 737 h 1242"/>
              <a:gd name="T74" fmla="*/ 2067 w 2608"/>
              <a:gd name="T75" fmla="*/ 547 h 1242"/>
              <a:gd name="T76" fmla="*/ 2116 w 2608"/>
              <a:gd name="T77" fmla="*/ 747 h 1242"/>
              <a:gd name="T78" fmla="*/ 2145 w 2608"/>
              <a:gd name="T79" fmla="*/ 499 h 1242"/>
              <a:gd name="T80" fmla="*/ 2218 w 2608"/>
              <a:gd name="T81" fmla="*/ 767 h 1242"/>
              <a:gd name="T82" fmla="*/ 2270 w 2608"/>
              <a:gd name="T83" fmla="*/ 775 h 1242"/>
              <a:gd name="T84" fmla="*/ 2234 w 2608"/>
              <a:gd name="T85" fmla="*/ 683 h 1242"/>
              <a:gd name="T86" fmla="*/ 2395 w 2608"/>
              <a:gd name="T87" fmla="*/ 547 h 1242"/>
              <a:gd name="T88" fmla="*/ 2444 w 2608"/>
              <a:gd name="T89" fmla="*/ 747 h 1242"/>
              <a:gd name="T90" fmla="*/ 2508 w 2608"/>
              <a:gd name="T91" fmla="*/ 581 h 1242"/>
              <a:gd name="T92" fmla="*/ 2510 w 2608"/>
              <a:gd name="T93" fmla="*/ 621 h 1242"/>
              <a:gd name="T94" fmla="*/ 1186 w 2608"/>
              <a:gd name="T95" fmla="*/ 1022 h 1242"/>
              <a:gd name="T96" fmla="*/ 1229 w 2608"/>
              <a:gd name="T97" fmla="*/ 1190 h 1242"/>
              <a:gd name="T98" fmla="*/ 1212 w 2608"/>
              <a:gd name="T99" fmla="*/ 1186 h 1242"/>
              <a:gd name="T100" fmla="*/ 1457 w 2608"/>
              <a:gd name="T101" fmla="*/ 1104 h 1242"/>
              <a:gd name="T102" fmla="*/ 1593 w 2608"/>
              <a:gd name="T103" fmla="*/ 1012 h 1242"/>
              <a:gd name="T104" fmla="*/ 1599 w 2608"/>
              <a:gd name="T105" fmla="*/ 1228 h 1242"/>
              <a:gd name="T106" fmla="*/ 1638 w 2608"/>
              <a:gd name="T107" fmla="*/ 1196 h 1242"/>
              <a:gd name="T108" fmla="*/ 1640 w 2608"/>
              <a:gd name="T109" fmla="*/ 1068 h 1242"/>
              <a:gd name="T110" fmla="*/ 1682 w 2608"/>
              <a:gd name="T111" fmla="*/ 1242 h 1242"/>
              <a:gd name="T112" fmla="*/ 1835 w 2608"/>
              <a:gd name="T113" fmla="*/ 1104 h 1242"/>
              <a:gd name="T114" fmla="*/ 1960 w 2608"/>
              <a:gd name="T115" fmla="*/ 1002 h 1242"/>
              <a:gd name="T116" fmla="*/ 1968 w 2608"/>
              <a:gd name="T117" fmla="*/ 1120 h 1242"/>
              <a:gd name="T118" fmla="*/ 2094 w 2608"/>
              <a:gd name="T119" fmla="*/ 1214 h 1242"/>
              <a:gd name="T120" fmla="*/ 2097 w 2608"/>
              <a:gd name="T121" fmla="*/ 1158 h 1242"/>
              <a:gd name="T122" fmla="*/ 2251 w 2608"/>
              <a:gd name="T123" fmla="*/ 114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1242">
                <a:moveTo>
                  <a:pt x="821" y="439"/>
                </a:moveTo>
                <a:lnTo>
                  <a:pt x="785" y="865"/>
                </a:lnTo>
                <a:lnTo>
                  <a:pt x="704" y="865"/>
                </a:lnTo>
                <a:lnTo>
                  <a:pt x="674" y="439"/>
                </a:lnTo>
                <a:lnTo>
                  <a:pt x="674" y="16"/>
                </a:lnTo>
                <a:lnTo>
                  <a:pt x="821" y="16"/>
                </a:lnTo>
                <a:lnTo>
                  <a:pt x="821" y="439"/>
                </a:lnTo>
                <a:close/>
                <a:moveTo>
                  <a:pt x="1084" y="331"/>
                </a:moveTo>
                <a:lnTo>
                  <a:pt x="1048" y="331"/>
                </a:lnTo>
                <a:lnTo>
                  <a:pt x="1103" y="16"/>
                </a:lnTo>
                <a:lnTo>
                  <a:pt x="1146" y="16"/>
                </a:lnTo>
                <a:lnTo>
                  <a:pt x="1200" y="331"/>
                </a:lnTo>
                <a:lnTo>
                  <a:pt x="1165" y="331"/>
                </a:lnTo>
                <a:lnTo>
                  <a:pt x="1153" y="260"/>
                </a:lnTo>
                <a:lnTo>
                  <a:pt x="1096" y="260"/>
                </a:lnTo>
                <a:lnTo>
                  <a:pt x="1084" y="331"/>
                </a:lnTo>
                <a:close/>
                <a:moveTo>
                  <a:pt x="1105" y="208"/>
                </a:moveTo>
                <a:lnTo>
                  <a:pt x="1145" y="208"/>
                </a:lnTo>
                <a:lnTo>
                  <a:pt x="1125" y="88"/>
                </a:lnTo>
                <a:lnTo>
                  <a:pt x="1105" y="208"/>
                </a:lnTo>
                <a:close/>
                <a:moveTo>
                  <a:pt x="1252" y="335"/>
                </a:moveTo>
                <a:lnTo>
                  <a:pt x="1243" y="333"/>
                </a:lnTo>
                <a:lnTo>
                  <a:pt x="1240" y="333"/>
                </a:lnTo>
                <a:lnTo>
                  <a:pt x="1236" y="331"/>
                </a:lnTo>
                <a:lnTo>
                  <a:pt x="1229" y="325"/>
                </a:lnTo>
                <a:lnTo>
                  <a:pt x="1224" y="317"/>
                </a:lnTo>
                <a:lnTo>
                  <a:pt x="1221" y="313"/>
                </a:lnTo>
                <a:lnTo>
                  <a:pt x="1219" y="308"/>
                </a:lnTo>
                <a:lnTo>
                  <a:pt x="1217" y="302"/>
                </a:lnTo>
                <a:lnTo>
                  <a:pt x="1215" y="296"/>
                </a:lnTo>
                <a:lnTo>
                  <a:pt x="1214" y="290"/>
                </a:lnTo>
                <a:lnTo>
                  <a:pt x="1213" y="282"/>
                </a:lnTo>
                <a:lnTo>
                  <a:pt x="1213" y="274"/>
                </a:lnTo>
                <a:lnTo>
                  <a:pt x="1212" y="266"/>
                </a:lnTo>
                <a:lnTo>
                  <a:pt x="1213" y="252"/>
                </a:lnTo>
                <a:lnTo>
                  <a:pt x="1214" y="242"/>
                </a:lnTo>
                <a:lnTo>
                  <a:pt x="1216" y="232"/>
                </a:lnTo>
                <a:lnTo>
                  <a:pt x="1219" y="224"/>
                </a:lnTo>
                <a:lnTo>
                  <a:pt x="1222" y="216"/>
                </a:lnTo>
                <a:lnTo>
                  <a:pt x="1226" y="210"/>
                </a:lnTo>
                <a:lnTo>
                  <a:pt x="1230" y="206"/>
                </a:lnTo>
                <a:lnTo>
                  <a:pt x="1235" y="202"/>
                </a:lnTo>
                <a:lnTo>
                  <a:pt x="1240" y="198"/>
                </a:lnTo>
                <a:lnTo>
                  <a:pt x="1245" y="196"/>
                </a:lnTo>
                <a:lnTo>
                  <a:pt x="1257" y="192"/>
                </a:lnTo>
                <a:lnTo>
                  <a:pt x="1270" y="190"/>
                </a:lnTo>
                <a:lnTo>
                  <a:pt x="1275" y="188"/>
                </a:lnTo>
                <a:lnTo>
                  <a:pt x="1279" y="186"/>
                </a:lnTo>
                <a:lnTo>
                  <a:pt x="1281" y="184"/>
                </a:lnTo>
                <a:lnTo>
                  <a:pt x="1284" y="180"/>
                </a:lnTo>
                <a:lnTo>
                  <a:pt x="1285" y="176"/>
                </a:lnTo>
                <a:lnTo>
                  <a:pt x="1285" y="172"/>
                </a:lnTo>
                <a:lnTo>
                  <a:pt x="1285" y="164"/>
                </a:lnTo>
                <a:lnTo>
                  <a:pt x="1284" y="158"/>
                </a:lnTo>
                <a:lnTo>
                  <a:pt x="1283" y="152"/>
                </a:lnTo>
                <a:lnTo>
                  <a:pt x="1281" y="148"/>
                </a:lnTo>
                <a:lnTo>
                  <a:pt x="1278" y="144"/>
                </a:lnTo>
                <a:lnTo>
                  <a:pt x="1275" y="142"/>
                </a:lnTo>
                <a:lnTo>
                  <a:pt x="1272" y="140"/>
                </a:lnTo>
                <a:lnTo>
                  <a:pt x="1268" y="140"/>
                </a:lnTo>
                <a:lnTo>
                  <a:pt x="1264" y="140"/>
                </a:lnTo>
                <a:lnTo>
                  <a:pt x="1260" y="142"/>
                </a:lnTo>
                <a:lnTo>
                  <a:pt x="1256" y="144"/>
                </a:lnTo>
                <a:lnTo>
                  <a:pt x="1254" y="148"/>
                </a:lnTo>
                <a:lnTo>
                  <a:pt x="1251" y="152"/>
                </a:lnTo>
                <a:lnTo>
                  <a:pt x="1249" y="156"/>
                </a:lnTo>
                <a:lnTo>
                  <a:pt x="1248" y="162"/>
                </a:lnTo>
                <a:lnTo>
                  <a:pt x="1247" y="168"/>
                </a:lnTo>
                <a:lnTo>
                  <a:pt x="1217" y="162"/>
                </a:lnTo>
                <a:lnTo>
                  <a:pt x="1218" y="154"/>
                </a:lnTo>
                <a:lnTo>
                  <a:pt x="1219" y="148"/>
                </a:lnTo>
                <a:lnTo>
                  <a:pt x="1222" y="134"/>
                </a:lnTo>
                <a:lnTo>
                  <a:pt x="1227" y="122"/>
                </a:lnTo>
                <a:lnTo>
                  <a:pt x="1233" y="112"/>
                </a:lnTo>
                <a:lnTo>
                  <a:pt x="1237" y="106"/>
                </a:lnTo>
                <a:lnTo>
                  <a:pt x="1240" y="104"/>
                </a:lnTo>
                <a:lnTo>
                  <a:pt x="1242" y="102"/>
                </a:lnTo>
                <a:lnTo>
                  <a:pt x="1244" y="100"/>
                </a:lnTo>
                <a:lnTo>
                  <a:pt x="1249" y="98"/>
                </a:lnTo>
                <a:lnTo>
                  <a:pt x="1253" y="96"/>
                </a:lnTo>
                <a:lnTo>
                  <a:pt x="1258" y="94"/>
                </a:lnTo>
                <a:lnTo>
                  <a:pt x="1263" y="92"/>
                </a:lnTo>
                <a:lnTo>
                  <a:pt x="1268" y="92"/>
                </a:lnTo>
                <a:lnTo>
                  <a:pt x="1274" y="92"/>
                </a:lnTo>
                <a:lnTo>
                  <a:pt x="1281" y="94"/>
                </a:lnTo>
                <a:lnTo>
                  <a:pt x="1287" y="98"/>
                </a:lnTo>
                <a:lnTo>
                  <a:pt x="1292" y="100"/>
                </a:lnTo>
                <a:lnTo>
                  <a:pt x="1298" y="106"/>
                </a:lnTo>
                <a:lnTo>
                  <a:pt x="1303" y="112"/>
                </a:lnTo>
                <a:lnTo>
                  <a:pt x="1307" y="118"/>
                </a:lnTo>
                <a:lnTo>
                  <a:pt x="1311" y="126"/>
                </a:lnTo>
                <a:lnTo>
                  <a:pt x="1313" y="132"/>
                </a:lnTo>
                <a:lnTo>
                  <a:pt x="1314" y="136"/>
                </a:lnTo>
                <a:lnTo>
                  <a:pt x="1316" y="146"/>
                </a:lnTo>
                <a:lnTo>
                  <a:pt x="1317" y="158"/>
                </a:lnTo>
                <a:lnTo>
                  <a:pt x="1318" y="172"/>
                </a:lnTo>
                <a:lnTo>
                  <a:pt x="1318" y="331"/>
                </a:lnTo>
                <a:lnTo>
                  <a:pt x="1287" y="331"/>
                </a:lnTo>
                <a:lnTo>
                  <a:pt x="1287" y="298"/>
                </a:lnTo>
                <a:lnTo>
                  <a:pt x="1284" y="306"/>
                </a:lnTo>
                <a:lnTo>
                  <a:pt x="1281" y="313"/>
                </a:lnTo>
                <a:lnTo>
                  <a:pt x="1277" y="319"/>
                </a:lnTo>
                <a:lnTo>
                  <a:pt x="1273" y="325"/>
                </a:lnTo>
                <a:lnTo>
                  <a:pt x="1269" y="329"/>
                </a:lnTo>
                <a:lnTo>
                  <a:pt x="1266" y="331"/>
                </a:lnTo>
                <a:lnTo>
                  <a:pt x="1263" y="331"/>
                </a:lnTo>
                <a:lnTo>
                  <a:pt x="1258" y="333"/>
                </a:lnTo>
                <a:lnTo>
                  <a:pt x="1252" y="335"/>
                </a:lnTo>
                <a:close/>
                <a:moveTo>
                  <a:pt x="1261" y="290"/>
                </a:moveTo>
                <a:lnTo>
                  <a:pt x="1266" y="290"/>
                </a:lnTo>
                <a:lnTo>
                  <a:pt x="1271" y="288"/>
                </a:lnTo>
                <a:lnTo>
                  <a:pt x="1275" y="284"/>
                </a:lnTo>
                <a:lnTo>
                  <a:pt x="1279" y="278"/>
                </a:lnTo>
                <a:lnTo>
                  <a:pt x="1282" y="272"/>
                </a:lnTo>
                <a:lnTo>
                  <a:pt x="1284" y="264"/>
                </a:lnTo>
                <a:lnTo>
                  <a:pt x="1285" y="256"/>
                </a:lnTo>
                <a:lnTo>
                  <a:pt x="1285" y="246"/>
                </a:lnTo>
                <a:lnTo>
                  <a:pt x="1285" y="222"/>
                </a:lnTo>
                <a:lnTo>
                  <a:pt x="1283" y="224"/>
                </a:lnTo>
                <a:lnTo>
                  <a:pt x="1279" y="226"/>
                </a:lnTo>
                <a:lnTo>
                  <a:pt x="1271" y="230"/>
                </a:lnTo>
                <a:lnTo>
                  <a:pt x="1263" y="232"/>
                </a:lnTo>
                <a:lnTo>
                  <a:pt x="1255" y="236"/>
                </a:lnTo>
                <a:lnTo>
                  <a:pt x="1252" y="238"/>
                </a:lnTo>
                <a:lnTo>
                  <a:pt x="1249" y="242"/>
                </a:lnTo>
                <a:lnTo>
                  <a:pt x="1248" y="244"/>
                </a:lnTo>
                <a:lnTo>
                  <a:pt x="1247" y="246"/>
                </a:lnTo>
                <a:lnTo>
                  <a:pt x="1245" y="252"/>
                </a:lnTo>
                <a:lnTo>
                  <a:pt x="1244" y="256"/>
                </a:lnTo>
                <a:lnTo>
                  <a:pt x="1244" y="264"/>
                </a:lnTo>
                <a:lnTo>
                  <a:pt x="1244" y="270"/>
                </a:lnTo>
                <a:lnTo>
                  <a:pt x="1245" y="276"/>
                </a:lnTo>
                <a:lnTo>
                  <a:pt x="1246" y="280"/>
                </a:lnTo>
                <a:lnTo>
                  <a:pt x="1248" y="284"/>
                </a:lnTo>
                <a:lnTo>
                  <a:pt x="1251" y="286"/>
                </a:lnTo>
                <a:lnTo>
                  <a:pt x="1254" y="288"/>
                </a:lnTo>
                <a:lnTo>
                  <a:pt x="1257" y="290"/>
                </a:lnTo>
                <a:lnTo>
                  <a:pt x="1261" y="290"/>
                </a:lnTo>
                <a:close/>
                <a:moveTo>
                  <a:pt x="1378" y="331"/>
                </a:moveTo>
                <a:lnTo>
                  <a:pt x="1345" y="331"/>
                </a:lnTo>
                <a:lnTo>
                  <a:pt x="1345" y="16"/>
                </a:lnTo>
                <a:lnTo>
                  <a:pt x="1378" y="16"/>
                </a:lnTo>
                <a:lnTo>
                  <a:pt x="1378" y="331"/>
                </a:lnTo>
                <a:close/>
                <a:moveTo>
                  <a:pt x="1467" y="96"/>
                </a:moveTo>
                <a:lnTo>
                  <a:pt x="1467" y="144"/>
                </a:lnTo>
                <a:lnTo>
                  <a:pt x="1445" y="144"/>
                </a:lnTo>
                <a:lnTo>
                  <a:pt x="1445" y="258"/>
                </a:lnTo>
                <a:lnTo>
                  <a:pt x="1445" y="264"/>
                </a:lnTo>
                <a:lnTo>
                  <a:pt x="1445" y="270"/>
                </a:lnTo>
                <a:lnTo>
                  <a:pt x="1446" y="274"/>
                </a:lnTo>
                <a:lnTo>
                  <a:pt x="1448" y="276"/>
                </a:lnTo>
                <a:lnTo>
                  <a:pt x="1449" y="280"/>
                </a:lnTo>
                <a:lnTo>
                  <a:pt x="1451" y="280"/>
                </a:lnTo>
                <a:lnTo>
                  <a:pt x="1453" y="282"/>
                </a:lnTo>
                <a:lnTo>
                  <a:pt x="1456" y="282"/>
                </a:lnTo>
                <a:lnTo>
                  <a:pt x="1460" y="280"/>
                </a:lnTo>
                <a:lnTo>
                  <a:pt x="1464" y="280"/>
                </a:lnTo>
                <a:lnTo>
                  <a:pt x="1469" y="327"/>
                </a:lnTo>
                <a:lnTo>
                  <a:pt x="1462" y="331"/>
                </a:lnTo>
                <a:lnTo>
                  <a:pt x="1457" y="333"/>
                </a:lnTo>
                <a:lnTo>
                  <a:pt x="1451" y="333"/>
                </a:lnTo>
                <a:lnTo>
                  <a:pt x="1447" y="333"/>
                </a:lnTo>
                <a:lnTo>
                  <a:pt x="1443" y="333"/>
                </a:lnTo>
                <a:lnTo>
                  <a:pt x="1435" y="331"/>
                </a:lnTo>
                <a:lnTo>
                  <a:pt x="1428" y="325"/>
                </a:lnTo>
                <a:lnTo>
                  <a:pt x="1425" y="321"/>
                </a:lnTo>
                <a:lnTo>
                  <a:pt x="1423" y="317"/>
                </a:lnTo>
                <a:lnTo>
                  <a:pt x="1418" y="309"/>
                </a:lnTo>
                <a:lnTo>
                  <a:pt x="1416" y="304"/>
                </a:lnTo>
                <a:lnTo>
                  <a:pt x="1415" y="298"/>
                </a:lnTo>
                <a:lnTo>
                  <a:pt x="1413" y="290"/>
                </a:lnTo>
                <a:lnTo>
                  <a:pt x="1413" y="284"/>
                </a:lnTo>
                <a:lnTo>
                  <a:pt x="1412" y="276"/>
                </a:lnTo>
                <a:lnTo>
                  <a:pt x="1412" y="268"/>
                </a:lnTo>
                <a:lnTo>
                  <a:pt x="1412" y="144"/>
                </a:lnTo>
                <a:lnTo>
                  <a:pt x="1396" y="144"/>
                </a:lnTo>
                <a:lnTo>
                  <a:pt x="1396" y="96"/>
                </a:lnTo>
                <a:lnTo>
                  <a:pt x="1412" y="96"/>
                </a:lnTo>
                <a:lnTo>
                  <a:pt x="1412" y="40"/>
                </a:lnTo>
                <a:lnTo>
                  <a:pt x="1445" y="40"/>
                </a:lnTo>
                <a:lnTo>
                  <a:pt x="1445" y="96"/>
                </a:lnTo>
                <a:lnTo>
                  <a:pt x="1467" y="96"/>
                </a:lnTo>
                <a:close/>
                <a:moveTo>
                  <a:pt x="1539" y="335"/>
                </a:moveTo>
                <a:lnTo>
                  <a:pt x="1530" y="333"/>
                </a:lnTo>
                <a:lnTo>
                  <a:pt x="1526" y="333"/>
                </a:lnTo>
                <a:lnTo>
                  <a:pt x="1522" y="331"/>
                </a:lnTo>
                <a:lnTo>
                  <a:pt x="1514" y="327"/>
                </a:lnTo>
                <a:lnTo>
                  <a:pt x="1507" y="319"/>
                </a:lnTo>
                <a:lnTo>
                  <a:pt x="1501" y="311"/>
                </a:lnTo>
                <a:lnTo>
                  <a:pt x="1496" y="302"/>
                </a:lnTo>
                <a:lnTo>
                  <a:pt x="1491" y="290"/>
                </a:lnTo>
                <a:lnTo>
                  <a:pt x="1487" y="278"/>
                </a:lnTo>
                <a:lnTo>
                  <a:pt x="1484" y="264"/>
                </a:lnTo>
                <a:lnTo>
                  <a:pt x="1482" y="248"/>
                </a:lnTo>
                <a:lnTo>
                  <a:pt x="1481" y="232"/>
                </a:lnTo>
                <a:lnTo>
                  <a:pt x="1480" y="214"/>
                </a:lnTo>
                <a:lnTo>
                  <a:pt x="1481" y="196"/>
                </a:lnTo>
                <a:lnTo>
                  <a:pt x="1482" y="180"/>
                </a:lnTo>
                <a:lnTo>
                  <a:pt x="1483" y="172"/>
                </a:lnTo>
                <a:lnTo>
                  <a:pt x="1484" y="164"/>
                </a:lnTo>
                <a:lnTo>
                  <a:pt x="1487" y="150"/>
                </a:lnTo>
                <a:lnTo>
                  <a:pt x="1491" y="138"/>
                </a:lnTo>
                <a:lnTo>
                  <a:pt x="1496" y="126"/>
                </a:lnTo>
                <a:lnTo>
                  <a:pt x="1501" y="116"/>
                </a:lnTo>
                <a:lnTo>
                  <a:pt x="1507" y="108"/>
                </a:lnTo>
                <a:lnTo>
                  <a:pt x="1511" y="104"/>
                </a:lnTo>
                <a:lnTo>
                  <a:pt x="1514" y="102"/>
                </a:lnTo>
                <a:lnTo>
                  <a:pt x="1522" y="96"/>
                </a:lnTo>
                <a:lnTo>
                  <a:pt x="1526" y="94"/>
                </a:lnTo>
                <a:lnTo>
                  <a:pt x="1530" y="94"/>
                </a:lnTo>
                <a:lnTo>
                  <a:pt x="1539" y="92"/>
                </a:lnTo>
                <a:lnTo>
                  <a:pt x="1548" y="94"/>
                </a:lnTo>
                <a:lnTo>
                  <a:pt x="1552" y="94"/>
                </a:lnTo>
                <a:lnTo>
                  <a:pt x="1556" y="96"/>
                </a:lnTo>
                <a:lnTo>
                  <a:pt x="1563" y="102"/>
                </a:lnTo>
                <a:lnTo>
                  <a:pt x="1570" y="108"/>
                </a:lnTo>
                <a:lnTo>
                  <a:pt x="1576" y="116"/>
                </a:lnTo>
                <a:lnTo>
                  <a:pt x="1581" y="126"/>
                </a:lnTo>
                <a:lnTo>
                  <a:pt x="1586" y="138"/>
                </a:lnTo>
                <a:lnTo>
                  <a:pt x="1590" y="150"/>
                </a:lnTo>
                <a:lnTo>
                  <a:pt x="1592" y="158"/>
                </a:lnTo>
                <a:lnTo>
                  <a:pt x="1593" y="164"/>
                </a:lnTo>
                <a:lnTo>
                  <a:pt x="1595" y="180"/>
                </a:lnTo>
                <a:lnTo>
                  <a:pt x="1597" y="196"/>
                </a:lnTo>
                <a:lnTo>
                  <a:pt x="1597" y="214"/>
                </a:lnTo>
                <a:lnTo>
                  <a:pt x="1597" y="232"/>
                </a:lnTo>
                <a:lnTo>
                  <a:pt x="1595" y="248"/>
                </a:lnTo>
                <a:lnTo>
                  <a:pt x="1594" y="256"/>
                </a:lnTo>
                <a:lnTo>
                  <a:pt x="1593" y="264"/>
                </a:lnTo>
                <a:lnTo>
                  <a:pt x="1590" y="278"/>
                </a:lnTo>
                <a:lnTo>
                  <a:pt x="1586" y="290"/>
                </a:lnTo>
                <a:lnTo>
                  <a:pt x="1581" y="302"/>
                </a:lnTo>
                <a:lnTo>
                  <a:pt x="1576" y="311"/>
                </a:lnTo>
                <a:lnTo>
                  <a:pt x="1570" y="319"/>
                </a:lnTo>
                <a:lnTo>
                  <a:pt x="1567" y="323"/>
                </a:lnTo>
                <a:lnTo>
                  <a:pt x="1563" y="327"/>
                </a:lnTo>
                <a:lnTo>
                  <a:pt x="1556" y="331"/>
                </a:lnTo>
                <a:lnTo>
                  <a:pt x="1552" y="333"/>
                </a:lnTo>
                <a:lnTo>
                  <a:pt x="1548" y="333"/>
                </a:lnTo>
                <a:lnTo>
                  <a:pt x="1539" y="335"/>
                </a:lnTo>
                <a:close/>
                <a:moveTo>
                  <a:pt x="1539" y="286"/>
                </a:moveTo>
                <a:lnTo>
                  <a:pt x="1545" y="284"/>
                </a:lnTo>
                <a:lnTo>
                  <a:pt x="1547" y="282"/>
                </a:lnTo>
                <a:lnTo>
                  <a:pt x="1550" y="280"/>
                </a:lnTo>
                <a:lnTo>
                  <a:pt x="1552" y="278"/>
                </a:lnTo>
                <a:lnTo>
                  <a:pt x="1554" y="274"/>
                </a:lnTo>
                <a:lnTo>
                  <a:pt x="1556" y="270"/>
                </a:lnTo>
                <a:lnTo>
                  <a:pt x="1558" y="264"/>
                </a:lnTo>
                <a:lnTo>
                  <a:pt x="1560" y="254"/>
                </a:lnTo>
                <a:lnTo>
                  <a:pt x="1562" y="242"/>
                </a:lnTo>
                <a:lnTo>
                  <a:pt x="1563" y="228"/>
                </a:lnTo>
                <a:lnTo>
                  <a:pt x="1564" y="214"/>
                </a:lnTo>
                <a:lnTo>
                  <a:pt x="1563" y="200"/>
                </a:lnTo>
                <a:lnTo>
                  <a:pt x="1562" y="186"/>
                </a:lnTo>
                <a:lnTo>
                  <a:pt x="1560" y="174"/>
                </a:lnTo>
                <a:lnTo>
                  <a:pt x="1558" y="162"/>
                </a:lnTo>
                <a:lnTo>
                  <a:pt x="1556" y="158"/>
                </a:lnTo>
                <a:lnTo>
                  <a:pt x="1554" y="154"/>
                </a:lnTo>
                <a:lnTo>
                  <a:pt x="1550" y="148"/>
                </a:lnTo>
                <a:lnTo>
                  <a:pt x="1545" y="144"/>
                </a:lnTo>
                <a:lnTo>
                  <a:pt x="1539" y="142"/>
                </a:lnTo>
                <a:lnTo>
                  <a:pt x="1533" y="144"/>
                </a:lnTo>
                <a:lnTo>
                  <a:pt x="1531" y="146"/>
                </a:lnTo>
                <a:lnTo>
                  <a:pt x="1528" y="148"/>
                </a:lnTo>
                <a:lnTo>
                  <a:pt x="1526" y="150"/>
                </a:lnTo>
                <a:lnTo>
                  <a:pt x="1524" y="154"/>
                </a:lnTo>
                <a:lnTo>
                  <a:pt x="1522" y="158"/>
                </a:lnTo>
                <a:lnTo>
                  <a:pt x="1521" y="162"/>
                </a:lnTo>
                <a:lnTo>
                  <a:pt x="1517" y="174"/>
                </a:lnTo>
                <a:lnTo>
                  <a:pt x="1515" y="186"/>
                </a:lnTo>
                <a:lnTo>
                  <a:pt x="1514" y="200"/>
                </a:lnTo>
                <a:lnTo>
                  <a:pt x="1513" y="214"/>
                </a:lnTo>
                <a:lnTo>
                  <a:pt x="1514" y="228"/>
                </a:lnTo>
                <a:lnTo>
                  <a:pt x="1515" y="242"/>
                </a:lnTo>
                <a:lnTo>
                  <a:pt x="1517" y="254"/>
                </a:lnTo>
                <a:lnTo>
                  <a:pt x="1521" y="264"/>
                </a:lnTo>
                <a:lnTo>
                  <a:pt x="1521" y="268"/>
                </a:lnTo>
                <a:lnTo>
                  <a:pt x="1522" y="270"/>
                </a:lnTo>
                <a:lnTo>
                  <a:pt x="1524" y="274"/>
                </a:lnTo>
                <a:lnTo>
                  <a:pt x="1528" y="280"/>
                </a:lnTo>
                <a:lnTo>
                  <a:pt x="1533" y="284"/>
                </a:lnTo>
                <a:lnTo>
                  <a:pt x="1539" y="286"/>
                </a:lnTo>
                <a:close/>
                <a:moveTo>
                  <a:pt x="1695" y="228"/>
                </a:moveTo>
                <a:lnTo>
                  <a:pt x="1623" y="228"/>
                </a:lnTo>
                <a:lnTo>
                  <a:pt x="1623" y="176"/>
                </a:lnTo>
                <a:lnTo>
                  <a:pt x="1695" y="176"/>
                </a:lnTo>
                <a:lnTo>
                  <a:pt x="1695" y="228"/>
                </a:lnTo>
                <a:close/>
                <a:moveTo>
                  <a:pt x="1738" y="419"/>
                </a:moveTo>
                <a:lnTo>
                  <a:pt x="1732" y="419"/>
                </a:lnTo>
                <a:lnTo>
                  <a:pt x="1726" y="417"/>
                </a:lnTo>
                <a:lnTo>
                  <a:pt x="1721" y="415"/>
                </a:lnTo>
                <a:lnTo>
                  <a:pt x="1717" y="411"/>
                </a:lnTo>
                <a:lnTo>
                  <a:pt x="1725" y="363"/>
                </a:lnTo>
                <a:lnTo>
                  <a:pt x="1729" y="365"/>
                </a:lnTo>
                <a:lnTo>
                  <a:pt x="1733" y="367"/>
                </a:lnTo>
                <a:lnTo>
                  <a:pt x="1736" y="367"/>
                </a:lnTo>
                <a:lnTo>
                  <a:pt x="1739" y="365"/>
                </a:lnTo>
                <a:lnTo>
                  <a:pt x="1742" y="363"/>
                </a:lnTo>
                <a:lnTo>
                  <a:pt x="1745" y="359"/>
                </a:lnTo>
                <a:lnTo>
                  <a:pt x="1747" y="355"/>
                </a:lnTo>
                <a:lnTo>
                  <a:pt x="1749" y="347"/>
                </a:lnTo>
                <a:lnTo>
                  <a:pt x="1751" y="337"/>
                </a:lnTo>
                <a:lnTo>
                  <a:pt x="1708" y="96"/>
                </a:lnTo>
                <a:lnTo>
                  <a:pt x="1743" y="96"/>
                </a:lnTo>
                <a:lnTo>
                  <a:pt x="1767" y="268"/>
                </a:lnTo>
                <a:lnTo>
                  <a:pt x="1793" y="96"/>
                </a:lnTo>
                <a:lnTo>
                  <a:pt x="1827" y="96"/>
                </a:lnTo>
                <a:lnTo>
                  <a:pt x="1782" y="355"/>
                </a:lnTo>
                <a:lnTo>
                  <a:pt x="1779" y="369"/>
                </a:lnTo>
                <a:lnTo>
                  <a:pt x="1775" y="381"/>
                </a:lnTo>
                <a:lnTo>
                  <a:pt x="1773" y="387"/>
                </a:lnTo>
                <a:lnTo>
                  <a:pt x="1771" y="393"/>
                </a:lnTo>
                <a:lnTo>
                  <a:pt x="1766" y="401"/>
                </a:lnTo>
                <a:lnTo>
                  <a:pt x="1764" y="405"/>
                </a:lnTo>
                <a:lnTo>
                  <a:pt x="1761" y="409"/>
                </a:lnTo>
                <a:lnTo>
                  <a:pt x="1754" y="415"/>
                </a:lnTo>
                <a:lnTo>
                  <a:pt x="1750" y="417"/>
                </a:lnTo>
                <a:lnTo>
                  <a:pt x="1746" y="417"/>
                </a:lnTo>
                <a:lnTo>
                  <a:pt x="1738" y="419"/>
                </a:lnTo>
                <a:close/>
                <a:moveTo>
                  <a:pt x="1877" y="331"/>
                </a:moveTo>
                <a:lnTo>
                  <a:pt x="1844" y="331"/>
                </a:lnTo>
                <a:lnTo>
                  <a:pt x="1844" y="16"/>
                </a:lnTo>
                <a:lnTo>
                  <a:pt x="1877" y="16"/>
                </a:lnTo>
                <a:lnTo>
                  <a:pt x="1877" y="331"/>
                </a:lnTo>
                <a:close/>
                <a:moveTo>
                  <a:pt x="1920" y="66"/>
                </a:moveTo>
                <a:lnTo>
                  <a:pt x="1917" y="64"/>
                </a:lnTo>
                <a:lnTo>
                  <a:pt x="1914" y="62"/>
                </a:lnTo>
                <a:lnTo>
                  <a:pt x="1911" y="60"/>
                </a:lnTo>
                <a:lnTo>
                  <a:pt x="1908" y="56"/>
                </a:lnTo>
                <a:lnTo>
                  <a:pt x="1906" y="50"/>
                </a:lnTo>
                <a:lnTo>
                  <a:pt x="1904" y="44"/>
                </a:lnTo>
                <a:lnTo>
                  <a:pt x="1903" y="38"/>
                </a:lnTo>
                <a:lnTo>
                  <a:pt x="1903" y="32"/>
                </a:lnTo>
                <a:lnTo>
                  <a:pt x="1903" y="26"/>
                </a:lnTo>
                <a:lnTo>
                  <a:pt x="1904" y="20"/>
                </a:lnTo>
                <a:lnTo>
                  <a:pt x="1906" y="14"/>
                </a:lnTo>
                <a:lnTo>
                  <a:pt x="1908" y="8"/>
                </a:lnTo>
                <a:lnTo>
                  <a:pt x="1911" y="4"/>
                </a:lnTo>
                <a:lnTo>
                  <a:pt x="1914" y="2"/>
                </a:lnTo>
                <a:lnTo>
                  <a:pt x="1917" y="0"/>
                </a:lnTo>
                <a:lnTo>
                  <a:pt x="1920" y="0"/>
                </a:lnTo>
                <a:lnTo>
                  <a:pt x="1924" y="0"/>
                </a:lnTo>
                <a:lnTo>
                  <a:pt x="1927" y="2"/>
                </a:lnTo>
                <a:lnTo>
                  <a:pt x="1930" y="4"/>
                </a:lnTo>
                <a:lnTo>
                  <a:pt x="1933" y="8"/>
                </a:lnTo>
                <a:lnTo>
                  <a:pt x="1935" y="14"/>
                </a:lnTo>
                <a:lnTo>
                  <a:pt x="1937" y="20"/>
                </a:lnTo>
                <a:lnTo>
                  <a:pt x="1938" y="26"/>
                </a:lnTo>
                <a:lnTo>
                  <a:pt x="1938" y="32"/>
                </a:lnTo>
                <a:lnTo>
                  <a:pt x="1938" y="38"/>
                </a:lnTo>
                <a:lnTo>
                  <a:pt x="1937" y="44"/>
                </a:lnTo>
                <a:lnTo>
                  <a:pt x="1935" y="50"/>
                </a:lnTo>
                <a:lnTo>
                  <a:pt x="1933" y="56"/>
                </a:lnTo>
                <a:lnTo>
                  <a:pt x="1930" y="60"/>
                </a:lnTo>
                <a:lnTo>
                  <a:pt x="1927" y="62"/>
                </a:lnTo>
                <a:lnTo>
                  <a:pt x="1924" y="64"/>
                </a:lnTo>
                <a:lnTo>
                  <a:pt x="1920" y="66"/>
                </a:lnTo>
                <a:close/>
                <a:moveTo>
                  <a:pt x="1904" y="96"/>
                </a:moveTo>
                <a:lnTo>
                  <a:pt x="1937" y="96"/>
                </a:lnTo>
                <a:lnTo>
                  <a:pt x="1937" y="331"/>
                </a:lnTo>
                <a:lnTo>
                  <a:pt x="1904" y="331"/>
                </a:lnTo>
                <a:lnTo>
                  <a:pt x="1904" y="96"/>
                </a:lnTo>
                <a:close/>
                <a:moveTo>
                  <a:pt x="2018" y="335"/>
                </a:moveTo>
                <a:lnTo>
                  <a:pt x="2009" y="333"/>
                </a:lnTo>
                <a:lnTo>
                  <a:pt x="2005" y="333"/>
                </a:lnTo>
                <a:lnTo>
                  <a:pt x="2001" y="331"/>
                </a:lnTo>
                <a:lnTo>
                  <a:pt x="1993" y="327"/>
                </a:lnTo>
                <a:lnTo>
                  <a:pt x="1987" y="319"/>
                </a:lnTo>
                <a:lnTo>
                  <a:pt x="1981" y="311"/>
                </a:lnTo>
                <a:lnTo>
                  <a:pt x="1975" y="302"/>
                </a:lnTo>
                <a:lnTo>
                  <a:pt x="1970" y="290"/>
                </a:lnTo>
                <a:lnTo>
                  <a:pt x="1967" y="278"/>
                </a:lnTo>
                <a:lnTo>
                  <a:pt x="1964" y="264"/>
                </a:lnTo>
                <a:lnTo>
                  <a:pt x="1961" y="248"/>
                </a:lnTo>
                <a:lnTo>
                  <a:pt x="1960" y="232"/>
                </a:lnTo>
                <a:lnTo>
                  <a:pt x="1960" y="214"/>
                </a:lnTo>
                <a:lnTo>
                  <a:pt x="1960" y="196"/>
                </a:lnTo>
                <a:lnTo>
                  <a:pt x="1961" y="180"/>
                </a:lnTo>
                <a:lnTo>
                  <a:pt x="1962" y="172"/>
                </a:lnTo>
                <a:lnTo>
                  <a:pt x="1964" y="164"/>
                </a:lnTo>
                <a:lnTo>
                  <a:pt x="1967" y="150"/>
                </a:lnTo>
                <a:lnTo>
                  <a:pt x="1970" y="138"/>
                </a:lnTo>
                <a:lnTo>
                  <a:pt x="1975" y="126"/>
                </a:lnTo>
                <a:lnTo>
                  <a:pt x="1981" y="116"/>
                </a:lnTo>
                <a:lnTo>
                  <a:pt x="1987" y="108"/>
                </a:lnTo>
                <a:lnTo>
                  <a:pt x="1990" y="104"/>
                </a:lnTo>
                <a:lnTo>
                  <a:pt x="1993" y="102"/>
                </a:lnTo>
                <a:lnTo>
                  <a:pt x="2001" y="96"/>
                </a:lnTo>
                <a:lnTo>
                  <a:pt x="2005" y="94"/>
                </a:lnTo>
                <a:lnTo>
                  <a:pt x="2009" y="94"/>
                </a:lnTo>
                <a:lnTo>
                  <a:pt x="2018" y="92"/>
                </a:lnTo>
                <a:lnTo>
                  <a:pt x="2026" y="94"/>
                </a:lnTo>
                <a:lnTo>
                  <a:pt x="2030" y="94"/>
                </a:lnTo>
                <a:lnTo>
                  <a:pt x="2034" y="96"/>
                </a:lnTo>
                <a:lnTo>
                  <a:pt x="2042" y="102"/>
                </a:lnTo>
                <a:lnTo>
                  <a:pt x="2048" y="108"/>
                </a:lnTo>
                <a:lnTo>
                  <a:pt x="2055" y="116"/>
                </a:lnTo>
                <a:lnTo>
                  <a:pt x="2060" y="126"/>
                </a:lnTo>
                <a:lnTo>
                  <a:pt x="2065" y="138"/>
                </a:lnTo>
                <a:lnTo>
                  <a:pt x="2068" y="150"/>
                </a:lnTo>
                <a:lnTo>
                  <a:pt x="2070" y="158"/>
                </a:lnTo>
                <a:lnTo>
                  <a:pt x="2072" y="164"/>
                </a:lnTo>
                <a:lnTo>
                  <a:pt x="2074" y="180"/>
                </a:lnTo>
                <a:lnTo>
                  <a:pt x="2075" y="196"/>
                </a:lnTo>
                <a:lnTo>
                  <a:pt x="2076" y="214"/>
                </a:lnTo>
                <a:lnTo>
                  <a:pt x="2075" y="232"/>
                </a:lnTo>
                <a:lnTo>
                  <a:pt x="2074" y="248"/>
                </a:lnTo>
                <a:lnTo>
                  <a:pt x="2073" y="256"/>
                </a:lnTo>
                <a:lnTo>
                  <a:pt x="2072" y="264"/>
                </a:lnTo>
                <a:lnTo>
                  <a:pt x="2068" y="278"/>
                </a:lnTo>
                <a:lnTo>
                  <a:pt x="2065" y="290"/>
                </a:lnTo>
                <a:lnTo>
                  <a:pt x="2060" y="302"/>
                </a:lnTo>
                <a:lnTo>
                  <a:pt x="2055" y="311"/>
                </a:lnTo>
                <a:lnTo>
                  <a:pt x="2048" y="319"/>
                </a:lnTo>
                <a:lnTo>
                  <a:pt x="2045" y="323"/>
                </a:lnTo>
                <a:lnTo>
                  <a:pt x="2042" y="327"/>
                </a:lnTo>
                <a:lnTo>
                  <a:pt x="2034" y="331"/>
                </a:lnTo>
                <a:lnTo>
                  <a:pt x="2030" y="333"/>
                </a:lnTo>
                <a:lnTo>
                  <a:pt x="2026" y="333"/>
                </a:lnTo>
                <a:lnTo>
                  <a:pt x="2018" y="335"/>
                </a:lnTo>
                <a:close/>
                <a:moveTo>
                  <a:pt x="2018" y="286"/>
                </a:moveTo>
                <a:lnTo>
                  <a:pt x="2023" y="284"/>
                </a:lnTo>
                <a:lnTo>
                  <a:pt x="2026" y="282"/>
                </a:lnTo>
                <a:lnTo>
                  <a:pt x="2028" y="280"/>
                </a:lnTo>
                <a:lnTo>
                  <a:pt x="2031" y="278"/>
                </a:lnTo>
                <a:lnTo>
                  <a:pt x="2033" y="274"/>
                </a:lnTo>
                <a:lnTo>
                  <a:pt x="2034" y="270"/>
                </a:lnTo>
                <a:lnTo>
                  <a:pt x="2036" y="264"/>
                </a:lnTo>
                <a:lnTo>
                  <a:pt x="2039" y="254"/>
                </a:lnTo>
                <a:lnTo>
                  <a:pt x="2041" y="242"/>
                </a:lnTo>
                <a:lnTo>
                  <a:pt x="2042" y="228"/>
                </a:lnTo>
                <a:lnTo>
                  <a:pt x="2042" y="214"/>
                </a:lnTo>
                <a:lnTo>
                  <a:pt x="2042" y="200"/>
                </a:lnTo>
                <a:lnTo>
                  <a:pt x="2041" y="186"/>
                </a:lnTo>
                <a:lnTo>
                  <a:pt x="2039" y="174"/>
                </a:lnTo>
                <a:lnTo>
                  <a:pt x="2036" y="162"/>
                </a:lnTo>
                <a:lnTo>
                  <a:pt x="2034" y="158"/>
                </a:lnTo>
                <a:lnTo>
                  <a:pt x="2033" y="154"/>
                </a:lnTo>
                <a:lnTo>
                  <a:pt x="2028" y="148"/>
                </a:lnTo>
                <a:lnTo>
                  <a:pt x="2023" y="144"/>
                </a:lnTo>
                <a:lnTo>
                  <a:pt x="2018" y="142"/>
                </a:lnTo>
                <a:lnTo>
                  <a:pt x="2012" y="144"/>
                </a:lnTo>
                <a:lnTo>
                  <a:pt x="2009" y="146"/>
                </a:lnTo>
                <a:lnTo>
                  <a:pt x="2007" y="148"/>
                </a:lnTo>
                <a:lnTo>
                  <a:pt x="2005" y="150"/>
                </a:lnTo>
                <a:lnTo>
                  <a:pt x="2003" y="154"/>
                </a:lnTo>
                <a:lnTo>
                  <a:pt x="2001" y="158"/>
                </a:lnTo>
                <a:lnTo>
                  <a:pt x="1999" y="162"/>
                </a:lnTo>
                <a:lnTo>
                  <a:pt x="1996" y="174"/>
                </a:lnTo>
                <a:lnTo>
                  <a:pt x="1994" y="186"/>
                </a:lnTo>
                <a:lnTo>
                  <a:pt x="1993" y="200"/>
                </a:lnTo>
                <a:lnTo>
                  <a:pt x="1993" y="214"/>
                </a:lnTo>
                <a:lnTo>
                  <a:pt x="1993" y="228"/>
                </a:lnTo>
                <a:lnTo>
                  <a:pt x="1994" y="242"/>
                </a:lnTo>
                <a:lnTo>
                  <a:pt x="1996" y="254"/>
                </a:lnTo>
                <a:lnTo>
                  <a:pt x="1999" y="264"/>
                </a:lnTo>
                <a:lnTo>
                  <a:pt x="2000" y="268"/>
                </a:lnTo>
                <a:lnTo>
                  <a:pt x="2001" y="270"/>
                </a:lnTo>
                <a:lnTo>
                  <a:pt x="2003" y="274"/>
                </a:lnTo>
                <a:lnTo>
                  <a:pt x="2007" y="280"/>
                </a:lnTo>
                <a:lnTo>
                  <a:pt x="2012" y="284"/>
                </a:lnTo>
                <a:lnTo>
                  <a:pt x="2018" y="286"/>
                </a:lnTo>
                <a:close/>
                <a:moveTo>
                  <a:pt x="2097" y="419"/>
                </a:moveTo>
                <a:lnTo>
                  <a:pt x="2097" y="96"/>
                </a:lnTo>
                <a:lnTo>
                  <a:pt x="2130" y="96"/>
                </a:lnTo>
                <a:lnTo>
                  <a:pt x="2130" y="136"/>
                </a:lnTo>
                <a:lnTo>
                  <a:pt x="2134" y="126"/>
                </a:lnTo>
                <a:lnTo>
                  <a:pt x="2137" y="116"/>
                </a:lnTo>
                <a:lnTo>
                  <a:pt x="2140" y="110"/>
                </a:lnTo>
                <a:lnTo>
                  <a:pt x="2142" y="106"/>
                </a:lnTo>
                <a:lnTo>
                  <a:pt x="2148" y="100"/>
                </a:lnTo>
                <a:lnTo>
                  <a:pt x="2152" y="96"/>
                </a:lnTo>
                <a:lnTo>
                  <a:pt x="2156" y="94"/>
                </a:lnTo>
                <a:lnTo>
                  <a:pt x="2160" y="92"/>
                </a:lnTo>
                <a:lnTo>
                  <a:pt x="2165" y="92"/>
                </a:lnTo>
                <a:lnTo>
                  <a:pt x="2171" y="94"/>
                </a:lnTo>
                <a:lnTo>
                  <a:pt x="2177" y="96"/>
                </a:lnTo>
                <a:lnTo>
                  <a:pt x="2183" y="100"/>
                </a:lnTo>
                <a:lnTo>
                  <a:pt x="2186" y="102"/>
                </a:lnTo>
                <a:lnTo>
                  <a:pt x="2188" y="106"/>
                </a:lnTo>
                <a:lnTo>
                  <a:pt x="2193" y="114"/>
                </a:lnTo>
                <a:lnTo>
                  <a:pt x="2198" y="122"/>
                </a:lnTo>
                <a:lnTo>
                  <a:pt x="2202" y="134"/>
                </a:lnTo>
                <a:lnTo>
                  <a:pt x="2206" y="146"/>
                </a:lnTo>
                <a:lnTo>
                  <a:pt x="2209" y="160"/>
                </a:lnTo>
                <a:lnTo>
                  <a:pt x="2211" y="176"/>
                </a:lnTo>
                <a:lnTo>
                  <a:pt x="2212" y="194"/>
                </a:lnTo>
                <a:lnTo>
                  <a:pt x="2212" y="214"/>
                </a:lnTo>
                <a:lnTo>
                  <a:pt x="2212" y="232"/>
                </a:lnTo>
                <a:lnTo>
                  <a:pt x="2211" y="250"/>
                </a:lnTo>
                <a:lnTo>
                  <a:pt x="2209" y="266"/>
                </a:lnTo>
                <a:lnTo>
                  <a:pt x="2206" y="280"/>
                </a:lnTo>
                <a:lnTo>
                  <a:pt x="2202" y="292"/>
                </a:lnTo>
                <a:lnTo>
                  <a:pt x="2198" y="304"/>
                </a:lnTo>
                <a:lnTo>
                  <a:pt x="2194" y="313"/>
                </a:lnTo>
                <a:lnTo>
                  <a:pt x="2191" y="317"/>
                </a:lnTo>
                <a:lnTo>
                  <a:pt x="2189" y="321"/>
                </a:lnTo>
                <a:lnTo>
                  <a:pt x="2183" y="327"/>
                </a:lnTo>
                <a:lnTo>
                  <a:pt x="2177" y="331"/>
                </a:lnTo>
                <a:lnTo>
                  <a:pt x="2171" y="333"/>
                </a:lnTo>
                <a:lnTo>
                  <a:pt x="2164" y="333"/>
                </a:lnTo>
                <a:lnTo>
                  <a:pt x="2160" y="333"/>
                </a:lnTo>
                <a:lnTo>
                  <a:pt x="2156" y="333"/>
                </a:lnTo>
                <a:lnTo>
                  <a:pt x="2152" y="331"/>
                </a:lnTo>
                <a:lnTo>
                  <a:pt x="2150" y="329"/>
                </a:lnTo>
                <a:lnTo>
                  <a:pt x="2148" y="327"/>
                </a:lnTo>
                <a:lnTo>
                  <a:pt x="2142" y="321"/>
                </a:lnTo>
                <a:lnTo>
                  <a:pt x="2140" y="317"/>
                </a:lnTo>
                <a:lnTo>
                  <a:pt x="2138" y="311"/>
                </a:lnTo>
                <a:lnTo>
                  <a:pt x="2134" y="304"/>
                </a:lnTo>
                <a:lnTo>
                  <a:pt x="2131" y="294"/>
                </a:lnTo>
                <a:lnTo>
                  <a:pt x="2130" y="419"/>
                </a:lnTo>
                <a:lnTo>
                  <a:pt x="2097" y="419"/>
                </a:lnTo>
                <a:close/>
                <a:moveTo>
                  <a:pt x="2129" y="214"/>
                </a:moveTo>
                <a:lnTo>
                  <a:pt x="2130" y="228"/>
                </a:lnTo>
                <a:lnTo>
                  <a:pt x="2131" y="242"/>
                </a:lnTo>
                <a:lnTo>
                  <a:pt x="2133" y="254"/>
                </a:lnTo>
                <a:lnTo>
                  <a:pt x="2136" y="264"/>
                </a:lnTo>
                <a:lnTo>
                  <a:pt x="2139" y="272"/>
                </a:lnTo>
                <a:lnTo>
                  <a:pt x="2141" y="276"/>
                </a:lnTo>
                <a:lnTo>
                  <a:pt x="2144" y="278"/>
                </a:lnTo>
                <a:lnTo>
                  <a:pt x="2146" y="280"/>
                </a:lnTo>
                <a:lnTo>
                  <a:pt x="2149" y="282"/>
                </a:lnTo>
                <a:lnTo>
                  <a:pt x="2151" y="282"/>
                </a:lnTo>
                <a:lnTo>
                  <a:pt x="2154" y="282"/>
                </a:lnTo>
                <a:lnTo>
                  <a:pt x="2160" y="282"/>
                </a:lnTo>
                <a:lnTo>
                  <a:pt x="2165" y="278"/>
                </a:lnTo>
                <a:lnTo>
                  <a:pt x="2167" y="276"/>
                </a:lnTo>
                <a:lnTo>
                  <a:pt x="2169" y="272"/>
                </a:lnTo>
                <a:lnTo>
                  <a:pt x="2173" y="264"/>
                </a:lnTo>
                <a:lnTo>
                  <a:pt x="2175" y="254"/>
                </a:lnTo>
                <a:lnTo>
                  <a:pt x="2177" y="242"/>
                </a:lnTo>
                <a:lnTo>
                  <a:pt x="2179" y="228"/>
                </a:lnTo>
                <a:lnTo>
                  <a:pt x="2179" y="214"/>
                </a:lnTo>
                <a:lnTo>
                  <a:pt x="2179" y="198"/>
                </a:lnTo>
                <a:lnTo>
                  <a:pt x="2177" y="186"/>
                </a:lnTo>
                <a:lnTo>
                  <a:pt x="2175" y="174"/>
                </a:lnTo>
                <a:lnTo>
                  <a:pt x="2173" y="164"/>
                </a:lnTo>
                <a:lnTo>
                  <a:pt x="2169" y="156"/>
                </a:lnTo>
                <a:lnTo>
                  <a:pt x="2167" y="152"/>
                </a:lnTo>
                <a:lnTo>
                  <a:pt x="2165" y="150"/>
                </a:lnTo>
                <a:lnTo>
                  <a:pt x="2162" y="148"/>
                </a:lnTo>
                <a:lnTo>
                  <a:pt x="2160" y="146"/>
                </a:lnTo>
                <a:lnTo>
                  <a:pt x="2157" y="144"/>
                </a:lnTo>
                <a:lnTo>
                  <a:pt x="2154" y="144"/>
                </a:lnTo>
                <a:lnTo>
                  <a:pt x="2149" y="146"/>
                </a:lnTo>
                <a:lnTo>
                  <a:pt x="2144" y="150"/>
                </a:lnTo>
                <a:lnTo>
                  <a:pt x="2141" y="152"/>
                </a:lnTo>
                <a:lnTo>
                  <a:pt x="2139" y="154"/>
                </a:lnTo>
                <a:lnTo>
                  <a:pt x="2136" y="164"/>
                </a:lnTo>
                <a:lnTo>
                  <a:pt x="2133" y="174"/>
                </a:lnTo>
                <a:lnTo>
                  <a:pt x="2131" y="184"/>
                </a:lnTo>
                <a:lnTo>
                  <a:pt x="2130" y="198"/>
                </a:lnTo>
                <a:lnTo>
                  <a:pt x="2129" y="214"/>
                </a:lnTo>
                <a:close/>
                <a:moveTo>
                  <a:pt x="2251" y="66"/>
                </a:moveTo>
                <a:lnTo>
                  <a:pt x="2248" y="64"/>
                </a:lnTo>
                <a:lnTo>
                  <a:pt x="2244" y="62"/>
                </a:lnTo>
                <a:lnTo>
                  <a:pt x="2241" y="60"/>
                </a:lnTo>
                <a:lnTo>
                  <a:pt x="2239" y="56"/>
                </a:lnTo>
                <a:lnTo>
                  <a:pt x="2236" y="50"/>
                </a:lnTo>
                <a:lnTo>
                  <a:pt x="2235" y="44"/>
                </a:lnTo>
                <a:lnTo>
                  <a:pt x="2234" y="38"/>
                </a:lnTo>
                <a:lnTo>
                  <a:pt x="2233" y="32"/>
                </a:lnTo>
                <a:lnTo>
                  <a:pt x="2234" y="26"/>
                </a:lnTo>
                <a:lnTo>
                  <a:pt x="2235" y="20"/>
                </a:lnTo>
                <a:lnTo>
                  <a:pt x="2236" y="14"/>
                </a:lnTo>
                <a:lnTo>
                  <a:pt x="2239" y="8"/>
                </a:lnTo>
                <a:lnTo>
                  <a:pt x="2241" y="4"/>
                </a:lnTo>
                <a:lnTo>
                  <a:pt x="2244" y="2"/>
                </a:lnTo>
                <a:lnTo>
                  <a:pt x="2248" y="0"/>
                </a:lnTo>
                <a:lnTo>
                  <a:pt x="2251" y="0"/>
                </a:lnTo>
                <a:lnTo>
                  <a:pt x="2255" y="0"/>
                </a:lnTo>
                <a:lnTo>
                  <a:pt x="2258" y="2"/>
                </a:lnTo>
                <a:lnTo>
                  <a:pt x="2261" y="4"/>
                </a:lnTo>
                <a:lnTo>
                  <a:pt x="2264" y="8"/>
                </a:lnTo>
                <a:lnTo>
                  <a:pt x="2266" y="14"/>
                </a:lnTo>
                <a:lnTo>
                  <a:pt x="2267" y="20"/>
                </a:lnTo>
                <a:lnTo>
                  <a:pt x="2268" y="26"/>
                </a:lnTo>
                <a:lnTo>
                  <a:pt x="2269" y="32"/>
                </a:lnTo>
                <a:lnTo>
                  <a:pt x="2268" y="38"/>
                </a:lnTo>
                <a:lnTo>
                  <a:pt x="2267" y="44"/>
                </a:lnTo>
                <a:lnTo>
                  <a:pt x="2266" y="50"/>
                </a:lnTo>
                <a:lnTo>
                  <a:pt x="2264" y="56"/>
                </a:lnTo>
                <a:lnTo>
                  <a:pt x="2261" y="60"/>
                </a:lnTo>
                <a:lnTo>
                  <a:pt x="2258" y="62"/>
                </a:lnTo>
                <a:lnTo>
                  <a:pt x="2255" y="64"/>
                </a:lnTo>
                <a:lnTo>
                  <a:pt x="2251" y="66"/>
                </a:lnTo>
                <a:close/>
                <a:moveTo>
                  <a:pt x="2235" y="96"/>
                </a:moveTo>
                <a:lnTo>
                  <a:pt x="2267" y="96"/>
                </a:lnTo>
                <a:lnTo>
                  <a:pt x="2267" y="331"/>
                </a:lnTo>
                <a:lnTo>
                  <a:pt x="2235" y="331"/>
                </a:lnTo>
                <a:lnTo>
                  <a:pt x="2235" y="96"/>
                </a:lnTo>
                <a:close/>
                <a:moveTo>
                  <a:pt x="2393" y="162"/>
                </a:moveTo>
                <a:lnTo>
                  <a:pt x="2362" y="166"/>
                </a:lnTo>
                <a:lnTo>
                  <a:pt x="2361" y="160"/>
                </a:lnTo>
                <a:lnTo>
                  <a:pt x="2360" y="156"/>
                </a:lnTo>
                <a:lnTo>
                  <a:pt x="2356" y="146"/>
                </a:lnTo>
                <a:lnTo>
                  <a:pt x="2353" y="144"/>
                </a:lnTo>
                <a:lnTo>
                  <a:pt x="2350" y="140"/>
                </a:lnTo>
                <a:lnTo>
                  <a:pt x="2346" y="140"/>
                </a:lnTo>
                <a:lnTo>
                  <a:pt x="2342" y="138"/>
                </a:lnTo>
                <a:lnTo>
                  <a:pt x="2335" y="140"/>
                </a:lnTo>
                <a:lnTo>
                  <a:pt x="2332" y="142"/>
                </a:lnTo>
                <a:lnTo>
                  <a:pt x="2331" y="144"/>
                </a:lnTo>
                <a:lnTo>
                  <a:pt x="2329" y="146"/>
                </a:lnTo>
                <a:lnTo>
                  <a:pt x="2327" y="148"/>
                </a:lnTo>
                <a:lnTo>
                  <a:pt x="2325" y="152"/>
                </a:lnTo>
                <a:lnTo>
                  <a:pt x="2324" y="158"/>
                </a:lnTo>
                <a:lnTo>
                  <a:pt x="2324" y="162"/>
                </a:lnTo>
                <a:lnTo>
                  <a:pt x="2324" y="166"/>
                </a:lnTo>
                <a:lnTo>
                  <a:pt x="2325" y="170"/>
                </a:lnTo>
                <a:lnTo>
                  <a:pt x="2326" y="174"/>
                </a:lnTo>
                <a:lnTo>
                  <a:pt x="2327" y="176"/>
                </a:lnTo>
                <a:lnTo>
                  <a:pt x="2332" y="182"/>
                </a:lnTo>
                <a:lnTo>
                  <a:pt x="2339" y="186"/>
                </a:lnTo>
                <a:lnTo>
                  <a:pt x="2360" y="194"/>
                </a:lnTo>
                <a:lnTo>
                  <a:pt x="2368" y="198"/>
                </a:lnTo>
                <a:lnTo>
                  <a:pt x="2375" y="204"/>
                </a:lnTo>
                <a:lnTo>
                  <a:pt x="2381" y="210"/>
                </a:lnTo>
                <a:lnTo>
                  <a:pt x="2386" y="218"/>
                </a:lnTo>
                <a:lnTo>
                  <a:pt x="2388" y="222"/>
                </a:lnTo>
                <a:lnTo>
                  <a:pt x="2391" y="226"/>
                </a:lnTo>
                <a:lnTo>
                  <a:pt x="2393" y="236"/>
                </a:lnTo>
                <a:lnTo>
                  <a:pt x="2394" y="240"/>
                </a:lnTo>
                <a:lnTo>
                  <a:pt x="2395" y="246"/>
                </a:lnTo>
                <a:lnTo>
                  <a:pt x="2395" y="258"/>
                </a:lnTo>
                <a:lnTo>
                  <a:pt x="2395" y="270"/>
                </a:lnTo>
                <a:lnTo>
                  <a:pt x="2394" y="280"/>
                </a:lnTo>
                <a:lnTo>
                  <a:pt x="2392" y="290"/>
                </a:lnTo>
                <a:lnTo>
                  <a:pt x="2388" y="298"/>
                </a:lnTo>
                <a:lnTo>
                  <a:pt x="2384" y="308"/>
                </a:lnTo>
                <a:lnTo>
                  <a:pt x="2380" y="313"/>
                </a:lnTo>
                <a:lnTo>
                  <a:pt x="2375" y="319"/>
                </a:lnTo>
                <a:lnTo>
                  <a:pt x="2369" y="325"/>
                </a:lnTo>
                <a:lnTo>
                  <a:pt x="2363" y="329"/>
                </a:lnTo>
                <a:lnTo>
                  <a:pt x="2356" y="333"/>
                </a:lnTo>
                <a:lnTo>
                  <a:pt x="2349" y="335"/>
                </a:lnTo>
                <a:lnTo>
                  <a:pt x="2342" y="335"/>
                </a:lnTo>
                <a:lnTo>
                  <a:pt x="2331" y="333"/>
                </a:lnTo>
                <a:lnTo>
                  <a:pt x="2321" y="329"/>
                </a:lnTo>
                <a:lnTo>
                  <a:pt x="2316" y="327"/>
                </a:lnTo>
                <a:lnTo>
                  <a:pt x="2312" y="323"/>
                </a:lnTo>
                <a:lnTo>
                  <a:pt x="2305" y="315"/>
                </a:lnTo>
                <a:lnTo>
                  <a:pt x="2298" y="306"/>
                </a:lnTo>
                <a:lnTo>
                  <a:pt x="2296" y="300"/>
                </a:lnTo>
                <a:lnTo>
                  <a:pt x="2294" y="294"/>
                </a:lnTo>
                <a:lnTo>
                  <a:pt x="2292" y="286"/>
                </a:lnTo>
                <a:lnTo>
                  <a:pt x="2290" y="278"/>
                </a:lnTo>
                <a:lnTo>
                  <a:pt x="2289" y="272"/>
                </a:lnTo>
                <a:lnTo>
                  <a:pt x="2289" y="262"/>
                </a:lnTo>
                <a:lnTo>
                  <a:pt x="2321" y="260"/>
                </a:lnTo>
                <a:lnTo>
                  <a:pt x="2322" y="266"/>
                </a:lnTo>
                <a:lnTo>
                  <a:pt x="2323" y="272"/>
                </a:lnTo>
                <a:lnTo>
                  <a:pt x="2325" y="278"/>
                </a:lnTo>
                <a:lnTo>
                  <a:pt x="2328" y="282"/>
                </a:lnTo>
                <a:lnTo>
                  <a:pt x="2331" y="284"/>
                </a:lnTo>
                <a:lnTo>
                  <a:pt x="2334" y="286"/>
                </a:lnTo>
                <a:lnTo>
                  <a:pt x="2338" y="288"/>
                </a:lnTo>
                <a:lnTo>
                  <a:pt x="2342" y="288"/>
                </a:lnTo>
                <a:lnTo>
                  <a:pt x="2346" y="288"/>
                </a:lnTo>
                <a:lnTo>
                  <a:pt x="2350" y="286"/>
                </a:lnTo>
                <a:lnTo>
                  <a:pt x="2353" y="284"/>
                </a:lnTo>
                <a:lnTo>
                  <a:pt x="2356" y="282"/>
                </a:lnTo>
                <a:lnTo>
                  <a:pt x="2358" y="278"/>
                </a:lnTo>
                <a:lnTo>
                  <a:pt x="2360" y="274"/>
                </a:lnTo>
                <a:lnTo>
                  <a:pt x="2361" y="270"/>
                </a:lnTo>
                <a:lnTo>
                  <a:pt x="2361" y="264"/>
                </a:lnTo>
                <a:lnTo>
                  <a:pt x="2361" y="260"/>
                </a:lnTo>
                <a:lnTo>
                  <a:pt x="2360" y="256"/>
                </a:lnTo>
                <a:lnTo>
                  <a:pt x="2359" y="254"/>
                </a:lnTo>
                <a:lnTo>
                  <a:pt x="2357" y="250"/>
                </a:lnTo>
                <a:lnTo>
                  <a:pt x="2355" y="248"/>
                </a:lnTo>
                <a:lnTo>
                  <a:pt x="2353" y="244"/>
                </a:lnTo>
                <a:lnTo>
                  <a:pt x="2346" y="242"/>
                </a:lnTo>
                <a:lnTo>
                  <a:pt x="2326" y="234"/>
                </a:lnTo>
                <a:lnTo>
                  <a:pt x="2318" y="230"/>
                </a:lnTo>
                <a:lnTo>
                  <a:pt x="2311" y="224"/>
                </a:lnTo>
                <a:lnTo>
                  <a:pt x="2305" y="218"/>
                </a:lnTo>
                <a:lnTo>
                  <a:pt x="2302" y="214"/>
                </a:lnTo>
                <a:lnTo>
                  <a:pt x="2300" y="210"/>
                </a:lnTo>
                <a:lnTo>
                  <a:pt x="2296" y="200"/>
                </a:lnTo>
                <a:lnTo>
                  <a:pt x="2294" y="190"/>
                </a:lnTo>
                <a:lnTo>
                  <a:pt x="2293" y="184"/>
                </a:lnTo>
                <a:lnTo>
                  <a:pt x="2292" y="178"/>
                </a:lnTo>
                <a:lnTo>
                  <a:pt x="2292" y="166"/>
                </a:lnTo>
                <a:lnTo>
                  <a:pt x="2292" y="158"/>
                </a:lnTo>
                <a:lnTo>
                  <a:pt x="2292" y="150"/>
                </a:lnTo>
                <a:lnTo>
                  <a:pt x="2294" y="142"/>
                </a:lnTo>
                <a:lnTo>
                  <a:pt x="2295" y="136"/>
                </a:lnTo>
                <a:lnTo>
                  <a:pt x="2297" y="128"/>
                </a:lnTo>
                <a:lnTo>
                  <a:pt x="2299" y="122"/>
                </a:lnTo>
                <a:lnTo>
                  <a:pt x="2302" y="118"/>
                </a:lnTo>
                <a:lnTo>
                  <a:pt x="2305" y="112"/>
                </a:lnTo>
                <a:lnTo>
                  <a:pt x="2309" y="108"/>
                </a:lnTo>
                <a:lnTo>
                  <a:pt x="2313" y="104"/>
                </a:lnTo>
                <a:lnTo>
                  <a:pt x="2317" y="100"/>
                </a:lnTo>
                <a:lnTo>
                  <a:pt x="2321" y="98"/>
                </a:lnTo>
                <a:lnTo>
                  <a:pt x="2326" y="96"/>
                </a:lnTo>
                <a:lnTo>
                  <a:pt x="2331" y="94"/>
                </a:lnTo>
                <a:lnTo>
                  <a:pt x="2336" y="92"/>
                </a:lnTo>
                <a:lnTo>
                  <a:pt x="2342" y="92"/>
                </a:lnTo>
                <a:lnTo>
                  <a:pt x="2352" y="94"/>
                </a:lnTo>
                <a:lnTo>
                  <a:pt x="2362" y="98"/>
                </a:lnTo>
                <a:lnTo>
                  <a:pt x="2366" y="100"/>
                </a:lnTo>
                <a:lnTo>
                  <a:pt x="2370" y="104"/>
                </a:lnTo>
                <a:lnTo>
                  <a:pt x="2373" y="106"/>
                </a:lnTo>
                <a:lnTo>
                  <a:pt x="2377" y="112"/>
                </a:lnTo>
                <a:lnTo>
                  <a:pt x="2380" y="116"/>
                </a:lnTo>
                <a:lnTo>
                  <a:pt x="2383" y="122"/>
                </a:lnTo>
                <a:lnTo>
                  <a:pt x="2385" y="128"/>
                </a:lnTo>
                <a:lnTo>
                  <a:pt x="2387" y="134"/>
                </a:lnTo>
                <a:lnTo>
                  <a:pt x="2391" y="148"/>
                </a:lnTo>
                <a:lnTo>
                  <a:pt x="2392" y="154"/>
                </a:lnTo>
                <a:lnTo>
                  <a:pt x="2393" y="162"/>
                </a:lnTo>
                <a:close/>
                <a:moveTo>
                  <a:pt x="2479" y="96"/>
                </a:moveTo>
                <a:lnTo>
                  <a:pt x="2479" y="144"/>
                </a:lnTo>
                <a:lnTo>
                  <a:pt x="2456" y="144"/>
                </a:lnTo>
                <a:lnTo>
                  <a:pt x="2456" y="258"/>
                </a:lnTo>
                <a:lnTo>
                  <a:pt x="2457" y="264"/>
                </a:lnTo>
                <a:lnTo>
                  <a:pt x="2457" y="270"/>
                </a:lnTo>
                <a:lnTo>
                  <a:pt x="2458" y="274"/>
                </a:lnTo>
                <a:lnTo>
                  <a:pt x="2460" y="276"/>
                </a:lnTo>
                <a:lnTo>
                  <a:pt x="2461" y="280"/>
                </a:lnTo>
                <a:lnTo>
                  <a:pt x="2463" y="280"/>
                </a:lnTo>
                <a:lnTo>
                  <a:pt x="2465" y="282"/>
                </a:lnTo>
                <a:lnTo>
                  <a:pt x="2467" y="282"/>
                </a:lnTo>
                <a:lnTo>
                  <a:pt x="2472" y="280"/>
                </a:lnTo>
                <a:lnTo>
                  <a:pt x="2476" y="280"/>
                </a:lnTo>
                <a:lnTo>
                  <a:pt x="2481" y="327"/>
                </a:lnTo>
                <a:lnTo>
                  <a:pt x="2474" y="331"/>
                </a:lnTo>
                <a:lnTo>
                  <a:pt x="2469" y="333"/>
                </a:lnTo>
                <a:lnTo>
                  <a:pt x="2463" y="333"/>
                </a:lnTo>
                <a:lnTo>
                  <a:pt x="2459" y="333"/>
                </a:lnTo>
                <a:lnTo>
                  <a:pt x="2455" y="333"/>
                </a:lnTo>
                <a:lnTo>
                  <a:pt x="2447" y="331"/>
                </a:lnTo>
                <a:lnTo>
                  <a:pt x="2440" y="325"/>
                </a:lnTo>
                <a:lnTo>
                  <a:pt x="2437" y="321"/>
                </a:lnTo>
                <a:lnTo>
                  <a:pt x="2434" y="317"/>
                </a:lnTo>
                <a:lnTo>
                  <a:pt x="2430" y="309"/>
                </a:lnTo>
                <a:lnTo>
                  <a:pt x="2428" y="304"/>
                </a:lnTo>
                <a:lnTo>
                  <a:pt x="2426" y="298"/>
                </a:lnTo>
                <a:lnTo>
                  <a:pt x="2425" y="290"/>
                </a:lnTo>
                <a:lnTo>
                  <a:pt x="2424" y="284"/>
                </a:lnTo>
                <a:lnTo>
                  <a:pt x="2424" y="276"/>
                </a:lnTo>
                <a:lnTo>
                  <a:pt x="2424" y="268"/>
                </a:lnTo>
                <a:lnTo>
                  <a:pt x="2424" y="144"/>
                </a:lnTo>
                <a:lnTo>
                  <a:pt x="2408" y="144"/>
                </a:lnTo>
                <a:lnTo>
                  <a:pt x="2408" y="96"/>
                </a:lnTo>
                <a:lnTo>
                  <a:pt x="2424" y="96"/>
                </a:lnTo>
                <a:lnTo>
                  <a:pt x="2424" y="40"/>
                </a:lnTo>
                <a:lnTo>
                  <a:pt x="2456" y="40"/>
                </a:lnTo>
                <a:lnTo>
                  <a:pt x="2456" y="96"/>
                </a:lnTo>
                <a:lnTo>
                  <a:pt x="2479" y="96"/>
                </a:lnTo>
                <a:close/>
                <a:moveTo>
                  <a:pt x="2550" y="335"/>
                </a:moveTo>
                <a:lnTo>
                  <a:pt x="2541" y="333"/>
                </a:lnTo>
                <a:lnTo>
                  <a:pt x="2537" y="333"/>
                </a:lnTo>
                <a:lnTo>
                  <a:pt x="2533" y="331"/>
                </a:lnTo>
                <a:lnTo>
                  <a:pt x="2526" y="327"/>
                </a:lnTo>
                <a:lnTo>
                  <a:pt x="2519" y="319"/>
                </a:lnTo>
                <a:lnTo>
                  <a:pt x="2513" y="311"/>
                </a:lnTo>
                <a:lnTo>
                  <a:pt x="2508" y="302"/>
                </a:lnTo>
                <a:lnTo>
                  <a:pt x="2503" y="290"/>
                </a:lnTo>
                <a:lnTo>
                  <a:pt x="2499" y="278"/>
                </a:lnTo>
                <a:lnTo>
                  <a:pt x="2496" y="264"/>
                </a:lnTo>
                <a:lnTo>
                  <a:pt x="2494" y="248"/>
                </a:lnTo>
                <a:lnTo>
                  <a:pt x="2492" y="232"/>
                </a:lnTo>
                <a:lnTo>
                  <a:pt x="2492" y="214"/>
                </a:lnTo>
                <a:lnTo>
                  <a:pt x="2492" y="196"/>
                </a:lnTo>
                <a:lnTo>
                  <a:pt x="2494" y="180"/>
                </a:lnTo>
                <a:lnTo>
                  <a:pt x="2495" y="172"/>
                </a:lnTo>
                <a:lnTo>
                  <a:pt x="2496" y="164"/>
                </a:lnTo>
                <a:lnTo>
                  <a:pt x="2499" y="150"/>
                </a:lnTo>
                <a:lnTo>
                  <a:pt x="2503" y="138"/>
                </a:lnTo>
                <a:lnTo>
                  <a:pt x="2508" y="126"/>
                </a:lnTo>
                <a:lnTo>
                  <a:pt x="2513" y="116"/>
                </a:lnTo>
                <a:lnTo>
                  <a:pt x="2519" y="108"/>
                </a:lnTo>
                <a:lnTo>
                  <a:pt x="2522" y="104"/>
                </a:lnTo>
                <a:lnTo>
                  <a:pt x="2526" y="102"/>
                </a:lnTo>
                <a:lnTo>
                  <a:pt x="2533" y="96"/>
                </a:lnTo>
                <a:lnTo>
                  <a:pt x="2537" y="94"/>
                </a:lnTo>
                <a:lnTo>
                  <a:pt x="2541" y="94"/>
                </a:lnTo>
                <a:lnTo>
                  <a:pt x="2550" y="92"/>
                </a:lnTo>
                <a:lnTo>
                  <a:pt x="2559" y="94"/>
                </a:lnTo>
                <a:lnTo>
                  <a:pt x="2563" y="94"/>
                </a:lnTo>
                <a:lnTo>
                  <a:pt x="2567" y="96"/>
                </a:lnTo>
                <a:lnTo>
                  <a:pt x="2574" y="102"/>
                </a:lnTo>
                <a:lnTo>
                  <a:pt x="2581" y="108"/>
                </a:lnTo>
                <a:lnTo>
                  <a:pt x="2587" y="116"/>
                </a:lnTo>
                <a:lnTo>
                  <a:pt x="2592" y="126"/>
                </a:lnTo>
                <a:lnTo>
                  <a:pt x="2597" y="138"/>
                </a:lnTo>
                <a:lnTo>
                  <a:pt x="2601" y="150"/>
                </a:lnTo>
                <a:lnTo>
                  <a:pt x="2602" y="158"/>
                </a:lnTo>
                <a:lnTo>
                  <a:pt x="2604" y="164"/>
                </a:lnTo>
                <a:lnTo>
                  <a:pt x="2606" y="180"/>
                </a:lnTo>
                <a:lnTo>
                  <a:pt x="2607" y="196"/>
                </a:lnTo>
                <a:lnTo>
                  <a:pt x="2608" y="214"/>
                </a:lnTo>
                <a:lnTo>
                  <a:pt x="2607" y="232"/>
                </a:lnTo>
                <a:lnTo>
                  <a:pt x="2606" y="248"/>
                </a:lnTo>
                <a:lnTo>
                  <a:pt x="2605" y="256"/>
                </a:lnTo>
                <a:lnTo>
                  <a:pt x="2604" y="264"/>
                </a:lnTo>
                <a:lnTo>
                  <a:pt x="2601" y="278"/>
                </a:lnTo>
                <a:lnTo>
                  <a:pt x="2597" y="290"/>
                </a:lnTo>
                <a:lnTo>
                  <a:pt x="2592" y="302"/>
                </a:lnTo>
                <a:lnTo>
                  <a:pt x="2587" y="311"/>
                </a:lnTo>
                <a:lnTo>
                  <a:pt x="2581" y="319"/>
                </a:lnTo>
                <a:lnTo>
                  <a:pt x="2577" y="323"/>
                </a:lnTo>
                <a:lnTo>
                  <a:pt x="2574" y="327"/>
                </a:lnTo>
                <a:lnTo>
                  <a:pt x="2567" y="331"/>
                </a:lnTo>
                <a:lnTo>
                  <a:pt x="2563" y="333"/>
                </a:lnTo>
                <a:lnTo>
                  <a:pt x="2559" y="333"/>
                </a:lnTo>
                <a:lnTo>
                  <a:pt x="2550" y="335"/>
                </a:lnTo>
                <a:close/>
                <a:moveTo>
                  <a:pt x="2550" y="286"/>
                </a:moveTo>
                <a:lnTo>
                  <a:pt x="2556" y="284"/>
                </a:lnTo>
                <a:lnTo>
                  <a:pt x="2558" y="282"/>
                </a:lnTo>
                <a:lnTo>
                  <a:pt x="2561" y="280"/>
                </a:lnTo>
                <a:lnTo>
                  <a:pt x="2563" y="278"/>
                </a:lnTo>
                <a:lnTo>
                  <a:pt x="2565" y="274"/>
                </a:lnTo>
                <a:lnTo>
                  <a:pt x="2567" y="270"/>
                </a:lnTo>
                <a:lnTo>
                  <a:pt x="2568" y="264"/>
                </a:lnTo>
                <a:lnTo>
                  <a:pt x="2571" y="254"/>
                </a:lnTo>
                <a:lnTo>
                  <a:pt x="2573" y="242"/>
                </a:lnTo>
                <a:lnTo>
                  <a:pt x="2574" y="228"/>
                </a:lnTo>
                <a:lnTo>
                  <a:pt x="2575" y="214"/>
                </a:lnTo>
                <a:lnTo>
                  <a:pt x="2574" y="200"/>
                </a:lnTo>
                <a:lnTo>
                  <a:pt x="2573" y="186"/>
                </a:lnTo>
                <a:lnTo>
                  <a:pt x="2571" y="174"/>
                </a:lnTo>
                <a:lnTo>
                  <a:pt x="2568" y="162"/>
                </a:lnTo>
                <a:lnTo>
                  <a:pt x="2567" y="158"/>
                </a:lnTo>
                <a:lnTo>
                  <a:pt x="2565" y="154"/>
                </a:lnTo>
                <a:lnTo>
                  <a:pt x="2561" y="148"/>
                </a:lnTo>
                <a:lnTo>
                  <a:pt x="2556" y="144"/>
                </a:lnTo>
                <a:lnTo>
                  <a:pt x="2550" y="142"/>
                </a:lnTo>
                <a:lnTo>
                  <a:pt x="2544" y="144"/>
                </a:lnTo>
                <a:lnTo>
                  <a:pt x="2542" y="146"/>
                </a:lnTo>
                <a:lnTo>
                  <a:pt x="2539" y="148"/>
                </a:lnTo>
                <a:lnTo>
                  <a:pt x="2537" y="150"/>
                </a:lnTo>
                <a:lnTo>
                  <a:pt x="2535" y="154"/>
                </a:lnTo>
                <a:lnTo>
                  <a:pt x="2533" y="158"/>
                </a:lnTo>
                <a:lnTo>
                  <a:pt x="2531" y="162"/>
                </a:lnTo>
                <a:lnTo>
                  <a:pt x="2529" y="174"/>
                </a:lnTo>
                <a:lnTo>
                  <a:pt x="2527" y="186"/>
                </a:lnTo>
                <a:lnTo>
                  <a:pt x="2526" y="200"/>
                </a:lnTo>
                <a:lnTo>
                  <a:pt x="2525" y="214"/>
                </a:lnTo>
                <a:lnTo>
                  <a:pt x="2526" y="228"/>
                </a:lnTo>
                <a:lnTo>
                  <a:pt x="2527" y="242"/>
                </a:lnTo>
                <a:lnTo>
                  <a:pt x="2529" y="254"/>
                </a:lnTo>
                <a:lnTo>
                  <a:pt x="2531" y="264"/>
                </a:lnTo>
                <a:lnTo>
                  <a:pt x="2532" y="268"/>
                </a:lnTo>
                <a:lnTo>
                  <a:pt x="2533" y="270"/>
                </a:lnTo>
                <a:lnTo>
                  <a:pt x="2535" y="274"/>
                </a:lnTo>
                <a:lnTo>
                  <a:pt x="2539" y="280"/>
                </a:lnTo>
                <a:lnTo>
                  <a:pt x="2544" y="284"/>
                </a:lnTo>
                <a:lnTo>
                  <a:pt x="2550" y="286"/>
                </a:lnTo>
                <a:close/>
                <a:moveTo>
                  <a:pt x="1048" y="785"/>
                </a:moveTo>
                <a:lnTo>
                  <a:pt x="1048" y="471"/>
                </a:lnTo>
                <a:lnTo>
                  <a:pt x="1111" y="471"/>
                </a:lnTo>
                <a:lnTo>
                  <a:pt x="1120" y="471"/>
                </a:lnTo>
                <a:lnTo>
                  <a:pt x="1128" y="475"/>
                </a:lnTo>
                <a:lnTo>
                  <a:pt x="1131" y="477"/>
                </a:lnTo>
                <a:lnTo>
                  <a:pt x="1135" y="479"/>
                </a:lnTo>
                <a:lnTo>
                  <a:pt x="1138" y="481"/>
                </a:lnTo>
                <a:lnTo>
                  <a:pt x="1141" y="485"/>
                </a:lnTo>
                <a:lnTo>
                  <a:pt x="1147" y="493"/>
                </a:lnTo>
                <a:lnTo>
                  <a:pt x="1153" y="501"/>
                </a:lnTo>
                <a:lnTo>
                  <a:pt x="1157" y="511"/>
                </a:lnTo>
                <a:lnTo>
                  <a:pt x="1161" y="523"/>
                </a:lnTo>
                <a:lnTo>
                  <a:pt x="1164" y="535"/>
                </a:lnTo>
                <a:lnTo>
                  <a:pt x="1166" y="549"/>
                </a:lnTo>
                <a:lnTo>
                  <a:pt x="1167" y="563"/>
                </a:lnTo>
                <a:lnTo>
                  <a:pt x="1167" y="577"/>
                </a:lnTo>
                <a:lnTo>
                  <a:pt x="1167" y="593"/>
                </a:lnTo>
                <a:lnTo>
                  <a:pt x="1166" y="607"/>
                </a:lnTo>
                <a:lnTo>
                  <a:pt x="1164" y="621"/>
                </a:lnTo>
                <a:lnTo>
                  <a:pt x="1162" y="627"/>
                </a:lnTo>
                <a:lnTo>
                  <a:pt x="1161" y="633"/>
                </a:lnTo>
                <a:lnTo>
                  <a:pt x="1157" y="643"/>
                </a:lnTo>
                <a:lnTo>
                  <a:pt x="1152" y="653"/>
                </a:lnTo>
                <a:lnTo>
                  <a:pt x="1147" y="663"/>
                </a:lnTo>
                <a:lnTo>
                  <a:pt x="1141" y="669"/>
                </a:lnTo>
                <a:lnTo>
                  <a:pt x="1134" y="675"/>
                </a:lnTo>
                <a:lnTo>
                  <a:pt x="1127" y="681"/>
                </a:lnTo>
                <a:lnTo>
                  <a:pt x="1119" y="683"/>
                </a:lnTo>
                <a:lnTo>
                  <a:pt x="1110" y="683"/>
                </a:lnTo>
                <a:lnTo>
                  <a:pt x="1081" y="683"/>
                </a:lnTo>
                <a:lnTo>
                  <a:pt x="1081" y="785"/>
                </a:lnTo>
                <a:lnTo>
                  <a:pt x="1048" y="785"/>
                </a:lnTo>
                <a:close/>
                <a:moveTo>
                  <a:pt x="1081" y="631"/>
                </a:moveTo>
                <a:lnTo>
                  <a:pt x="1105" y="631"/>
                </a:lnTo>
                <a:lnTo>
                  <a:pt x="1111" y="629"/>
                </a:lnTo>
                <a:lnTo>
                  <a:pt x="1117" y="627"/>
                </a:lnTo>
                <a:lnTo>
                  <a:pt x="1120" y="625"/>
                </a:lnTo>
                <a:lnTo>
                  <a:pt x="1122" y="621"/>
                </a:lnTo>
                <a:lnTo>
                  <a:pt x="1126" y="615"/>
                </a:lnTo>
                <a:lnTo>
                  <a:pt x="1128" y="611"/>
                </a:lnTo>
                <a:lnTo>
                  <a:pt x="1129" y="607"/>
                </a:lnTo>
                <a:lnTo>
                  <a:pt x="1131" y="599"/>
                </a:lnTo>
                <a:lnTo>
                  <a:pt x="1133" y="589"/>
                </a:lnTo>
                <a:lnTo>
                  <a:pt x="1133" y="577"/>
                </a:lnTo>
                <a:lnTo>
                  <a:pt x="1133" y="567"/>
                </a:lnTo>
                <a:lnTo>
                  <a:pt x="1131" y="557"/>
                </a:lnTo>
                <a:lnTo>
                  <a:pt x="1129" y="547"/>
                </a:lnTo>
                <a:lnTo>
                  <a:pt x="1126" y="539"/>
                </a:lnTo>
                <a:lnTo>
                  <a:pt x="1122" y="533"/>
                </a:lnTo>
                <a:lnTo>
                  <a:pt x="1120" y="531"/>
                </a:lnTo>
                <a:lnTo>
                  <a:pt x="1117" y="529"/>
                </a:lnTo>
                <a:lnTo>
                  <a:pt x="1111" y="527"/>
                </a:lnTo>
                <a:lnTo>
                  <a:pt x="1105" y="525"/>
                </a:lnTo>
                <a:lnTo>
                  <a:pt x="1081" y="525"/>
                </a:lnTo>
                <a:lnTo>
                  <a:pt x="1081" y="631"/>
                </a:lnTo>
                <a:close/>
                <a:moveTo>
                  <a:pt x="1240" y="789"/>
                </a:moveTo>
                <a:lnTo>
                  <a:pt x="1232" y="789"/>
                </a:lnTo>
                <a:lnTo>
                  <a:pt x="1228" y="787"/>
                </a:lnTo>
                <a:lnTo>
                  <a:pt x="1224" y="787"/>
                </a:lnTo>
                <a:lnTo>
                  <a:pt x="1216" y="781"/>
                </a:lnTo>
                <a:lnTo>
                  <a:pt x="1209" y="775"/>
                </a:lnTo>
                <a:lnTo>
                  <a:pt x="1203" y="767"/>
                </a:lnTo>
                <a:lnTo>
                  <a:pt x="1198" y="757"/>
                </a:lnTo>
                <a:lnTo>
                  <a:pt x="1193" y="745"/>
                </a:lnTo>
                <a:lnTo>
                  <a:pt x="1189" y="733"/>
                </a:lnTo>
                <a:lnTo>
                  <a:pt x="1186" y="719"/>
                </a:lnTo>
                <a:lnTo>
                  <a:pt x="1184" y="703"/>
                </a:lnTo>
                <a:lnTo>
                  <a:pt x="1182" y="687"/>
                </a:lnTo>
                <a:lnTo>
                  <a:pt x="1182" y="669"/>
                </a:lnTo>
                <a:lnTo>
                  <a:pt x="1182" y="651"/>
                </a:lnTo>
                <a:lnTo>
                  <a:pt x="1184" y="635"/>
                </a:lnTo>
                <a:lnTo>
                  <a:pt x="1185" y="627"/>
                </a:lnTo>
                <a:lnTo>
                  <a:pt x="1186" y="619"/>
                </a:lnTo>
                <a:lnTo>
                  <a:pt x="1189" y="605"/>
                </a:lnTo>
                <a:lnTo>
                  <a:pt x="1193" y="591"/>
                </a:lnTo>
                <a:lnTo>
                  <a:pt x="1198" y="581"/>
                </a:lnTo>
                <a:lnTo>
                  <a:pt x="1203" y="571"/>
                </a:lnTo>
                <a:lnTo>
                  <a:pt x="1209" y="561"/>
                </a:lnTo>
                <a:lnTo>
                  <a:pt x="1212" y="559"/>
                </a:lnTo>
                <a:lnTo>
                  <a:pt x="1216" y="555"/>
                </a:lnTo>
                <a:lnTo>
                  <a:pt x="1223" y="551"/>
                </a:lnTo>
                <a:lnTo>
                  <a:pt x="1231" y="547"/>
                </a:lnTo>
                <a:lnTo>
                  <a:pt x="1239" y="547"/>
                </a:lnTo>
                <a:lnTo>
                  <a:pt x="1247" y="547"/>
                </a:lnTo>
                <a:lnTo>
                  <a:pt x="1254" y="549"/>
                </a:lnTo>
                <a:lnTo>
                  <a:pt x="1261" y="553"/>
                </a:lnTo>
                <a:lnTo>
                  <a:pt x="1267" y="559"/>
                </a:lnTo>
                <a:lnTo>
                  <a:pt x="1273" y="567"/>
                </a:lnTo>
                <a:lnTo>
                  <a:pt x="1278" y="577"/>
                </a:lnTo>
                <a:lnTo>
                  <a:pt x="1283" y="587"/>
                </a:lnTo>
                <a:lnTo>
                  <a:pt x="1287" y="599"/>
                </a:lnTo>
                <a:lnTo>
                  <a:pt x="1290" y="613"/>
                </a:lnTo>
                <a:lnTo>
                  <a:pt x="1292" y="621"/>
                </a:lnTo>
                <a:lnTo>
                  <a:pt x="1293" y="629"/>
                </a:lnTo>
                <a:lnTo>
                  <a:pt x="1294" y="647"/>
                </a:lnTo>
                <a:lnTo>
                  <a:pt x="1294" y="667"/>
                </a:lnTo>
                <a:lnTo>
                  <a:pt x="1294" y="685"/>
                </a:lnTo>
                <a:lnTo>
                  <a:pt x="1214" y="685"/>
                </a:lnTo>
                <a:lnTo>
                  <a:pt x="1215" y="697"/>
                </a:lnTo>
                <a:lnTo>
                  <a:pt x="1216" y="707"/>
                </a:lnTo>
                <a:lnTo>
                  <a:pt x="1217" y="713"/>
                </a:lnTo>
                <a:lnTo>
                  <a:pt x="1218" y="717"/>
                </a:lnTo>
                <a:lnTo>
                  <a:pt x="1221" y="725"/>
                </a:lnTo>
                <a:lnTo>
                  <a:pt x="1223" y="729"/>
                </a:lnTo>
                <a:lnTo>
                  <a:pt x="1225" y="733"/>
                </a:lnTo>
                <a:lnTo>
                  <a:pt x="1230" y="737"/>
                </a:lnTo>
                <a:lnTo>
                  <a:pt x="1232" y="739"/>
                </a:lnTo>
                <a:lnTo>
                  <a:pt x="1235" y="741"/>
                </a:lnTo>
                <a:lnTo>
                  <a:pt x="1241" y="741"/>
                </a:lnTo>
                <a:lnTo>
                  <a:pt x="1249" y="739"/>
                </a:lnTo>
                <a:lnTo>
                  <a:pt x="1252" y="737"/>
                </a:lnTo>
                <a:lnTo>
                  <a:pt x="1255" y="735"/>
                </a:lnTo>
                <a:lnTo>
                  <a:pt x="1258" y="731"/>
                </a:lnTo>
                <a:lnTo>
                  <a:pt x="1260" y="725"/>
                </a:lnTo>
                <a:lnTo>
                  <a:pt x="1262" y="721"/>
                </a:lnTo>
                <a:lnTo>
                  <a:pt x="1264" y="713"/>
                </a:lnTo>
                <a:lnTo>
                  <a:pt x="1294" y="717"/>
                </a:lnTo>
                <a:lnTo>
                  <a:pt x="1293" y="725"/>
                </a:lnTo>
                <a:lnTo>
                  <a:pt x="1291" y="733"/>
                </a:lnTo>
                <a:lnTo>
                  <a:pt x="1290" y="741"/>
                </a:lnTo>
                <a:lnTo>
                  <a:pt x="1288" y="747"/>
                </a:lnTo>
                <a:lnTo>
                  <a:pt x="1283" y="759"/>
                </a:lnTo>
                <a:lnTo>
                  <a:pt x="1280" y="765"/>
                </a:lnTo>
                <a:lnTo>
                  <a:pt x="1276" y="771"/>
                </a:lnTo>
                <a:lnTo>
                  <a:pt x="1273" y="775"/>
                </a:lnTo>
                <a:lnTo>
                  <a:pt x="1269" y="779"/>
                </a:lnTo>
                <a:lnTo>
                  <a:pt x="1265" y="783"/>
                </a:lnTo>
                <a:lnTo>
                  <a:pt x="1260" y="785"/>
                </a:lnTo>
                <a:lnTo>
                  <a:pt x="1256" y="787"/>
                </a:lnTo>
                <a:lnTo>
                  <a:pt x="1251" y="789"/>
                </a:lnTo>
                <a:lnTo>
                  <a:pt x="1246" y="789"/>
                </a:lnTo>
                <a:lnTo>
                  <a:pt x="1240" y="789"/>
                </a:lnTo>
                <a:close/>
                <a:moveTo>
                  <a:pt x="1214" y="643"/>
                </a:moveTo>
                <a:lnTo>
                  <a:pt x="1264" y="643"/>
                </a:lnTo>
                <a:lnTo>
                  <a:pt x="1263" y="633"/>
                </a:lnTo>
                <a:lnTo>
                  <a:pt x="1262" y="625"/>
                </a:lnTo>
                <a:lnTo>
                  <a:pt x="1260" y="617"/>
                </a:lnTo>
                <a:lnTo>
                  <a:pt x="1257" y="609"/>
                </a:lnTo>
                <a:lnTo>
                  <a:pt x="1255" y="605"/>
                </a:lnTo>
                <a:lnTo>
                  <a:pt x="1253" y="603"/>
                </a:lnTo>
                <a:lnTo>
                  <a:pt x="1249" y="599"/>
                </a:lnTo>
                <a:lnTo>
                  <a:pt x="1245" y="597"/>
                </a:lnTo>
                <a:lnTo>
                  <a:pt x="1240" y="595"/>
                </a:lnTo>
                <a:lnTo>
                  <a:pt x="1234" y="597"/>
                </a:lnTo>
                <a:lnTo>
                  <a:pt x="1230" y="599"/>
                </a:lnTo>
                <a:lnTo>
                  <a:pt x="1228" y="601"/>
                </a:lnTo>
                <a:lnTo>
                  <a:pt x="1226" y="603"/>
                </a:lnTo>
                <a:lnTo>
                  <a:pt x="1222" y="609"/>
                </a:lnTo>
                <a:lnTo>
                  <a:pt x="1219" y="617"/>
                </a:lnTo>
                <a:lnTo>
                  <a:pt x="1216" y="625"/>
                </a:lnTo>
                <a:lnTo>
                  <a:pt x="1215" y="633"/>
                </a:lnTo>
                <a:lnTo>
                  <a:pt x="1214" y="643"/>
                </a:lnTo>
                <a:close/>
                <a:moveTo>
                  <a:pt x="1317" y="785"/>
                </a:moveTo>
                <a:lnTo>
                  <a:pt x="1317" y="549"/>
                </a:lnTo>
                <a:lnTo>
                  <a:pt x="1349" y="549"/>
                </a:lnTo>
                <a:lnTo>
                  <a:pt x="1349" y="591"/>
                </a:lnTo>
                <a:lnTo>
                  <a:pt x="1351" y="581"/>
                </a:lnTo>
                <a:lnTo>
                  <a:pt x="1354" y="571"/>
                </a:lnTo>
                <a:lnTo>
                  <a:pt x="1357" y="563"/>
                </a:lnTo>
                <a:lnTo>
                  <a:pt x="1361" y="557"/>
                </a:lnTo>
                <a:lnTo>
                  <a:pt x="1365" y="553"/>
                </a:lnTo>
                <a:lnTo>
                  <a:pt x="1369" y="549"/>
                </a:lnTo>
                <a:lnTo>
                  <a:pt x="1374" y="547"/>
                </a:lnTo>
                <a:lnTo>
                  <a:pt x="1378" y="547"/>
                </a:lnTo>
                <a:lnTo>
                  <a:pt x="1384" y="547"/>
                </a:lnTo>
                <a:lnTo>
                  <a:pt x="1389" y="549"/>
                </a:lnTo>
                <a:lnTo>
                  <a:pt x="1389" y="607"/>
                </a:lnTo>
                <a:lnTo>
                  <a:pt x="1382" y="605"/>
                </a:lnTo>
                <a:lnTo>
                  <a:pt x="1375" y="603"/>
                </a:lnTo>
                <a:lnTo>
                  <a:pt x="1370" y="603"/>
                </a:lnTo>
                <a:lnTo>
                  <a:pt x="1365" y="607"/>
                </a:lnTo>
                <a:lnTo>
                  <a:pt x="1361" y="611"/>
                </a:lnTo>
                <a:lnTo>
                  <a:pt x="1357" y="617"/>
                </a:lnTo>
                <a:lnTo>
                  <a:pt x="1355" y="621"/>
                </a:lnTo>
                <a:lnTo>
                  <a:pt x="1354" y="623"/>
                </a:lnTo>
                <a:lnTo>
                  <a:pt x="1353" y="627"/>
                </a:lnTo>
                <a:lnTo>
                  <a:pt x="1352" y="633"/>
                </a:lnTo>
                <a:lnTo>
                  <a:pt x="1350" y="641"/>
                </a:lnTo>
                <a:lnTo>
                  <a:pt x="1350" y="651"/>
                </a:lnTo>
                <a:lnTo>
                  <a:pt x="1350" y="785"/>
                </a:lnTo>
                <a:lnTo>
                  <a:pt x="1317" y="785"/>
                </a:lnTo>
                <a:close/>
                <a:moveTo>
                  <a:pt x="1481" y="685"/>
                </a:moveTo>
                <a:lnTo>
                  <a:pt x="1481" y="549"/>
                </a:lnTo>
                <a:lnTo>
                  <a:pt x="1513" y="549"/>
                </a:lnTo>
                <a:lnTo>
                  <a:pt x="1513" y="785"/>
                </a:lnTo>
                <a:lnTo>
                  <a:pt x="1482" y="785"/>
                </a:lnTo>
                <a:lnTo>
                  <a:pt x="1482" y="743"/>
                </a:lnTo>
                <a:lnTo>
                  <a:pt x="1479" y="753"/>
                </a:lnTo>
                <a:lnTo>
                  <a:pt x="1476" y="761"/>
                </a:lnTo>
                <a:lnTo>
                  <a:pt x="1472" y="769"/>
                </a:lnTo>
                <a:lnTo>
                  <a:pt x="1468" y="775"/>
                </a:lnTo>
                <a:lnTo>
                  <a:pt x="1463" y="781"/>
                </a:lnTo>
                <a:lnTo>
                  <a:pt x="1457" y="785"/>
                </a:lnTo>
                <a:lnTo>
                  <a:pt x="1451" y="787"/>
                </a:lnTo>
                <a:lnTo>
                  <a:pt x="1445" y="789"/>
                </a:lnTo>
                <a:lnTo>
                  <a:pt x="1437" y="787"/>
                </a:lnTo>
                <a:lnTo>
                  <a:pt x="1433" y="785"/>
                </a:lnTo>
                <a:lnTo>
                  <a:pt x="1429" y="783"/>
                </a:lnTo>
                <a:lnTo>
                  <a:pt x="1425" y="779"/>
                </a:lnTo>
                <a:lnTo>
                  <a:pt x="1422" y="775"/>
                </a:lnTo>
                <a:lnTo>
                  <a:pt x="1416" y="765"/>
                </a:lnTo>
                <a:lnTo>
                  <a:pt x="1414" y="759"/>
                </a:lnTo>
                <a:lnTo>
                  <a:pt x="1411" y="751"/>
                </a:lnTo>
                <a:lnTo>
                  <a:pt x="1410" y="745"/>
                </a:lnTo>
                <a:lnTo>
                  <a:pt x="1408" y="737"/>
                </a:lnTo>
                <a:lnTo>
                  <a:pt x="1407" y="729"/>
                </a:lnTo>
                <a:lnTo>
                  <a:pt x="1406" y="719"/>
                </a:lnTo>
                <a:lnTo>
                  <a:pt x="1405" y="709"/>
                </a:lnTo>
                <a:lnTo>
                  <a:pt x="1405" y="699"/>
                </a:lnTo>
                <a:lnTo>
                  <a:pt x="1405" y="549"/>
                </a:lnTo>
                <a:lnTo>
                  <a:pt x="1438" y="549"/>
                </a:lnTo>
                <a:lnTo>
                  <a:pt x="1438" y="689"/>
                </a:lnTo>
                <a:lnTo>
                  <a:pt x="1438" y="697"/>
                </a:lnTo>
                <a:lnTo>
                  <a:pt x="1439" y="707"/>
                </a:lnTo>
                <a:lnTo>
                  <a:pt x="1441" y="715"/>
                </a:lnTo>
                <a:lnTo>
                  <a:pt x="1443" y="721"/>
                </a:lnTo>
                <a:lnTo>
                  <a:pt x="1446" y="727"/>
                </a:lnTo>
                <a:lnTo>
                  <a:pt x="1450" y="731"/>
                </a:lnTo>
                <a:lnTo>
                  <a:pt x="1454" y="733"/>
                </a:lnTo>
                <a:lnTo>
                  <a:pt x="1458" y="733"/>
                </a:lnTo>
                <a:lnTo>
                  <a:pt x="1463" y="733"/>
                </a:lnTo>
                <a:lnTo>
                  <a:pt x="1467" y="731"/>
                </a:lnTo>
                <a:lnTo>
                  <a:pt x="1470" y="727"/>
                </a:lnTo>
                <a:lnTo>
                  <a:pt x="1474" y="721"/>
                </a:lnTo>
                <a:lnTo>
                  <a:pt x="1476" y="717"/>
                </a:lnTo>
                <a:lnTo>
                  <a:pt x="1477" y="713"/>
                </a:lnTo>
                <a:lnTo>
                  <a:pt x="1479" y="705"/>
                </a:lnTo>
                <a:lnTo>
                  <a:pt x="1480" y="697"/>
                </a:lnTo>
                <a:lnTo>
                  <a:pt x="1481" y="685"/>
                </a:lnTo>
                <a:close/>
                <a:moveTo>
                  <a:pt x="1639" y="617"/>
                </a:moveTo>
                <a:lnTo>
                  <a:pt x="1609" y="621"/>
                </a:lnTo>
                <a:lnTo>
                  <a:pt x="1608" y="615"/>
                </a:lnTo>
                <a:lnTo>
                  <a:pt x="1607" y="609"/>
                </a:lnTo>
                <a:lnTo>
                  <a:pt x="1603" y="601"/>
                </a:lnTo>
                <a:lnTo>
                  <a:pt x="1600" y="597"/>
                </a:lnTo>
                <a:lnTo>
                  <a:pt x="1597" y="595"/>
                </a:lnTo>
                <a:lnTo>
                  <a:pt x="1593" y="593"/>
                </a:lnTo>
                <a:lnTo>
                  <a:pt x="1589" y="593"/>
                </a:lnTo>
                <a:lnTo>
                  <a:pt x="1582" y="595"/>
                </a:lnTo>
                <a:lnTo>
                  <a:pt x="1579" y="597"/>
                </a:lnTo>
                <a:lnTo>
                  <a:pt x="1578" y="597"/>
                </a:lnTo>
                <a:lnTo>
                  <a:pt x="1576" y="599"/>
                </a:lnTo>
                <a:lnTo>
                  <a:pt x="1574" y="603"/>
                </a:lnTo>
                <a:lnTo>
                  <a:pt x="1572" y="607"/>
                </a:lnTo>
                <a:lnTo>
                  <a:pt x="1572" y="611"/>
                </a:lnTo>
                <a:lnTo>
                  <a:pt x="1571" y="617"/>
                </a:lnTo>
                <a:lnTo>
                  <a:pt x="1571" y="621"/>
                </a:lnTo>
                <a:lnTo>
                  <a:pt x="1572" y="623"/>
                </a:lnTo>
                <a:lnTo>
                  <a:pt x="1573" y="627"/>
                </a:lnTo>
                <a:lnTo>
                  <a:pt x="1575" y="631"/>
                </a:lnTo>
                <a:lnTo>
                  <a:pt x="1579" y="635"/>
                </a:lnTo>
                <a:lnTo>
                  <a:pt x="1586" y="639"/>
                </a:lnTo>
                <a:lnTo>
                  <a:pt x="1608" y="649"/>
                </a:lnTo>
                <a:lnTo>
                  <a:pt x="1615" y="653"/>
                </a:lnTo>
                <a:lnTo>
                  <a:pt x="1622" y="657"/>
                </a:lnTo>
                <a:lnTo>
                  <a:pt x="1628" y="663"/>
                </a:lnTo>
                <a:lnTo>
                  <a:pt x="1633" y="671"/>
                </a:lnTo>
                <a:lnTo>
                  <a:pt x="1635" y="675"/>
                </a:lnTo>
                <a:lnTo>
                  <a:pt x="1637" y="679"/>
                </a:lnTo>
                <a:lnTo>
                  <a:pt x="1639" y="689"/>
                </a:lnTo>
                <a:lnTo>
                  <a:pt x="1640" y="695"/>
                </a:lnTo>
                <a:lnTo>
                  <a:pt x="1641" y="701"/>
                </a:lnTo>
                <a:lnTo>
                  <a:pt x="1642" y="713"/>
                </a:lnTo>
                <a:lnTo>
                  <a:pt x="1641" y="723"/>
                </a:lnTo>
                <a:lnTo>
                  <a:pt x="1640" y="733"/>
                </a:lnTo>
                <a:lnTo>
                  <a:pt x="1638" y="743"/>
                </a:lnTo>
                <a:lnTo>
                  <a:pt x="1635" y="753"/>
                </a:lnTo>
                <a:lnTo>
                  <a:pt x="1631" y="761"/>
                </a:lnTo>
                <a:lnTo>
                  <a:pt x="1627" y="769"/>
                </a:lnTo>
                <a:lnTo>
                  <a:pt x="1622" y="775"/>
                </a:lnTo>
                <a:lnTo>
                  <a:pt x="1616" y="781"/>
                </a:lnTo>
                <a:lnTo>
                  <a:pt x="1610" y="785"/>
                </a:lnTo>
                <a:lnTo>
                  <a:pt x="1604" y="787"/>
                </a:lnTo>
                <a:lnTo>
                  <a:pt x="1597" y="789"/>
                </a:lnTo>
                <a:lnTo>
                  <a:pt x="1589" y="789"/>
                </a:lnTo>
                <a:lnTo>
                  <a:pt x="1578" y="789"/>
                </a:lnTo>
                <a:lnTo>
                  <a:pt x="1568" y="785"/>
                </a:lnTo>
                <a:lnTo>
                  <a:pt x="1564" y="783"/>
                </a:lnTo>
                <a:lnTo>
                  <a:pt x="1559" y="779"/>
                </a:lnTo>
                <a:lnTo>
                  <a:pt x="1552" y="771"/>
                </a:lnTo>
                <a:lnTo>
                  <a:pt x="1546" y="759"/>
                </a:lnTo>
                <a:lnTo>
                  <a:pt x="1543" y="753"/>
                </a:lnTo>
                <a:lnTo>
                  <a:pt x="1541" y="747"/>
                </a:lnTo>
                <a:lnTo>
                  <a:pt x="1539" y="741"/>
                </a:lnTo>
                <a:lnTo>
                  <a:pt x="1538" y="733"/>
                </a:lnTo>
                <a:lnTo>
                  <a:pt x="1536" y="717"/>
                </a:lnTo>
                <a:lnTo>
                  <a:pt x="1568" y="713"/>
                </a:lnTo>
                <a:lnTo>
                  <a:pt x="1569" y="721"/>
                </a:lnTo>
                <a:lnTo>
                  <a:pt x="1570" y="727"/>
                </a:lnTo>
                <a:lnTo>
                  <a:pt x="1572" y="731"/>
                </a:lnTo>
                <a:lnTo>
                  <a:pt x="1575" y="735"/>
                </a:lnTo>
                <a:lnTo>
                  <a:pt x="1578" y="739"/>
                </a:lnTo>
                <a:lnTo>
                  <a:pt x="1581" y="741"/>
                </a:lnTo>
                <a:lnTo>
                  <a:pt x="1585" y="743"/>
                </a:lnTo>
                <a:lnTo>
                  <a:pt x="1589" y="743"/>
                </a:lnTo>
                <a:lnTo>
                  <a:pt x="1593" y="743"/>
                </a:lnTo>
                <a:lnTo>
                  <a:pt x="1597" y="741"/>
                </a:lnTo>
                <a:lnTo>
                  <a:pt x="1600" y="739"/>
                </a:lnTo>
                <a:lnTo>
                  <a:pt x="1603" y="737"/>
                </a:lnTo>
                <a:lnTo>
                  <a:pt x="1605" y="733"/>
                </a:lnTo>
                <a:lnTo>
                  <a:pt x="1607" y="729"/>
                </a:lnTo>
                <a:lnTo>
                  <a:pt x="1608" y="723"/>
                </a:lnTo>
                <a:lnTo>
                  <a:pt x="1608" y="719"/>
                </a:lnTo>
                <a:lnTo>
                  <a:pt x="1608" y="715"/>
                </a:lnTo>
                <a:lnTo>
                  <a:pt x="1607" y="711"/>
                </a:lnTo>
                <a:lnTo>
                  <a:pt x="1606" y="707"/>
                </a:lnTo>
                <a:lnTo>
                  <a:pt x="1604" y="705"/>
                </a:lnTo>
                <a:lnTo>
                  <a:pt x="1602" y="701"/>
                </a:lnTo>
                <a:lnTo>
                  <a:pt x="1600" y="699"/>
                </a:lnTo>
                <a:lnTo>
                  <a:pt x="1593" y="695"/>
                </a:lnTo>
                <a:lnTo>
                  <a:pt x="1573" y="687"/>
                </a:lnTo>
                <a:lnTo>
                  <a:pt x="1565" y="683"/>
                </a:lnTo>
                <a:lnTo>
                  <a:pt x="1558" y="677"/>
                </a:lnTo>
                <a:lnTo>
                  <a:pt x="1552" y="671"/>
                </a:lnTo>
                <a:lnTo>
                  <a:pt x="1547" y="663"/>
                </a:lnTo>
                <a:lnTo>
                  <a:pt x="1544" y="655"/>
                </a:lnTo>
                <a:lnTo>
                  <a:pt x="1541" y="645"/>
                </a:lnTo>
                <a:lnTo>
                  <a:pt x="1540" y="639"/>
                </a:lnTo>
                <a:lnTo>
                  <a:pt x="1539" y="633"/>
                </a:lnTo>
                <a:lnTo>
                  <a:pt x="1539" y="619"/>
                </a:lnTo>
                <a:lnTo>
                  <a:pt x="1539" y="611"/>
                </a:lnTo>
                <a:lnTo>
                  <a:pt x="1540" y="603"/>
                </a:lnTo>
                <a:lnTo>
                  <a:pt x="1541" y="597"/>
                </a:lnTo>
                <a:lnTo>
                  <a:pt x="1542" y="589"/>
                </a:lnTo>
                <a:lnTo>
                  <a:pt x="1544" y="583"/>
                </a:lnTo>
                <a:lnTo>
                  <a:pt x="1546" y="577"/>
                </a:lnTo>
                <a:lnTo>
                  <a:pt x="1549" y="571"/>
                </a:lnTo>
                <a:lnTo>
                  <a:pt x="1552" y="567"/>
                </a:lnTo>
                <a:lnTo>
                  <a:pt x="1556" y="561"/>
                </a:lnTo>
                <a:lnTo>
                  <a:pt x="1560" y="557"/>
                </a:lnTo>
                <a:lnTo>
                  <a:pt x="1564" y="555"/>
                </a:lnTo>
                <a:lnTo>
                  <a:pt x="1568" y="551"/>
                </a:lnTo>
                <a:lnTo>
                  <a:pt x="1573" y="549"/>
                </a:lnTo>
                <a:lnTo>
                  <a:pt x="1578" y="547"/>
                </a:lnTo>
                <a:lnTo>
                  <a:pt x="1583" y="547"/>
                </a:lnTo>
                <a:lnTo>
                  <a:pt x="1589" y="547"/>
                </a:lnTo>
                <a:lnTo>
                  <a:pt x="1599" y="547"/>
                </a:lnTo>
                <a:lnTo>
                  <a:pt x="1609" y="551"/>
                </a:lnTo>
                <a:lnTo>
                  <a:pt x="1613" y="553"/>
                </a:lnTo>
                <a:lnTo>
                  <a:pt x="1617" y="557"/>
                </a:lnTo>
                <a:lnTo>
                  <a:pt x="1621" y="561"/>
                </a:lnTo>
                <a:lnTo>
                  <a:pt x="1624" y="565"/>
                </a:lnTo>
                <a:lnTo>
                  <a:pt x="1627" y="571"/>
                </a:lnTo>
                <a:lnTo>
                  <a:pt x="1630" y="575"/>
                </a:lnTo>
                <a:lnTo>
                  <a:pt x="1632" y="581"/>
                </a:lnTo>
                <a:lnTo>
                  <a:pt x="1634" y="587"/>
                </a:lnTo>
                <a:lnTo>
                  <a:pt x="1637" y="601"/>
                </a:lnTo>
                <a:lnTo>
                  <a:pt x="1638" y="609"/>
                </a:lnTo>
                <a:lnTo>
                  <a:pt x="1639" y="617"/>
                </a:lnTo>
                <a:close/>
                <a:moveTo>
                  <a:pt x="1725" y="549"/>
                </a:moveTo>
                <a:lnTo>
                  <a:pt x="1725" y="599"/>
                </a:lnTo>
                <a:lnTo>
                  <a:pt x="1703" y="599"/>
                </a:lnTo>
                <a:lnTo>
                  <a:pt x="1703" y="713"/>
                </a:lnTo>
                <a:lnTo>
                  <a:pt x="1703" y="719"/>
                </a:lnTo>
                <a:lnTo>
                  <a:pt x="1703" y="725"/>
                </a:lnTo>
                <a:lnTo>
                  <a:pt x="1704" y="729"/>
                </a:lnTo>
                <a:lnTo>
                  <a:pt x="1706" y="731"/>
                </a:lnTo>
                <a:lnTo>
                  <a:pt x="1707" y="733"/>
                </a:lnTo>
                <a:lnTo>
                  <a:pt x="1709" y="735"/>
                </a:lnTo>
                <a:lnTo>
                  <a:pt x="1711" y="735"/>
                </a:lnTo>
                <a:lnTo>
                  <a:pt x="1714" y="735"/>
                </a:lnTo>
                <a:lnTo>
                  <a:pt x="1718" y="735"/>
                </a:lnTo>
                <a:lnTo>
                  <a:pt x="1722" y="733"/>
                </a:lnTo>
                <a:lnTo>
                  <a:pt x="1727" y="783"/>
                </a:lnTo>
                <a:lnTo>
                  <a:pt x="1720" y="785"/>
                </a:lnTo>
                <a:lnTo>
                  <a:pt x="1715" y="787"/>
                </a:lnTo>
                <a:lnTo>
                  <a:pt x="1709" y="789"/>
                </a:lnTo>
                <a:lnTo>
                  <a:pt x="1705" y="789"/>
                </a:lnTo>
                <a:lnTo>
                  <a:pt x="1701" y="789"/>
                </a:lnTo>
                <a:lnTo>
                  <a:pt x="1693" y="785"/>
                </a:lnTo>
                <a:lnTo>
                  <a:pt x="1686" y="781"/>
                </a:lnTo>
                <a:lnTo>
                  <a:pt x="1683" y="777"/>
                </a:lnTo>
                <a:lnTo>
                  <a:pt x="1681" y="773"/>
                </a:lnTo>
                <a:lnTo>
                  <a:pt x="1676" y="763"/>
                </a:lnTo>
                <a:lnTo>
                  <a:pt x="1674" y="757"/>
                </a:lnTo>
                <a:lnTo>
                  <a:pt x="1673" y="751"/>
                </a:lnTo>
                <a:lnTo>
                  <a:pt x="1671" y="745"/>
                </a:lnTo>
                <a:lnTo>
                  <a:pt x="1671" y="737"/>
                </a:lnTo>
                <a:lnTo>
                  <a:pt x="1670" y="729"/>
                </a:lnTo>
                <a:lnTo>
                  <a:pt x="1670" y="721"/>
                </a:lnTo>
                <a:lnTo>
                  <a:pt x="1670" y="599"/>
                </a:lnTo>
                <a:lnTo>
                  <a:pt x="1654" y="599"/>
                </a:lnTo>
                <a:lnTo>
                  <a:pt x="1654" y="549"/>
                </a:lnTo>
                <a:lnTo>
                  <a:pt x="1670" y="549"/>
                </a:lnTo>
                <a:lnTo>
                  <a:pt x="1670" y="493"/>
                </a:lnTo>
                <a:lnTo>
                  <a:pt x="1703" y="493"/>
                </a:lnTo>
                <a:lnTo>
                  <a:pt x="1703" y="549"/>
                </a:lnTo>
                <a:lnTo>
                  <a:pt x="1725" y="549"/>
                </a:lnTo>
                <a:close/>
                <a:moveTo>
                  <a:pt x="1763" y="519"/>
                </a:moveTo>
                <a:lnTo>
                  <a:pt x="1759" y="519"/>
                </a:lnTo>
                <a:lnTo>
                  <a:pt x="1756" y="517"/>
                </a:lnTo>
                <a:lnTo>
                  <a:pt x="1753" y="513"/>
                </a:lnTo>
                <a:lnTo>
                  <a:pt x="1750" y="509"/>
                </a:lnTo>
                <a:lnTo>
                  <a:pt x="1748" y="505"/>
                </a:lnTo>
                <a:lnTo>
                  <a:pt x="1746" y="499"/>
                </a:lnTo>
                <a:lnTo>
                  <a:pt x="1745" y="493"/>
                </a:lnTo>
                <a:lnTo>
                  <a:pt x="1745" y="487"/>
                </a:lnTo>
                <a:lnTo>
                  <a:pt x="1745" y="479"/>
                </a:lnTo>
                <a:lnTo>
                  <a:pt x="1746" y="473"/>
                </a:lnTo>
                <a:lnTo>
                  <a:pt x="1748" y="467"/>
                </a:lnTo>
                <a:lnTo>
                  <a:pt x="1750" y="463"/>
                </a:lnTo>
                <a:lnTo>
                  <a:pt x="1753" y="459"/>
                </a:lnTo>
                <a:lnTo>
                  <a:pt x="1756" y="455"/>
                </a:lnTo>
                <a:lnTo>
                  <a:pt x="1759" y="453"/>
                </a:lnTo>
                <a:lnTo>
                  <a:pt x="1763" y="453"/>
                </a:lnTo>
                <a:lnTo>
                  <a:pt x="1766" y="453"/>
                </a:lnTo>
                <a:lnTo>
                  <a:pt x="1769" y="455"/>
                </a:lnTo>
                <a:lnTo>
                  <a:pt x="1772" y="459"/>
                </a:lnTo>
                <a:lnTo>
                  <a:pt x="1775" y="463"/>
                </a:lnTo>
                <a:lnTo>
                  <a:pt x="1777" y="467"/>
                </a:lnTo>
                <a:lnTo>
                  <a:pt x="1779" y="473"/>
                </a:lnTo>
                <a:lnTo>
                  <a:pt x="1780" y="479"/>
                </a:lnTo>
                <a:lnTo>
                  <a:pt x="1780" y="487"/>
                </a:lnTo>
                <a:lnTo>
                  <a:pt x="1780" y="493"/>
                </a:lnTo>
                <a:lnTo>
                  <a:pt x="1779" y="499"/>
                </a:lnTo>
                <a:lnTo>
                  <a:pt x="1777" y="505"/>
                </a:lnTo>
                <a:lnTo>
                  <a:pt x="1775" y="509"/>
                </a:lnTo>
                <a:lnTo>
                  <a:pt x="1772" y="513"/>
                </a:lnTo>
                <a:lnTo>
                  <a:pt x="1769" y="517"/>
                </a:lnTo>
                <a:lnTo>
                  <a:pt x="1766" y="519"/>
                </a:lnTo>
                <a:lnTo>
                  <a:pt x="1763" y="519"/>
                </a:lnTo>
                <a:close/>
                <a:moveTo>
                  <a:pt x="1746" y="549"/>
                </a:moveTo>
                <a:lnTo>
                  <a:pt x="1779" y="549"/>
                </a:lnTo>
                <a:lnTo>
                  <a:pt x="1779" y="785"/>
                </a:lnTo>
                <a:lnTo>
                  <a:pt x="1746" y="785"/>
                </a:lnTo>
                <a:lnTo>
                  <a:pt x="1746" y="549"/>
                </a:lnTo>
                <a:close/>
                <a:moveTo>
                  <a:pt x="1859" y="789"/>
                </a:moveTo>
                <a:lnTo>
                  <a:pt x="1850" y="789"/>
                </a:lnTo>
                <a:lnTo>
                  <a:pt x="1846" y="787"/>
                </a:lnTo>
                <a:lnTo>
                  <a:pt x="1842" y="787"/>
                </a:lnTo>
                <a:lnTo>
                  <a:pt x="1835" y="781"/>
                </a:lnTo>
                <a:lnTo>
                  <a:pt x="1828" y="775"/>
                </a:lnTo>
                <a:lnTo>
                  <a:pt x="1822" y="767"/>
                </a:lnTo>
                <a:lnTo>
                  <a:pt x="1816" y="757"/>
                </a:lnTo>
                <a:lnTo>
                  <a:pt x="1812" y="745"/>
                </a:lnTo>
                <a:lnTo>
                  <a:pt x="1808" y="733"/>
                </a:lnTo>
                <a:lnTo>
                  <a:pt x="1805" y="719"/>
                </a:lnTo>
                <a:lnTo>
                  <a:pt x="1803" y="703"/>
                </a:lnTo>
                <a:lnTo>
                  <a:pt x="1801" y="687"/>
                </a:lnTo>
                <a:lnTo>
                  <a:pt x="1801" y="669"/>
                </a:lnTo>
                <a:lnTo>
                  <a:pt x="1801" y="651"/>
                </a:lnTo>
                <a:lnTo>
                  <a:pt x="1803" y="635"/>
                </a:lnTo>
                <a:lnTo>
                  <a:pt x="1804" y="627"/>
                </a:lnTo>
                <a:lnTo>
                  <a:pt x="1805" y="619"/>
                </a:lnTo>
                <a:lnTo>
                  <a:pt x="1808" y="605"/>
                </a:lnTo>
                <a:lnTo>
                  <a:pt x="1812" y="591"/>
                </a:lnTo>
                <a:lnTo>
                  <a:pt x="1816" y="581"/>
                </a:lnTo>
                <a:lnTo>
                  <a:pt x="1822" y="571"/>
                </a:lnTo>
                <a:lnTo>
                  <a:pt x="1828" y="561"/>
                </a:lnTo>
                <a:lnTo>
                  <a:pt x="1831" y="559"/>
                </a:lnTo>
                <a:lnTo>
                  <a:pt x="1834" y="555"/>
                </a:lnTo>
                <a:lnTo>
                  <a:pt x="1842" y="551"/>
                </a:lnTo>
                <a:lnTo>
                  <a:pt x="1850" y="547"/>
                </a:lnTo>
                <a:lnTo>
                  <a:pt x="1858" y="547"/>
                </a:lnTo>
                <a:lnTo>
                  <a:pt x="1866" y="547"/>
                </a:lnTo>
                <a:lnTo>
                  <a:pt x="1873" y="549"/>
                </a:lnTo>
                <a:lnTo>
                  <a:pt x="1880" y="553"/>
                </a:lnTo>
                <a:lnTo>
                  <a:pt x="1886" y="559"/>
                </a:lnTo>
                <a:lnTo>
                  <a:pt x="1892" y="567"/>
                </a:lnTo>
                <a:lnTo>
                  <a:pt x="1897" y="577"/>
                </a:lnTo>
                <a:lnTo>
                  <a:pt x="1902" y="587"/>
                </a:lnTo>
                <a:lnTo>
                  <a:pt x="1906" y="599"/>
                </a:lnTo>
                <a:lnTo>
                  <a:pt x="1909" y="613"/>
                </a:lnTo>
                <a:lnTo>
                  <a:pt x="1910" y="621"/>
                </a:lnTo>
                <a:lnTo>
                  <a:pt x="1911" y="629"/>
                </a:lnTo>
                <a:lnTo>
                  <a:pt x="1913" y="647"/>
                </a:lnTo>
                <a:lnTo>
                  <a:pt x="1913" y="667"/>
                </a:lnTo>
                <a:lnTo>
                  <a:pt x="1913" y="685"/>
                </a:lnTo>
                <a:lnTo>
                  <a:pt x="1833" y="685"/>
                </a:lnTo>
                <a:lnTo>
                  <a:pt x="1834" y="697"/>
                </a:lnTo>
                <a:lnTo>
                  <a:pt x="1835" y="707"/>
                </a:lnTo>
                <a:lnTo>
                  <a:pt x="1836" y="713"/>
                </a:lnTo>
                <a:lnTo>
                  <a:pt x="1837" y="717"/>
                </a:lnTo>
                <a:lnTo>
                  <a:pt x="1840" y="725"/>
                </a:lnTo>
                <a:lnTo>
                  <a:pt x="1842" y="729"/>
                </a:lnTo>
                <a:lnTo>
                  <a:pt x="1844" y="733"/>
                </a:lnTo>
                <a:lnTo>
                  <a:pt x="1849" y="737"/>
                </a:lnTo>
                <a:lnTo>
                  <a:pt x="1851" y="739"/>
                </a:lnTo>
                <a:lnTo>
                  <a:pt x="1854" y="741"/>
                </a:lnTo>
                <a:lnTo>
                  <a:pt x="1860" y="741"/>
                </a:lnTo>
                <a:lnTo>
                  <a:pt x="1867" y="739"/>
                </a:lnTo>
                <a:lnTo>
                  <a:pt x="1871" y="737"/>
                </a:lnTo>
                <a:lnTo>
                  <a:pt x="1874" y="735"/>
                </a:lnTo>
                <a:lnTo>
                  <a:pt x="1877" y="731"/>
                </a:lnTo>
                <a:lnTo>
                  <a:pt x="1879" y="725"/>
                </a:lnTo>
                <a:lnTo>
                  <a:pt x="1881" y="721"/>
                </a:lnTo>
                <a:lnTo>
                  <a:pt x="1882" y="713"/>
                </a:lnTo>
                <a:lnTo>
                  <a:pt x="1913" y="717"/>
                </a:lnTo>
                <a:lnTo>
                  <a:pt x="1912" y="725"/>
                </a:lnTo>
                <a:lnTo>
                  <a:pt x="1910" y="733"/>
                </a:lnTo>
                <a:lnTo>
                  <a:pt x="1909" y="741"/>
                </a:lnTo>
                <a:lnTo>
                  <a:pt x="1907" y="747"/>
                </a:lnTo>
                <a:lnTo>
                  <a:pt x="1901" y="759"/>
                </a:lnTo>
                <a:lnTo>
                  <a:pt x="1898" y="765"/>
                </a:lnTo>
                <a:lnTo>
                  <a:pt x="1895" y="771"/>
                </a:lnTo>
                <a:lnTo>
                  <a:pt x="1891" y="775"/>
                </a:lnTo>
                <a:lnTo>
                  <a:pt x="1888" y="779"/>
                </a:lnTo>
                <a:lnTo>
                  <a:pt x="1883" y="783"/>
                </a:lnTo>
                <a:lnTo>
                  <a:pt x="1879" y="785"/>
                </a:lnTo>
                <a:lnTo>
                  <a:pt x="1875" y="787"/>
                </a:lnTo>
                <a:lnTo>
                  <a:pt x="1870" y="789"/>
                </a:lnTo>
                <a:lnTo>
                  <a:pt x="1865" y="789"/>
                </a:lnTo>
                <a:lnTo>
                  <a:pt x="1859" y="789"/>
                </a:lnTo>
                <a:close/>
                <a:moveTo>
                  <a:pt x="1833" y="643"/>
                </a:moveTo>
                <a:lnTo>
                  <a:pt x="1883" y="643"/>
                </a:lnTo>
                <a:lnTo>
                  <a:pt x="1882" y="633"/>
                </a:lnTo>
                <a:lnTo>
                  <a:pt x="1881" y="625"/>
                </a:lnTo>
                <a:lnTo>
                  <a:pt x="1879" y="617"/>
                </a:lnTo>
                <a:lnTo>
                  <a:pt x="1876" y="609"/>
                </a:lnTo>
                <a:lnTo>
                  <a:pt x="1874" y="605"/>
                </a:lnTo>
                <a:lnTo>
                  <a:pt x="1872" y="603"/>
                </a:lnTo>
                <a:lnTo>
                  <a:pt x="1868" y="599"/>
                </a:lnTo>
                <a:lnTo>
                  <a:pt x="1864" y="597"/>
                </a:lnTo>
                <a:lnTo>
                  <a:pt x="1858" y="595"/>
                </a:lnTo>
                <a:lnTo>
                  <a:pt x="1853" y="597"/>
                </a:lnTo>
                <a:lnTo>
                  <a:pt x="1849" y="599"/>
                </a:lnTo>
                <a:lnTo>
                  <a:pt x="1846" y="601"/>
                </a:lnTo>
                <a:lnTo>
                  <a:pt x="1844" y="603"/>
                </a:lnTo>
                <a:lnTo>
                  <a:pt x="1841" y="609"/>
                </a:lnTo>
                <a:lnTo>
                  <a:pt x="1837" y="617"/>
                </a:lnTo>
                <a:lnTo>
                  <a:pt x="1835" y="625"/>
                </a:lnTo>
                <a:lnTo>
                  <a:pt x="1834" y="633"/>
                </a:lnTo>
                <a:lnTo>
                  <a:pt x="1833" y="643"/>
                </a:lnTo>
                <a:close/>
                <a:moveTo>
                  <a:pt x="1997" y="549"/>
                </a:moveTo>
                <a:lnTo>
                  <a:pt x="1997" y="599"/>
                </a:lnTo>
                <a:lnTo>
                  <a:pt x="1975" y="599"/>
                </a:lnTo>
                <a:lnTo>
                  <a:pt x="1975" y="713"/>
                </a:lnTo>
                <a:lnTo>
                  <a:pt x="1975" y="719"/>
                </a:lnTo>
                <a:lnTo>
                  <a:pt x="1975" y="725"/>
                </a:lnTo>
                <a:lnTo>
                  <a:pt x="1976" y="729"/>
                </a:lnTo>
                <a:lnTo>
                  <a:pt x="1978" y="731"/>
                </a:lnTo>
                <a:lnTo>
                  <a:pt x="1979" y="733"/>
                </a:lnTo>
                <a:lnTo>
                  <a:pt x="1981" y="735"/>
                </a:lnTo>
                <a:lnTo>
                  <a:pt x="1983" y="735"/>
                </a:lnTo>
                <a:lnTo>
                  <a:pt x="1986" y="735"/>
                </a:lnTo>
                <a:lnTo>
                  <a:pt x="1990" y="735"/>
                </a:lnTo>
                <a:lnTo>
                  <a:pt x="1994" y="733"/>
                </a:lnTo>
                <a:lnTo>
                  <a:pt x="1999" y="783"/>
                </a:lnTo>
                <a:lnTo>
                  <a:pt x="1992" y="785"/>
                </a:lnTo>
                <a:lnTo>
                  <a:pt x="1987" y="787"/>
                </a:lnTo>
                <a:lnTo>
                  <a:pt x="1981" y="789"/>
                </a:lnTo>
                <a:lnTo>
                  <a:pt x="1977" y="789"/>
                </a:lnTo>
                <a:lnTo>
                  <a:pt x="1973" y="789"/>
                </a:lnTo>
                <a:lnTo>
                  <a:pt x="1965" y="785"/>
                </a:lnTo>
                <a:lnTo>
                  <a:pt x="1958" y="781"/>
                </a:lnTo>
                <a:lnTo>
                  <a:pt x="1955" y="777"/>
                </a:lnTo>
                <a:lnTo>
                  <a:pt x="1952" y="773"/>
                </a:lnTo>
                <a:lnTo>
                  <a:pt x="1947" y="763"/>
                </a:lnTo>
                <a:lnTo>
                  <a:pt x="1945" y="757"/>
                </a:lnTo>
                <a:lnTo>
                  <a:pt x="1944" y="751"/>
                </a:lnTo>
                <a:lnTo>
                  <a:pt x="1942" y="745"/>
                </a:lnTo>
                <a:lnTo>
                  <a:pt x="1942" y="737"/>
                </a:lnTo>
                <a:lnTo>
                  <a:pt x="1941" y="729"/>
                </a:lnTo>
                <a:lnTo>
                  <a:pt x="1941" y="721"/>
                </a:lnTo>
                <a:lnTo>
                  <a:pt x="1941" y="599"/>
                </a:lnTo>
                <a:lnTo>
                  <a:pt x="1925" y="599"/>
                </a:lnTo>
                <a:lnTo>
                  <a:pt x="1925" y="549"/>
                </a:lnTo>
                <a:lnTo>
                  <a:pt x="1941" y="549"/>
                </a:lnTo>
                <a:lnTo>
                  <a:pt x="1941" y="493"/>
                </a:lnTo>
                <a:lnTo>
                  <a:pt x="1975" y="493"/>
                </a:lnTo>
                <a:lnTo>
                  <a:pt x="1975" y="549"/>
                </a:lnTo>
                <a:lnTo>
                  <a:pt x="1997" y="549"/>
                </a:lnTo>
                <a:close/>
                <a:moveTo>
                  <a:pt x="2068" y="789"/>
                </a:moveTo>
                <a:lnTo>
                  <a:pt x="2060" y="789"/>
                </a:lnTo>
                <a:lnTo>
                  <a:pt x="2056" y="787"/>
                </a:lnTo>
                <a:lnTo>
                  <a:pt x="2052" y="787"/>
                </a:lnTo>
                <a:lnTo>
                  <a:pt x="2044" y="781"/>
                </a:lnTo>
                <a:lnTo>
                  <a:pt x="2037" y="775"/>
                </a:lnTo>
                <a:lnTo>
                  <a:pt x="2031" y="767"/>
                </a:lnTo>
                <a:lnTo>
                  <a:pt x="2026" y="757"/>
                </a:lnTo>
                <a:lnTo>
                  <a:pt x="2021" y="745"/>
                </a:lnTo>
                <a:lnTo>
                  <a:pt x="2017" y="733"/>
                </a:lnTo>
                <a:lnTo>
                  <a:pt x="2014" y="719"/>
                </a:lnTo>
                <a:lnTo>
                  <a:pt x="2012" y="703"/>
                </a:lnTo>
                <a:lnTo>
                  <a:pt x="2010" y="687"/>
                </a:lnTo>
                <a:lnTo>
                  <a:pt x="2010" y="669"/>
                </a:lnTo>
                <a:lnTo>
                  <a:pt x="2010" y="651"/>
                </a:lnTo>
                <a:lnTo>
                  <a:pt x="2012" y="635"/>
                </a:lnTo>
                <a:lnTo>
                  <a:pt x="2013" y="627"/>
                </a:lnTo>
                <a:lnTo>
                  <a:pt x="2014" y="619"/>
                </a:lnTo>
                <a:lnTo>
                  <a:pt x="2017" y="605"/>
                </a:lnTo>
                <a:lnTo>
                  <a:pt x="2021" y="591"/>
                </a:lnTo>
                <a:lnTo>
                  <a:pt x="2026" y="581"/>
                </a:lnTo>
                <a:lnTo>
                  <a:pt x="2031" y="571"/>
                </a:lnTo>
                <a:lnTo>
                  <a:pt x="2037" y="561"/>
                </a:lnTo>
                <a:lnTo>
                  <a:pt x="2040" y="559"/>
                </a:lnTo>
                <a:lnTo>
                  <a:pt x="2044" y="555"/>
                </a:lnTo>
                <a:lnTo>
                  <a:pt x="2051" y="551"/>
                </a:lnTo>
                <a:lnTo>
                  <a:pt x="2059" y="547"/>
                </a:lnTo>
                <a:lnTo>
                  <a:pt x="2067" y="547"/>
                </a:lnTo>
                <a:lnTo>
                  <a:pt x="2075" y="547"/>
                </a:lnTo>
                <a:lnTo>
                  <a:pt x="2082" y="549"/>
                </a:lnTo>
                <a:lnTo>
                  <a:pt x="2089" y="553"/>
                </a:lnTo>
                <a:lnTo>
                  <a:pt x="2095" y="559"/>
                </a:lnTo>
                <a:lnTo>
                  <a:pt x="2101" y="567"/>
                </a:lnTo>
                <a:lnTo>
                  <a:pt x="2107" y="577"/>
                </a:lnTo>
                <a:lnTo>
                  <a:pt x="2111" y="587"/>
                </a:lnTo>
                <a:lnTo>
                  <a:pt x="2115" y="599"/>
                </a:lnTo>
                <a:lnTo>
                  <a:pt x="2118" y="613"/>
                </a:lnTo>
                <a:lnTo>
                  <a:pt x="2120" y="621"/>
                </a:lnTo>
                <a:lnTo>
                  <a:pt x="2121" y="629"/>
                </a:lnTo>
                <a:lnTo>
                  <a:pt x="2122" y="647"/>
                </a:lnTo>
                <a:lnTo>
                  <a:pt x="2123" y="667"/>
                </a:lnTo>
                <a:lnTo>
                  <a:pt x="2123" y="685"/>
                </a:lnTo>
                <a:lnTo>
                  <a:pt x="2042" y="685"/>
                </a:lnTo>
                <a:lnTo>
                  <a:pt x="2043" y="697"/>
                </a:lnTo>
                <a:lnTo>
                  <a:pt x="2044" y="707"/>
                </a:lnTo>
                <a:lnTo>
                  <a:pt x="2045" y="713"/>
                </a:lnTo>
                <a:lnTo>
                  <a:pt x="2046" y="717"/>
                </a:lnTo>
                <a:lnTo>
                  <a:pt x="2050" y="725"/>
                </a:lnTo>
                <a:lnTo>
                  <a:pt x="2051" y="729"/>
                </a:lnTo>
                <a:lnTo>
                  <a:pt x="2053" y="733"/>
                </a:lnTo>
                <a:lnTo>
                  <a:pt x="2058" y="737"/>
                </a:lnTo>
                <a:lnTo>
                  <a:pt x="2061" y="739"/>
                </a:lnTo>
                <a:lnTo>
                  <a:pt x="2063" y="741"/>
                </a:lnTo>
                <a:lnTo>
                  <a:pt x="2069" y="741"/>
                </a:lnTo>
                <a:lnTo>
                  <a:pt x="2077" y="739"/>
                </a:lnTo>
                <a:lnTo>
                  <a:pt x="2080" y="737"/>
                </a:lnTo>
                <a:lnTo>
                  <a:pt x="2083" y="735"/>
                </a:lnTo>
                <a:lnTo>
                  <a:pt x="2086" y="731"/>
                </a:lnTo>
                <a:lnTo>
                  <a:pt x="2088" y="725"/>
                </a:lnTo>
                <a:lnTo>
                  <a:pt x="2090" y="721"/>
                </a:lnTo>
                <a:lnTo>
                  <a:pt x="2092" y="713"/>
                </a:lnTo>
                <a:lnTo>
                  <a:pt x="2122" y="717"/>
                </a:lnTo>
                <a:lnTo>
                  <a:pt x="2121" y="725"/>
                </a:lnTo>
                <a:lnTo>
                  <a:pt x="2119" y="733"/>
                </a:lnTo>
                <a:lnTo>
                  <a:pt x="2118" y="741"/>
                </a:lnTo>
                <a:lnTo>
                  <a:pt x="2116" y="747"/>
                </a:lnTo>
                <a:lnTo>
                  <a:pt x="2111" y="759"/>
                </a:lnTo>
                <a:lnTo>
                  <a:pt x="2108" y="765"/>
                </a:lnTo>
                <a:lnTo>
                  <a:pt x="2104" y="771"/>
                </a:lnTo>
                <a:lnTo>
                  <a:pt x="2101" y="775"/>
                </a:lnTo>
                <a:lnTo>
                  <a:pt x="2097" y="779"/>
                </a:lnTo>
                <a:lnTo>
                  <a:pt x="2093" y="783"/>
                </a:lnTo>
                <a:lnTo>
                  <a:pt x="2088" y="785"/>
                </a:lnTo>
                <a:lnTo>
                  <a:pt x="2084" y="787"/>
                </a:lnTo>
                <a:lnTo>
                  <a:pt x="2079" y="789"/>
                </a:lnTo>
                <a:lnTo>
                  <a:pt x="2074" y="789"/>
                </a:lnTo>
                <a:lnTo>
                  <a:pt x="2068" y="789"/>
                </a:lnTo>
                <a:close/>
                <a:moveTo>
                  <a:pt x="2042" y="643"/>
                </a:moveTo>
                <a:lnTo>
                  <a:pt x="2092" y="643"/>
                </a:lnTo>
                <a:lnTo>
                  <a:pt x="2091" y="633"/>
                </a:lnTo>
                <a:lnTo>
                  <a:pt x="2090" y="625"/>
                </a:lnTo>
                <a:lnTo>
                  <a:pt x="2088" y="617"/>
                </a:lnTo>
                <a:lnTo>
                  <a:pt x="2085" y="609"/>
                </a:lnTo>
                <a:lnTo>
                  <a:pt x="2083" y="605"/>
                </a:lnTo>
                <a:lnTo>
                  <a:pt x="2081" y="603"/>
                </a:lnTo>
                <a:lnTo>
                  <a:pt x="2077" y="599"/>
                </a:lnTo>
                <a:lnTo>
                  <a:pt x="2073" y="597"/>
                </a:lnTo>
                <a:lnTo>
                  <a:pt x="2068" y="595"/>
                </a:lnTo>
                <a:lnTo>
                  <a:pt x="2063" y="597"/>
                </a:lnTo>
                <a:lnTo>
                  <a:pt x="2058" y="599"/>
                </a:lnTo>
                <a:lnTo>
                  <a:pt x="2056" y="601"/>
                </a:lnTo>
                <a:lnTo>
                  <a:pt x="2054" y="603"/>
                </a:lnTo>
                <a:lnTo>
                  <a:pt x="2050" y="609"/>
                </a:lnTo>
                <a:lnTo>
                  <a:pt x="2047" y="617"/>
                </a:lnTo>
                <a:lnTo>
                  <a:pt x="2044" y="625"/>
                </a:lnTo>
                <a:lnTo>
                  <a:pt x="2043" y="633"/>
                </a:lnTo>
                <a:lnTo>
                  <a:pt x="2042" y="643"/>
                </a:lnTo>
                <a:close/>
                <a:moveTo>
                  <a:pt x="2161" y="519"/>
                </a:moveTo>
                <a:lnTo>
                  <a:pt x="2158" y="519"/>
                </a:lnTo>
                <a:lnTo>
                  <a:pt x="2154" y="517"/>
                </a:lnTo>
                <a:lnTo>
                  <a:pt x="2151" y="513"/>
                </a:lnTo>
                <a:lnTo>
                  <a:pt x="2149" y="509"/>
                </a:lnTo>
                <a:lnTo>
                  <a:pt x="2146" y="505"/>
                </a:lnTo>
                <a:lnTo>
                  <a:pt x="2145" y="499"/>
                </a:lnTo>
                <a:lnTo>
                  <a:pt x="2144" y="493"/>
                </a:lnTo>
                <a:lnTo>
                  <a:pt x="2144" y="487"/>
                </a:lnTo>
                <a:lnTo>
                  <a:pt x="2144" y="479"/>
                </a:lnTo>
                <a:lnTo>
                  <a:pt x="2145" y="473"/>
                </a:lnTo>
                <a:lnTo>
                  <a:pt x="2146" y="467"/>
                </a:lnTo>
                <a:lnTo>
                  <a:pt x="2149" y="463"/>
                </a:lnTo>
                <a:lnTo>
                  <a:pt x="2151" y="459"/>
                </a:lnTo>
                <a:lnTo>
                  <a:pt x="2154" y="455"/>
                </a:lnTo>
                <a:lnTo>
                  <a:pt x="2158" y="453"/>
                </a:lnTo>
                <a:lnTo>
                  <a:pt x="2161" y="453"/>
                </a:lnTo>
                <a:lnTo>
                  <a:pt x="2165" y="453"/>
                </a:lnTo>
                <a:lnTo>
                  <a:pt x="2168" y="455"/>
                </a:lnTo>
                <a:lnTo>
                  <a:pt x="2171" y="459"/>
                </a:lnTo>
                <a:lnTo>
                  <a:pt x="2174" y="463"/>
                </a:lnTo>
                <a:lnTo>
                  <a:pt x="2176" y="467"/>
                </a:lnTo>
                <a:lnTo>
                  <a:pt x="2178" y="473"/>
                </a:lnTo>
                <a:lnTo>
                  <a:pt x="2179" y="479"/>
                </a:lnTo>
                <a:lnTo>
                  <a:pt x="2179" y="487"/>
                </a:lnTo>
                <a:lnTo>
                  <a:pt x="2179" y="493"/>
                </a:lnTo>
                <a:lnTo>
                  <a:pt x="2178" y="499"/>
                </a:lnTo>
                <a:lnTo>
                  <a:pt x="2176" y="505"/>
                </a:lnTo>
                <a:lnTo>
                  <a:pt x="2174" y="509"/>
                </a:lnTo>
                <a:lnTo>
                  <a:pt x="2171" y="513"/>
                </a:lnTo>
                <a:lnTo>
                  <a:pt x="2168" y="517"/>
                </a:lnTo>
                <a:lnTo>
                  <a:pt x="2165" y="519"/>
                </a:lnTo>
                <a:lnTo>
                  <a:pt x="2161" y="519"/>
                </a:lnTo>
                <a:close/>
                <a:moveTo>
                  <a:pt x="2145" y="549"/>
                </a:moveTo>
                <a:lnTo>
                  <a:pt x="2177" y="549"/>
                </a:lnTo>
                <a:lnTo>
                  <a:pt x="2177" y="785"/>
                </a:lnTo>
                <a:lnTo>
                  <a:pt x="2145" y="785"/>
                </a:lnTo>
                <a:lnTo>
                  <a:pt x="2145" y="549"/>
                </a:lnTo>
                <a:close/>
                <a:moveTo>
                  <a:pt x="2248" y="789"/>
                </a:moveTo>
                <a:lnTo>
                  <a:pt x="2241" y="789"/>
                </a:lnTo>
                <a:lnTo>
                  <a:pt x="2235" y="785"/>
                </a:lnTo>
                <a:lnTo>
                  <a:pt x="2229" y="781"/>
                </a:lnTo>
                <a:lnTo>
                  <a:pt x="2226" y="779"/>
                </a:lnTo>
                <a:lnTo>
                  <a:pt x="2223" y="775"/>
                </a:lnTo>
                <a:lnTo>
                  <a:pt x="2218" y="767"/>
                </a:lnTo>
                <a:lnTo>
                  <a:pt x="2216" y="763"/>
                </a:lnTo>
                <a:lnTo>
                  <a:pt x="2214" y="759"/>
                </a:lnTo>
                <a:lnTo>
                  <a:pt x="2210" y="747"/>
                </a:lnTo>
                <a:lnTo>
                  <a:pt x="2206" y="735"/>
                </a:lnTo>
                <a:lnTo>
                  <a:pt x="2203" y="719"/>
                </a:lnTo>
                <a:lnTo>
                  <a:pt x="2201" y="705"/>
                </a:lnTo>
                <a:lnTo>
                  <a:pt x="2200" y="687"/>
                </a:lnTo>
                <a:lnTo>
                  <a:pt x="2200" y="667"/>
                </a:lnTo>
                <a:lnTo>
                  <a:pt x="2200" y="649"/>
                </a:lnTo>
                <a:lnTo>
                  <a:pt x="2201" y="631"/>
                </a:lnTo>
                <a:lnTo>
                  <a:pt x="2204" y="615"/>
                </a:lnTo>
                <a:lnTo>
                  <a:pt x="2206" y="601"/>
                </a:lnTo>
                <a:lnTo>
                  <a:pt x="2210" y="587"/>
                </a:lnTo>
                <a:lnTo>
                  <a:pt x="2214" y="577"/>
                </a:lnTo>
                <a:lnTo>
                  <a:pt x="2219" y="567"/>
                </a:lnTo>
                <a:lnTo>
                  <a:pt x="2221" y="563"/>
                </a:lnTo>
                <a:lnTo>
                  <a:pt x="2224" y="559"/>
                </a:lnTo>
                <a:lnTo>
                  <a:pt x="2229" y="555"/>
                </a:lnTo>
                <a:lnTo>
                  <a:pt x="2235" y="549"/>
                </a:lnTo>
                <a:lnTo>
                  <a:pt x="2241" y="547"/>
                </a:lnTo>
                <a:lnTo>
                  <a:pt x="2248" y="547"/>
                </a:lnTo>
                <a:lnTo>
                  <a:pt x="2252" y="547"/>
                </a:lnTo>
                <a:lnTo>
                  <a:pt x="2257" y="549"/>
                </a:lnTo>
                <a:lnTo>
                  <a:pt x="2261" y="551"/>
                </a:lnTo>
                <a:lnTo>
                  <a:pt x="2264" y="553"/>
                </a:lnTo>
                <a:lnTo>
                  <a:pt x="2267" y="557"/>
                </a:lnTo>
                <a:lnTo>
                  <a:pt x="2270" y="561"/>
                </a:lnTo>
                <a:lnTo>
                  <a:pt x="2273" y="565"/>
                </a:lnTo>
                <a:lnTo>
                  <a:pt x="2275" y="569"/>
                </a:lnTo>
                <a:lnTo>
                  <a:pt x="2278" y="579"/>
                </a:lnTo>
                <a:lnTo>
                  <a:pt x="2281" y="589"/>
                </a:lnTo>
                <a:lnTo>
                  <a:pt x="2282" y="471"/>
                </a:lnTo>
                <a:lnTo>
                  <a:pt x="2315" y="471"/>
                </a:lnTo>
                <a:lnTo>
                  <a:pt x="2315" y="785"/>
                </a:lnTo>
                <a:lnTo>
                  <a:pt x="2282" y="785"/>
                </a:lnTo>
                <a:lnTo>
                  <a:pt x="2282" y="747"/>
                </a:lnTo>
                <a:lnTo>
                  <a:pt x="2275" y="767"/>
                </a:lnTo>
                <a:lnTo>
                  <a:pt x="2270" y="775"/>
                </a:lnTo>
                <a:lnTo>
                  <a:pt x="2264" y="783"/>
                </a:lnTo>
                <a:lnTo>
                  <a:pt x="2260" y="785"/>
                </a:lnTo>
                <a:lnTo>
                  <a:pt x="2256" y="787"/>
                </a:lnTo>
                <a:lnTo>
                  <a:pt x="2252" y="789"/>
                </a:lnTo>
                <a:lnTo>
                  <a:pt x="2248" y="789"/>
                </a:lnTo>
                <a:close/>
                <a:moveTo>
                  <a:pt x="2258" y="737"/>
                </a:moveTo>
                <a:lnTo>
                  <a:pt x="2264" y="735"/>
                </a:lnTo>
                <a:lnTo>
                  <a:pt x="2268" y="733"/>
                </a:lnTo>
                <a:lnTo>
                  <a:pt x="2271" y="729"/>
                </a:lnTo>
                <a:lnTo>
                  <a:pt x="2273" y="727"/>
                </a:lnTo>
                <a:lnTo>
                  <a:pt x="2275" y="723"/>
                </a:lnTo>
                <a:lnTo>
                  <a:pt x="2276" y="717"/>
                </a:lnTo>
                <a:lnTo>
                  <a:pt x="2279" y="707"/>
                </a:lnTo>
                <a:lnTo>
                  <a:pt x="2281" y="695"/>
                </a:lnTo>
                <a:lnTo>
                  <a:pt x="2282" y="683"/>
                </a:lnTo>
                <a:lnTo>
                  <a:pt x="2283" y="667"/>
                </a:lnTo>
                <a:lnTo>
                  <a:pt x="2282" y="653"/>
                </a:lnTo>
                <a:lnTo>
                  <a:pt x="2281" y="639"/>
                </a:lnTo>
                <a:lnTo>
                  <a:pt x="2279" y="627"/>
                </a:lnTo>
                <a:lnTo>
                  <a:pt x="2276" y="617"/>
                </a:lnTo>
                <a:lnTo>
                  <a:pt x="2275" y="613"/>
                </a:lnTo>
                <a:lnTo>
                  <a:pt x="2273" y="609"/>
                </a:lnTo>
                <a:lnTo>
                  <a:pt x="2271" y="605"/>
                </a:lnTo>
                <a:lnTo>
                  <a:pt x="2269" y="603"/>
                </a:lnTo>
                <a:lnTo>
                  <a:pt x="2264" y="599"/>
                </a:lnTo>
                <a:lnTo>
                  <a:pt x="2261" y="599"/>
                </a:lnTo>
                <a:lnTo>
                  <a:pt x="2258" y="599"/>
                </a:lnTo>
                <a:lnTo>
                  <a:pt x="2252" y="599"/>
                </a:lnTo>
                <a:lnTo>
                  <a:pt x="2247" y="603"/>
                </a:lnTo>
                <a:lnTo>
                  <a:pt x="2245" y="607"/>
                </a:lnTo>
                <a:lnTo>
                  <a:pt x="2243" y="609"/>
                </a:lnTo>
                <a:lnTo>
                  <a:pt x="2241" y="613"/>
                </a:lnTo>
                <a:lnTo>
                  <a:pt x="2240" y="617"/>
                </a:lnTo>
                <a:lnTo>
                  <a:pt x="2237" y="627"/>
                </a:lnTo>
                <a:lnTo>
                  <a:pt x="2235" y="639"/>
                </a:lnTo>
                <a:lnTo>
                  <a:pt x="2234" y="653"/>
                </a:lnTo>
                <a:lnTo>
                  <a:pt x="2233" y="667"/>
                </a:lnTo>
                <a:lnTo>
                  <a:pt x="2234" y="683"/>
                </a:lnTo>
                <a:lnTo>
                  <a:pt x="2235" y="695"/>
                </a:lnTo>
                <a:lnTo>
                  <a:pt x="2237" y="707"/>
                </a:lnTo>
                <a:lnTo>
                  <a:pt x="2240" y="717"/>
                </a:lnTo>
                <a:lnTo>
                  <a:pt x="2243" y="727"/>
                </a:lnTo>
                <a:lnTo>
                  <a:pt x="2245" y="729"/>
                </a:lnTo>
                <a:lnTo>
                  <a:pt x="2247" y="733"/>
                </a:lnTo>
                <a:lnTo>
                  <a:pt x="2250" y="735"/>
                </a:lnTo>
                <a:lnTo>
                  <a:pt x="2252" y="735"/>
                </a:lnTo>
                <a:lnTo>
                  <a:pt x="2255" y="737"/>
                </a:lnTo>
                <a:lnTo>
                  <a:pt x="2258" y="737"/>
                </a:lnTo>
                <a:close/>
                <a:moveTo>
                  <a:pt x="2397" y="789"/>
                </a:moveTo>
                <a:lnTo>
                  <a:pt x="2387" y="789"/>
                </a:lnTo>
                <a:lnTo>
                  <a:pt x="2383" y="787"/>
                </a:lnTo>
                <a:lnTo>
                  <a:pt x="2379" y="787"/>
                </a:lnTo>
                <a:lnTo>
                  <a:pt x="2371" y="781"/>
                </a:lnTo>
                <a:lnTo>
                  <a:pt x="2364" y="775"/>
                </a:lnTo>
                <a:lnTo>
                  <a:pt x="2358" y="767"/>
                </a:lnTo>
                <a:lnTo>
                  <a:pt x="2353" y="757"/>
                </a:lnTo>
                <a:lnTo>
                  <a:pt x="2348" y="745"/>
                </a:lnTo>
                <a:lnTo>
                  <a:pt x="2344" y="733"/>
                </a:lnTo>
                <a:lnTo>
                  <a:pt x="2341" y="719"/>
                </a:lnTo>
                <a:lnTo>
                  <a:pt x="2339" y="703"/>
                </a:lnTo>
                <a:lnTo>
                  <a:pt x="2338" y="687"/>
                </a:lnTo>
                <a:lnTo>
                  <a:pt x="2337" y="669"/>
                </a:lnTo>
                <a:lnTo>
                  <a:pt x="2338" y="651"/>
                </a:lnTo>
                <a:lnTo>
                  <a:pt x="2339" y="635"/>
                </a:lnTo>
                <a:lnTo>
                  <a:pt x="2340" y="627"/>
                </a:lnTo>
                <a:lnTo>
                  <a:pt x="2341" y="619"/>
                </a:lnTo>
                <a:lnTo>
                  <a:pt x="2344" y="605"/>
                </a:lnTo>
                <a:lnTo>
                  <a:pt x="2348" y="591"/>
                </a:lnTo>
                <a:lnTo>
                  <a:pt x="2353" y="581"/>
                </a:lnTo>
                <a:lnTo>
                  <a:pt x="2358" y="571"/>
                </a:lnTo>
                <a:lnTo>
                  <a:pt x="2364" y="561"/>
                </a:lnTo>
                <a:lnTo>
                  <a:pt x="2367" y="559"/>
                </a:lnTo>
                <a:lnTo>
                  <a:pt x="2371" y="555"/>
                </a:lnTo>
                <a:lnTo>
                  <a:pt x="2378" y="551"/>
                </a:lnTo>
                <a:lnTo>
                  <a:pt x="2386" y="547"/>
                </a:lnTo>
                <a:lnTo>
                  <a:pt x="2395" y="547"/>
                </a:lnTo>
                <a:lnTo>
                  <a:pt x="2403" y="547"/>
                </a:lnTo>
                <a:lnTo>
                  <a:pt x="2410" y="549"/>
                </a:lnTo>
                <a:lnTo>
                  <a:pt x="2417" y="553"/>
                </a:lnTo>
                <a:lnTo>
                  <a:pt x="2424" y="559"/>
                </a:lnTo>
                <a:lnTo>
                  <a:pt x="2429" y="567"/>
                </a:lnTo>
                <a:lnTo>
                  <a:pt x="2435" y="577"/>
                </a:lnTo>
                <a:lnTo>
                  <a:pt x="2439" y="587"/>
                </a:lnTo>
                <a:lnTo>
                  <a:pt x="2443" y="599"/>
                </a:lnTo>
                <a:lnTo>
                  <a:pt x="2447" y="613"/>
                </a:lnTo>
                <a:lnTo>
                  <a:pt x="2448" y="621"/>
                </a:lnTo>
                <a:lnTo>
                  <a:pt x="2449" y="629"/>
                </a:lnTo>
                <a:lnTo>
                  <a:pt x="2450" y="647"/>
                </a:lnTo>
                <a:lnTo>
                  <a:pt x="2451" y="667"/>
                </a:lnTo>
                <a:lnTo>
                  <a:pt x="2451" y="685"/>
                </a:lnTo>
                <a:lnTo>
                  <a:pt x="2370" y="685"/>
                </a:lnTo>
                <a:lnTo>
                  <a:pt x="2370" y="697"/>
                </a:lnTo>
                <a:lnTo>
                  <a:pt x="2371" y="707"/>
                </a:lnTo>
                <a:lnTo>
                  <a:pt x="2372" y="713"/>
                </a:lnTo>
                <a:lnTo>
                  <a:pt x="2374" y="717"/>
                </a:lnTo>
                <a:lnTo>
                  <a:pt x="2377" y="725"/>
                </a:lnTo>
                <a:lnTo>
                  <a:pt x="2379" y="729"/>
                </a:lnTo>
                <a:lnTo>
                  <a:pt x="2381" y="733"/>
                </a:lnTo>
                <a:lnTo>
                  <a:pt x="2385" y="737"/>
                </a:lnTo>
                <a:lnTo>
                  <a:pt x="2388" y="739"/>
                </a:lnTo>
                <a:lnTo>
                  <a:pt x="2391" y="741"/>
                </a:lnTo>
                <a:lnTo>
                  <a:pt x="2397" y="741"/>
                </a:lnTo>
                <a:lnTo>
                  <a:pt x="2405" y="739"/>
                </a:lnTo>
                <a:lnTo>
                  <a:pt x="2408" y="737"/>
                </a:lnTo>
                <a:lnTo>
                  <a:pt x="2411" y="735"/>
                </a:lnTo>
                <a:lnTo>
                  <a:pt x="2414" y="731"/>
                </a:lnTo>
                <a:lnTo>
                  <a:pt x="2417" y="725"/>
                </a:lnTo>
                <a:lnTo>
                  <a:pt x="2418" y="721"/>
                </a:lnTo>
                <a:lnTo>
                  <a:pt x="2420" y="713"/>
                </a:lnTo>
                <a:lnTo>
                  <a:pt x="2450" y="717"/>
                </a:lnTo>
                <a:lnTo>
                  <a:pt x="2449" y="725"/>
                </a:lnTo>
                <a:lnTo>
                  <a:pt x="2448" y="733"/>
                </a:lnTo>
                <a:lnTo>
                  <a:pt x="2446" y="741"/>
                </a:lnTo>
                <a:lnTo>
                  <a:pt x="2444" y="747"/>
                </a:lnTo>
                <a:lnTo>
                  <a:pt x="2439" y="759"/>
                </a:lnTo>
                <a:lnTo>
                  <a:pt x="2436" y="765"/>
                </a:lnTo>
                <a:lnTo>
                  <a:pt x="2433" y="771"/>
                </a:lnTo>
                <a:lnTo>
                  <a:pt x="2429" y="775"/>
                </a:lnTo>
                <a:lnTo>
                  <a:pt x="2425" y="779"/>
                </a:lnTo>
                <a:lnTo>
                  <a:pt x="2421" y="783"/>
                </a:lnTo>
                <a:lnTo>
                  <a:pt x="2417" y="785"/>
                </a:lnTo>
                <a:lnTo>
                  <a:pt x="2412" y="787"/>
                </a:lnTo>
                <a:lnTo>
                  <a:pt x="2407" y="789"/>
                </a:lnTo>
                <a:lnTo>
                  <a:pt x="2402" y="789"/>
                </a:lnTo>
                <a:lnTo>
                  <a:pt x="2397" y="789"/>
                </a:lnTo>
                <a:close/>
                <a:moveTo>
                  <a:pt x="2370" y="643"/>
                </a:moveTo>
                <a:lnTo>
                  <a:pt x="2420" y="643"/>
                </a:lnTo>
                <a:lnTo>
                  <a:pt x="2420" y="633"/>
                </a:lnTo>
                <a:lnTo>
                  <a:pt x="2418" y="625"/>
                </a:lnTo>
                <a:lnTo>
                  <a:pt x="2416" y="617"/>
                </a:lnTo>
                <a:lnTo>
                  <a:pt x="2413" y="609"/>
                </a:lnTo>
                <a:lnTo>
                  <a:pt x="2412" y="605"/>
                </a:lnTo>
                <a:lnTo>
                  <a:pt x="2410" y="603"/>
                </a:lnTo>
                <a:lnTo>
                  <a:pt x="2406" y="599"/>
                </a:lnTo>
                <a:lnTo>
                  <a:pt x="2401" y="597"/>
                </a:lnTo>
                <a:lnTo>
                  <a:pt x="2396" y="595"/>
                </a:lnTo>
                <a:lnTo>
                  <a:pt x="2391" y="597"/>
                </a:lnTo>
                <a:lnTo>
                  <a:pt x="2385" y="599"/>
                </a:lnTo>
                <a:lnTo>
                  <a:pt x="2383" y="601"/>
                </a:lnTo>
                <a:lnTo>
                  <a:pt x="2381" y="603"/>
                </a:lnTo>
                <a:lnTo>
                  <a:pt x="2377" y="609"/>
                </a:lnTo>
                <a:lnTo>
                  <a:pt x="2374" y="617"/>
                </a:lnTo>
                <a:lnTo>
                  <a:pt x="2372" y="625"/>
                </a:lnTo>
                <a:lnTo>
                  <a:pt x="2370" y="633"/>
                </a:lnTo>
                <a:lnTo>
                  <a:pt x="2370" y="643"/>
                </a:lnTo>
                <a:close/>
                <a:moveTo>
                  <a:pt x="2506" y="649"/>
                </a:moveTo>
                <a:lnTo>
                  <a:pt x="2506" y="785"/>
                </a:lnTo>
                <a:lnTo>
                  <a:pt x="2473" y="785"/>
                </a:lnTo>
                <a:lnTo>
                  <a:pt x="2473" y="549"/>
                </a:lnTo>
                <a:lnTo>
                  <a:pt x="2505" y="549"/>
                </a:lnTo>
                <a:lnTo>
                  <a:pt x="2505" y="591"/>
                </a:lnTo>
                <a:lnTo>
                  <a:pt x="2508" y="581"/>
                </a:lnTo>
                <a:lnTo>
                  <a:pt x="2511" y="573"/>
                </a:lnTo>
                <a:lnTo>
                  <a:pt x="2515" y="565"/>
                </a:lnTo>
                <a:lnTo>
                  <a:pt x="2519" y="559"/>
                </a:lnTo>
                <a:lnTo>
                  <a:pt x="2524" y="553"/>
                </a:lnTo>
                <a:lnTo>
                  <a:pt x="2529" y="549"/>
                </a:lnTo>
                <a:lnTo>
                  <a:pt x="2535" y="547"/>
                </a:lnTo>
                <a:lnTo>
                  <a:pt x="2541" y="547"/>
                </a:lnTo>
                <a:lnTo>
                  <a:pt x="2550" y="549"/>
                </a:lnTo>
                <a:lnTo>
                  <a:pt x="2554" y="549"/>
                </a:lnTo>
                <a:lnTo>
                  <a:pt x="2558" y="553"/>
                </a:lnTo>
                <a:lnTo>
                  <a:pt x="2562" y="555"/>
                </a:lnTo>
                <a:lnTo>
                  <a:pt x="2565" y="559"/>
                </a:lnTo>
                <a:lnTo>
                  <a:pt x="2568" y="565"/>
                </a:lnTo>
                <a:lnTo>
                  <a:pt x="2571" y="571"/>
                </a:lnTo>
                <a:lnTo>
                  <a:pt x="2573" y="577"/>
                </a:lnTo>
                <a:lnTo>
                  <a:pt x="2576" y="583"/>
                </a:lnTo>
                <a:lnTo>
                  <a:pt x="2578" y="591"/>
                </a:lnTo>
                <a:lnTo>
                  <a:pt x="2579" y="599"/>
                </a:lnTo>
                <a:lnTo>
                  <a:pt x="2580" y="607"/>
                </a:lnTo>
                <a:lnTo>
                  <a:pt x="2581" y="615"/>
                </a:lnTo>
                <a:lnTo>
                  <a:pt x="2582" y="625"/>
                </a:lnTo>
                <a:lnTo>
                  <a:pt x="2582" y="635"/>
                </a:lnTo>
                <a:lnTo>
                  <a:pt x="2582" y="785"/>
                </a:lnTo>
                <a:lnTo>
                  <a:pt x="2549" y="785"/>
                </a:lnTo>
                <a:lnTo>
                  <a:pt x="2549" y="647"/>
                </a:lnTo>
                <a:lnTo>
                  <a:pt x="2549" y="637"/>
                </a:lnTo>
                <a:lnTo>
                  <a:pt x="2548" y="627"/>
                </a:lnTo>
                <a:lnTo>
                  <a:pt x="2546" y="619"/>
                </a:lnTo>
                <a:lnTo>
                  <a:pt x="2544" y="613"/>
                </a:lnTo>
                <a:lnTo>
                  <a:pt x="2541" y="607"/>
                </a:lnTo>
                <a:lnTo>
                  <a:pt x="2537" y="603"/>
                </a:lnTo>
                <a:lnTo>
                  <a:pt x="2533" y="601"/>
                </a:lnTo>
                <a:lnTo>
                  <a:pt x="2528" y="601"/>
                </a:lnTo>
                <a:lnTo>
                  <a:pt x="2524" y="601"/>
                </a:lnTo>
                <a:lnTo>
                  <a:pt x="2519" y="605"/>
                </a:lnTo>
                <a:lnTo>
                  <a:pt x="2516" y="607"/>
                </a:lnTo>
                <a:lnTo>
                  <a:pt x="2512" y="613"/>
                </a:lnTo>
                <a:lnTo>
                  <a:pt x="2510" y="621"/>
                </a:lnTo>
                <a:lnTo>
                  <a:pt x="2508" y="629"/>
                </a:lnTo>
                <a:lnTo>
                  <a:pt x="2506" y="639"/>
                </a:lnTo>
                <a:lnTo>
                  <a:pt x="2506" y="649"/>
                </a:lnTo>
                <a:close/>
                <a:moveTo>
                  <a:pt x="1048" y="1238"/>
                </a:moveTo>
                <a:lnTo>
                  <a:pt x="1048" y="925"/>
                </a:lnTo>
                <a:lnTo>
                  <a:pt x="1081" y="925"/>
                </a:lnTo>
                <a:lnTo>
                  <a:pt x="1081" y="1092"/>
                </a:lnTo>
                <a:lnTo>
                  <a:pt x="1121" y="1002"/>
                </a:lnTo>
                <a:lnTo>
                  <a:pt x="1159" y="1002"/>
                </a:lnTo>
                <a:lnTo>
                  <a:pt x="1115" y="1104"/>
                </a:lnTo>
                <a:lnTo>
                  <a:pt x="1161" y="1238"/>
                </a:lnTo>
                <a:lnTo>
                  <a:pt x="1123" y="1238"/>
                </a:lnTo>
                <a:lnTo>
                  <a:pt x="1091" y="1142"/>
                </a:lnTo>
                <a:lnTo>
                  <a:pt x="1081" y="1162"/>
                </a:lnTo>
                <a:lnTo>
                  <a:pt x="1081" y="1238"/>
                </a:lnTo>
                <a:lnTo>
                  <a:pt x="1048" y="1238"/>
                </a:lnTo>
                <a:close/>
                <a:moveTo>
                  <a:pt x="1223" y="1242"/>
                </a:moveTo>
                <a:lnTo>
                  <a:pt x="1214" y="1242"/>
                </a:lnTo>
                <a:lnTo>
                  <a:pt x="1210" y="1240"/>
                </a:lnTo>
                <a:lnTo>
                  <a:pt x="1206" y="1238"/>
                </a:lnTo>
                <a:lnTo>
                  <a:pt x="1199" y="1234"/>
                </a:lnTo>
                <a:lnTo>
                  <a:pt x="1192" y="1226"/>
                </a:lnTo>
                <a:lnTo>
                  <a:pt x="1186" y="1218"/>
                </a:lnTo>
                <a:lnTo>
                  <a:pt x="1181" y="1208"/>
                </a:lnTo>
                <a:lnTo>
                  <a:pt x="1176" y="1198"/>
                </a:lnTo>
                <a:lnTo>
                  <a:pt x="1172" y="1184"/>
                </a:lnTo>
                <a:lnTo>
                  <a:pt x="1169" y="1170"/>
                </a:lnTo>
                <a:lnTo>
                  <a:pt x="1167" y="1154"/>
                </a:lnTo>
                <a:lnTo>
                  <a:pt x="1165" y="1138"/>
                </a:lnTo>
                <a:lnTo>
                  <a:pt x="1165" y="1120"/>
                </a:lnTo>
                <a:lnTo>
                  <a:pt x="1165" y="1104"/>
                </a:lnTo>
                <a:lnTo>
                  <a:pt x="1167" y="1086"/>
                </a:lnTo>
                <a:lnTo>
                  <a:pt x="1168" y="1078"/>
                </a:lnTo>
                <a:lnTo>
                  <a:pt x="1169" y="1072"/>
                </a:lnTo>
                <a:lnTo>
                  <a:pt x="1172" y="1056"/>
                </a:lnTo>
                <a:lnTo>
                  <a:pt x="1176" y="1044"/>
                </a:lnTo>
                <a:lnTo>
                  <a:pt x="1181" y="1032"/>
                </a:lnTo>
                <a:lnTo>
                  <a:pt x="1186" y="1022"/>
                </a:lnTo>
                <a:lnTo>
                  <a:pt x="1192" y="1014"/>
                </a:lnTo>
                <a:lnTo>
                  <a:pt x="1195" y="1010"/>
                </a:lnTo>
                <a:lnTo>
                  <a:pt x="1199" y="1008"/>
                </a:lnTo>
                <a:lnTo>
                  <a:pt x="1206" y="1002"/>
                </a:lnTo>
                <a:lnTo>
                  <a:pt x="1210" y="1002"/>
                </a:lnTo>
                <a:lnTo>
                  <a:pt x="1214" y="1000"/>
                </a:lnTo>
                <a:lnTo>
                  <a:pt x="1223" y="998"/>
                </a:lnTo>
                <a:lnTo>
                  <a:pt x="1232" y="1000"/>
                </a:lnTo>
                <a:lnTo>
                  <a:pt x="1236" y="1002"/>
                </a:lnTo>
                <a:lnTo>
                  <a:pt x="1240" y="1002"/>
                </a:lnTo>
                <a:lnTo>
                  <a:pt x="1247" y="1008"/>
                </a:lnTo>
                <a:lnTo>
                  <a:pt x="1254" y="1014"/>
                </a:lnTo>
                <a:lnTo>
                  <a:pt x="1260" y="1022"/>
                </a:lnTo>
                <a:lnTo>
                  <a:pt x="1265" y="1032"/>
                </a:lnTo>
                <a:lnTo>
                  <a:pt x="1270" y="1044"/>
                </a:lnTo>
                <a:lnTo>
                  <a:pt x="1274" y="1056"/>
                </a:lnTo>
                <a:lnTo>
                  <a:pt x="1276" y="1064"/>
                </a:lnTo>
                <a:lnTo>
                  <a:pt x="1277" y="1072"/>
                </a:lnTo>
                <a:lnTo>
                  <a:pt x="1279" y="1086"/>
                </a:lnTo>
                <a:lnTo>
                  <a:pt x="1281" y="1104"/>
                </a:lnTo>
                <a:lnTo>
                  <a:pt x="1281" y="1120"/>
                </a:lnTo>
                <a:lnTo>
                  <a:pt x="1281" y="1138"/>
                </a:lnTo>
                <a:lnTo>
                  <a:pt x="1279" y="1154"/>
                </a:lnTo>
                <a:lnTo>
                  <a:pt x="1278" y="1162"/>
                </a:lnTo>
                <a:lnTo>
                  <a:pt x="1277" y="1170"/>
                </a:lnTo>
                <a:lnTo>
                  <a:pt x="1274" y="1184"/>
                </a:lnTo>
                <a:lnTo>
                  <a:pt x="1270" y="1198"/>
                </a:lnTo>
                <a:lnTo>
                  <a:pt x="1265" y="1208"/>
                </a:lnTo>
                <a:lnTo>
                  <a:pt x="1260" y="1218"/>
                </a:lnTo>
                <a:lnTo>
                  <a:pt x="1254" y="1226"/>
                </a:lnTo>
                <a:lnTo>
                  <a:pt x="1251" y="1230"/>
                </a:lnTo>
                <a:lnTo>
                  <a:pt x="1247" y="1234"/>
                </a:lnTo>
                <a:lnTo>
                  <a:pt x="1240" y="1238"/>
                </a:lnTo>
                <a:lnTo>
                  <a:pt x="1236" y="1240"/>
                </a:lnTo>
                <a:lnTo>
                  <a:pt x="1232" y="1242"/>
                </a:lnTo>
                <a:lnTo>
                  <a:pt x="1223" y="1242"/>
                </a:lnTo>
                <a:close/>
                <a:moveTo>
                  <a:pt x="1223" y="1192"/>
                </a:moveTo>
                <a:lnTo>
                  <a:pt x="1229" y="1190"/>
                </a:lnTo>
                <a:lnTo>
                  <a:pt x="1231" y="1188"/>
                </a:lnTo>
                <a:lnTo>
                  <a:pt x="1234" y="1186"/>
                </a:lnTo>
                <a:lnTo>
                  <a:pt x="1236" y="1184"/>
                </a:lnTo>
                <a:lnTo>
                  <a:pt x="1238" y="1180"/>
                </a:lnTo>
                <a:lnTo>
                  <a:pt x="1240" y="1176"/>
                </a:lnTo>
                <a:lnTo>
                  <a:pt x="1242" y="1172"/>
                </a:lnTo>
                <a:lnTo>
                  <a:pt x="1244" y="1160"/>
                </a:lnTo>
                <a:lnTo>
                  <a:pt x="1246" y="1148"/>
                </a:lnTo>
                <a:lnTo>
                  <a:pt x="1247" y="1136"/>
                </a:lnTo>
                <a:lnTo>
                  <a:pt x="1248" y="1120"/>
                </a:lnTo>
                <a:lnTo>
                  <a:pt x="1247" y="1106"/>
                </a:lnTo>
                <a:lnTo>
                  <a:pt x="1246" y="1092"/>
                </a:lnTo>
                <a:lnTo>
                  <a:pt x="1244" y="1080"/>
                </a:lnTo>
                <a:lnTo>
                  <a:pt x="1242" y="1070"/>
                </a:lnTo>
                <a:lnTo>
                  <a:pt x="1240" y="1064"/>
                </a:lnTo>
                <a:lnTo>
                  <a:pt x="1238" y="1060"/>
                </a:lnTo>
                <a:lnTo>
                  <a:pt x="1234" y="1054"/>
                </a:lnTo>
                <a:lnTo>
                  <a:pt x="1229" y="1050"/>
                </a:lnTo>
                <a:lnTo>
                  <a:pt x="1223" y="1048"/>
                </a:lnTo>
                <a:lnTo>
                  <a:pt x="1217" y="1050"/>
                </a:lnTo>
                <a:lnTo>
                  <a:pt x="1215" y="1052"/>
                </a:lnTo>
                <a:lnTo>
                  <a:pt x="1212" y="1054"/>
                </a:lnTo>
                <a:lnTo>
                  <a:pt x="1210" y="1056"/>
                </a:lnTo>
                <a:lnTo>
                  <a:pt x="1208" y="1060"/>
                </a:lnTo>
                <a:lnTo>
                  <a:pt x="1206" y="1064"/>
                </a:lnTo>
                <a:lnTo>
                  <a:pt x="1205" y="1070"/>
                </a:lnTo>
                <a:lnTo>
                  <a:pt x="1202" y="1080"/>
                </a:lnTo>
                <a:lnTo>
                  <a:pt x="1200" y="1092"/>
                </a:lnTo>
                <a:lnTo>
                  <a:pt x="1199" y="1106"/>
                </a:lnTo>
                <a:lnTo>
                  <a:pt x="1198" y="1120"/>
                </a:lnTo>
                <a:lnTo>
                  <a:pt x="1199" y="1136"/>
                </a:lnTo>
                <a:lnTo>
                  <a:pt x="1200" y="1148"/>
                </a:lnTo>
                <a:lnTo>
                  <a:pt x="1202" y="1160"/>
                </a:lnTo>
                <a:lnTo>
                  <a:pt x="1205" y="1172"/>
                </a:lnTo>
                <a:lnTo>
                  <a:pt x="1205" y="1174"/>
                </a:lnTo>
                <a:lnTo>
                  <a:pt x="1206" y="1176"/>
                </a:lnTo>
                <a:lnTo>
                  <a:pt x="1208" y="1180"/>
                </a:lnTo>
                <a:lnTo>
                  <a:pt x="1212" y="1186"/>
                </a:lnTo>
                <a:lnTo>
                  <a:pt x="1217" y="1190"/>
                </a:lnTo>
                <a:lnTo>
                  <a:pt x="1223" y="1192"/>
                </a:lnTo>
                <a:close/>
                <a:moveTo>
                  <a:pt x="1303" y="1238"/>
                </a:moveTo>
                <a:lnTo>
                  <a:pt x="1303" y="1002"/>
                </a:lnTo>
                <a:lnTo>
                  <a:pt x="1335" y="1002"/>
                </a:lnTo>
                <a:lnTo>
                  <a:pt x="1335" y="1044"/>
                </a:lnTo>
                <a:lnTo>
                  <a:pt x="1337" y="1032"/>
                </a:lnTo>
                <a:lnTo>
                  <a:pt x="1340" y="1024"/>
                </a:lnTo>
                <a:lnTo>
                  <a:pt x="1343" y="1016"/>
                </a:lnTo>
                <a:lnTo>
                  <a:pt x="1347" y="1010"/>
                </a:lnTo>
                <a:lnTo>
                  <a:pt x="1351" y="1004"/>
                </a:lnTo>
                <a:lnTo>
                  <a:pt x="1355" y="1002"/>
                </a:lnTo>
                <a:lnTo>
                  <a:pt x="1359" y="1000"/>
                </a:lnTo>
                <a:lnTo>
                  <a:pt x="1364" y="998"/>
                </a:lnTo>
                <a:lnTo>
                  <a:pt x="1369" y="1000"/>
                </a:lnTo>
                <a:lnTo>
                  <a:pt x="1374" y="1000"/>
                </a:lnTo>
                <a:lnTo>
                  <a:pt x="1374" y="1058"/>
                </a:lnTo>
                <a:lnTo>
                  <a:pt x="1368" y="1056"/>
                </a:lnTo>
                <a:lnTo>
                  <a:pt x="1361" y="1056"/>
                </a:lnTo>
                <a:lnTo>
                  <a:pt x="1355" y="1056"/>
                </a:lnTo>
                <a:lnTo>
                  <a:pt x="1351" y="1058"/>
                </a:lnTo>
                <a:lnTo>
                  <a:pt x="1346" y="1064"/>
                </a:lnTo>
                <a:lnTo>
                  <a:pt x="1343" y="1068"/>
                </a:lnTo>
                <a:lnTo>
                  <a:pt x="1341" y="1072"/>
                </a:lnTo>
                <a:lnTo>
                  <a:pt x="1340" y="1076"/>
                </a:lnTo>
                <a:lnTo>
                  <a:pt x="1338" y="1080"/>
                </a:lnTo>
                <a:lnTo>
                  <a:pt x="1337" y="1084"/>
                </a:lnTo>
                <a:lnTo>
                  <a:pt x="1336" y="1094"/>
                </a:lnTo>
                <a:lnTo>
                  <a:pt x="1336" y="1104"/>
                </a:lnTo>
                <a:lnTo>
                  <a:pt x="1336" y="1238"/>
                </a:lnTo>
                <a:lnTo>
                  <a:pt x="1303" y="1238"/>
                </a:lnTo>
                <a:close/>
                <a:moveTo>
                  <a:pt x="1391" y="1238"/>
                </a:moveTo>
                <a:lnTo>
                  <a:pt x="1391" y="925"/>
                </a:lnTo>
                <a:lnTo>
                  <a:pt x="1424" y="925"/>
                </a:lnTo>
                <a:lnTo>
                  <a:pt x="1424" y="1092"/>
                </a:lnTo>
                <a:lnTo>
                  <a:pt x="1463" y="1002"/>
                </a:lnTo>
                <a:lnTo>
                  <a:pt x="1501" y="1002"/>
                </a:lnTo>
                <a:lnTo>
                  <a:pt x="1457" y="1104"/>
                </a:lnTo>
                <a:lnTo>
                  <a:pt x="1503" y="1238"/>
                </a:lnTo>
                <a:lnTo>
                  <a:pt x="1465" y="1238"/>
                </a:lnTo>
                <a:lnTo>
                  <a:pt x="1432" y="1142"/>
                </a:lnTo>
                <a:lnTo>
                  <a:pt x="1424" y="1162"/>
                </a:lnTo>
                <a:lnTo>
                  <a:pt x="1424" y="1238"/>
                </a:lnTo>
                <a:lnTo>
                  <a:pt x="1391" y="1238"/>
                </a:lnTo>
                <a:close/>
                <a:moveTo>
                  <a:pt x="1566" y="1242"/>
                </a:moveTo>
                <a:lnTo>
                  <a:pt x="1558" y="1242"/>
                </a:lnTo>
                <a:lnTo>
                  <a:pt x="1553" y="1240"/>
                </a:lnTo>
                <a:lnTo>
                  <a:pt x="1550" y="1238"/>
                </a:lnTo>
                <a:lnTo>
                  <a:pt x="1542" y="1234"/>
                </a:lnTo>
                <a:lnTo>
                  <a:pt x="1535" y="1228"/>
                </a:lnTo>
                <a:lnTo>
                  <a:pt x="1529" y="1220"/>
                </a:lnTo>
                <a:lnTo>
                  <a:pt x="1524" y="1210"/>
                </a:lnTo>
                <a:lnTo>
                  <a:pt x="1518" y="1198"/>
                </a:lnTo>
                <a:lnTo>
                  <a:pt x="1514" y="1186"/>
                </a:lnTo>
                <a:lnTo>
                  <a:pt x="1511" y="1172"/>
                </a:lnTo>
                <a:lnTo>
                  <a:pt x="1509" y="1156"/>
                </a:lnTo>
                <a:lnTo>
                  <a:pt x="1507" y="1138"/>
                </a:lnTo>
                <a:lnTo>
                  <a:pt x="1507" y="1120"/>
                </a:lnTo>
                <a:lnTo>
                  <a:pt x="1507" y="1104"/>
                </a:lnTo>
                <a:lnTo>
                  <a:pt x="1509" y="1086"/>
                </a:lnTo>
                <a:lnTo>
                  <a:pt x="1510" y="1078"/>
                </a:lnTo>
                <a:lnTo>
                  <a:pt x="1511" y="1072"/>
                </a:lnTo>
                <a:lnTo>
                  <a:pt x="1514" y="1058"/>
                </a:lnTo>
                <a:lnTo>
                  <a:pt x="1518" y="1044"/>
                </a:lnTo>
                <a:lnTo>
                  <a:pt x="1523" y="1032"/>
                </a:lnTo>
                <a:lnTo>
                  <a:pt x="1529" y="1022"/>
                </a:lnTo>
                <a:lnTo>
                  <a:pt x="1535" y="1014"/>
                </a:lnTo>
                <a:lnTo>
                  <a:pt x="1538" y="1010"/>
                </a:lnTo>
                <a:lnTo>
                  <a:pt x="1542" y="1008"/>
                </a:lnTo>
                <a:lnTo>
                  <a:pt x="1549" y="1002"/>
                </a:lnTo>
                <a:lnTo>
                  <a:pt x="1557" y="1000"/>
                </a:lnTo>
                <a:lnTo>
                  <a:pt x="1565" y="998"/>
                </a:lnTo>
                <a:lnTo>
                  <a:pt x="1573" y="1000"/>
                </a:lnTo>
                <a:lnTo>
                  <a:pt x="1580" y="1002"/>
                </a:lnTo>
                <a:lnTo>
                  <a:pt x="1587" y="1006"/>
                </a:lnTo>
                <a:lnTo>
                  <a:pt x="1593" y="1012"/>
                </a:lnTo>
                <a:lnTo>
                  <a:pt x="1599" y="1020"/>
                </a:lnTo>
                <a:lnTo>
                  <a:pt x="1604" y="1028"/>
                </a:lnTo>
                <a:lnTo>
                  <a:pt x="1609" y="1040"/>
                </a:lnTo>
                <a:lnTo>
                  <a:pt x="1613" y="1052"/>
                </a:lnTo>
                <a:lnTo>
                  <a:pt x="1616" y="1066"/>
                </a:lnTo>
                <a:lnTo>
                  <a:pt x="1618" y="1074"/>
                </a:lnTo>
                <a:lnTo>
                  <a:pt x="1619" y="1082"/>
                </a:lnTo>
                <a:lnTo>
                  <a:pt x="1620" y="1100"/>
                </a:lnTo>
                <a:lnTo>
                  <a:pt x="1620" y="1118"/>
                </a:lnTo>
                <a:lnTo>
                  <a:pt x="1620" y="1136"/>
                </a:lnTo>
                <a:lnTo>
                  <a:pt x="1540" y="1136"/>
                </a:lnTo>
                <a:lnTo>
                  <a:pt x="1541" y="1150"/>
                </a:lnTo>
                <a:lnTo>
                  <a:pt x="1542" y="1160"/>
                </a:lnTo>
                <a:lnTo>
                  <a:pt x="1543" y="1166"/>
                </a:lnTo>
                <a:lnTo>
                  <a:pt x="1544" y="1170"/>
                </a:lnTo>
                <a:lnTo>
                  <a:pt x="1547" y="1178"/>
                </a:lnTo>
                <a:lnTo>
                  <a:pt x="1549" y="1182"/>
                </a:lnTo>
                <a:lnTo>
                  <a:pt x="1551" y="1184"/>
                </a:lnTo>
                <a:lnTo>
                  <a:pt x="1556" y="1190"/>
                </a:lnTo>
                <a:lnTo>
                  <a:pt x="1558" y="1192"/>
                </a:lnTo>
                <a:lnTo>
                  <a:pt x="1561" y="1192"/>
                </a:lnTo>
                <a:lnTo>
                  <a:pt x="1567" y="1194"/>
                </a:lnTo>
                <a:lnTo>
                  <a:pt x="1575" y="1192"/>
                </a:lnTo>
                <a:lnTo>
                  <a:pt x="1578" y="1190"/>
                </a:lnTo>
                <a:lnTo>
                  <a:pt x="1581" y="1186"/>
                </a:lnTo>
                <a:lnTo>
                  <a:pt x="1584" y="1182"/>
                </a:lnTo>
                <a:lnTo>
                  <a:pt x="1586" y="1178"/>
                </a:lnTo>
                <a:lnTo>
                  <a:pt x="1588" y="1172"/>
                </a:lnTo>
                <a:lnTo>
                  <a:pt x="1590" y="1166"/>
                </a:lnTo>
                <a:lnTo>
                  <a:pt x="1620" y="1170"/>
                </a:lnTo>
                <a:lnTo>
                  <a:pt x="1619" y="1178"/>
                </a:lnTo>
                <a:lnTo>
                  <a:pt x="1617" y="1186"/>
                </a:lnTo>
                <a:lnTo>
                  <a:pt x="1616" y="1192"/>
                </a:lnTo>
                <a:lnTo>
                  <a:pt x="1614" y="1200"/>
                </a:lnTo>
                <a:lnTo>
                  <a:pt x="1609" y="1212"/>
                </a:lnTo>
                <a:lnTo>
                  <a:pt x="1606" y="1218"/>
                </a:lnTo>
                <a:lnTo>
                  <a:pt x="1602" y="1222"/>
                </a:lnTo>
                <a:lnTo>
                  <a:pt x="1599" y="1228"/>
                </a:lnTo>
                <a:lnTo>
                  <a:pt x="1595" y="1232"/>
                </a:lnTo>
                <a:lnTo>
                  <a:pt x="1591" y="1234"/>
                </a:lnTo>
                <a:lnTo>
                  <a:pt x="1586" y="1238"/>
                </a:lnTo>
                <a:lnTo>
                  <a:pt x="1582" y="1240"/>
                </a:lnTo>
                <a:lnTo>
                  <a:pt x="1577" y="1242"/>
                </a:lnTo>
                <a:lnTo>
                  <a:pt x="1572" y="1242"/>
                </a:lnTo>
                <a:lnTo>
                  <a:pt x="1566" y="1242"/>
                </a:lnTo>
                <a:close/>
                <a:moveTo>
                  <a:pt x="1540" y="1096"/>
                </a:moveTo>
                <a:lnTo>
                  <a:pt x="1590" y="1096"/>
                </a:lnTo>
                <a:lnTo>
                  <a:pt x="1589" y="1086"/>
                </a:lnTo>
                <a:lnTo>
                  <a:pt x="1588" y="1076"/>
                </a:lnTo>
                <a:lnTo>
                  <a:pt x="1586" y="1068"/>
                </a:lnTo>
                <a:lnTo>
                  <a:pt x="1583" y="1062"/>
                </a:lnTo>
                <a:lnTo>
                  <a:pt x="1581" y="1058"/>
                </a:lnTo>
                <a:lnTo>
                  <a:pt x="1579" y="1056"/>
                </a:lnTo>
                <a:lnTo>
                  <a:pt x="1575" y="1052"/>
                </a:lnTo>
                <a:lnTo>
                  <a:pt x="1571" y="1048"/>
                </a:lnTo>
                <a:lnTo>
                  <a:pt x="1566" y="1048"/>
                </a:lnTo>
                <a:lnTo>
                  <a:pt x="1560" y="1048"/>
                </a:lnTo>
                <a:lnTo>
                  <a:pt x="1556" y="1052"/>
                </a:lnTo>
                <a:lnTo>
                  <a:pt x="1554" y="1054"/>
                </a:lnTo>
                <a:lnTo>
                  <a:pt x="1551" y="1056"/>
                </a:lnTo>
                <a:lnTo>
                  <a:pt x="1548" y="1062"/>
                </a:lnTo>
                <a:lnTo>
                  <a:pt x="1545" y="1070"/>
                </a:lnTo>
                <a:lnTo>
                  <a:pt x="1542" y="1078"/>
                </a:lnTo>
                <a:lnTo>
                  <a:pt x="1541" y="1086"/>
                </a:lnTo>
                <a:lnTo>
                  <a:pt x="1540" y="1096"/>
                </a:lnTo>
                <a:close/>
                <a:moveTo>
                  <a:pt x="1675" y="1242"/>
                </a:moveTo>
                <a:lnTo>
                  <a:pt x="1667" y="1240"/>
                </a:lnTo>
                <a:lnTo>
                  <a:pt x="1664" y="1240"/>
                </a:lnTo>
                <a:lnTo>
                  <a:pt x="1660" y="1238"/>
                </a:lnTo>
                <a:lnTo>
                  <a:pt x="1653" y="1232"/>
                </a:lnTo>
                <a:lnTo>
                  <a:pt x="1647" y="1224"/>
                </a:lnTo>
                <a:lnTo>
                  <a:pt x="1645" y="1220"/>
                </a:lnTo>
                <a:lnTo>
                  <a:pt x="1643" y="1214"/>
                </a:lnTo>
                <a:lnTo>
                  <a:pt x="1641" y="1208"/>
                </a:lnTo>
                <a:lnTo>
                  <a:pt x="1639" y="1202"/>
                </a:lnTo>
                <a:lnTo>
                  <a:pt x="1638" y="1196"/>
                </a:lnTo>
                <a:lnTo>
                  <a:pt x="1637" y="1188"/>
                </a:lnTo>
                <a:lnTo>
                  <a:pt x="1636" y="1180"/>
                </a:lnTo>
                <a:lnTo>
                  <a:pt x="1636" y="1172"/>
                </a:lnTo>
                <a:lnTo>
                  <a:pt x="1637" y="1160"/>
                </a:lnTo>
                <a:lnTo>
                  <a:pt x="1638" y="1148"/>
                </a:lnTo>
                <a:lnTo>
                  <a:pt x="1640" y="1138"/>
                </a:lnTo>
                <a:lnTo>
                  <a:pt x="1642" y="1130"/>
                </a:lnTo>
                <a:lnTo>
                  <a:pt x="1646" y="1124"/>
                </a:lnTo>
                <a:lnTo>
                  <a:pt x="1650" y="1118"/>
                </a:lnTo>
                <a:lnTo>
                  <a:pt x="1654" y="1112"/>
                </a:lnTo>
                <a:lnTo>
                  <a:pt x="1659" y="1108"/>
                </a:lnTo>
                <a:lnTo>
                  <a:pt x="1664" y="1106"/>
                </a:lnTo>
                <a:lnTo>
                  <a:pt x="1669" y="1102"/>
                </a:lnTo>
                <a:lnTo>
                  <a:pt x="1680" y="1100"/>
                </a:lnTo>
                <a:lnTo>
                  <a:pt x="1694" y="1096"/>
                </a:lnTo>
                <a:lnTo>
                  <a:pt x="1699" y="1094"/>
                </a:lnTo>
                <a:lnTo>
                  <a:pt x="1702" y="1092"/>
                </a:lnTo>
                <a:lnTo>
                  <a:pt x="1705" y="1090"/>
                </a:lnTo>
                <a:lnTo>
                  <a:pt x="1707" y="1088"/>
                </a:lnTo>
                <a:lnTo>
                  <a:pt x="1709" y="1084"/>
                </a:lnTo>
                <a:lnTo>
                  <a:pt x="1709" y="1078"/>
                </a:lnTo>
                <a:lnTo>
                  <a:pt x="1709" y="1070"/>
                </a:lnTo>
                <a:lnTo>
                  <a:pt x="1708" y="1064"/>
                </a:lnTo>
                <a:lnTo>
                  <a:pt x="1706" y="1060"/>
                </a:lnTo>
                <a:lnTo>
                  <a:pt x="1704" y="1054"/>
                </a:lnTo>
                <a:lnTo>
                  <a:pt x="1702" y="1052"/>
                </a:lnTo>
                <a:lnTo>
                  <a:pt x="1699" y="1048"/>
                </a:lnTo>
                <a:lnTo>
                  <a:pt x="1695" y="1048"/>
                </a:lnTo>
                <a:lnTo>
                  <a:pt x="1692" y="1046"/>
                </a:lnTo>
                <a:lnTo>
                  <a:pt x="1687" y="1048"/>
                </a:lnTo>
                <a:lnTo>
                  <a:pt x="1684" y="1048"/>
                </a:lnTo>
                <a:lnTo>
                  <a:pt x="1680" y="1050"/>
                </a:lnTo>
                <a:lnTo>
                  <a:pt x="1678" y="1054"/>
                </a:lnTo>
                <a:lnTo>
                  <a:pt x="1675" y="1058"/>
                </a:lnTo>
                <a:lnTo>
                  <a:pt x="1673" y="1064"/>
                </a:lnTo>
                <a:lnTo>
                  <a:pt x="1672" y="1068"/>
                </a:lnTo>
                <a:lnTo>
                  <a:pt x="1671" y="1074"/>
                </a:lnTo>
                <a:lnTo>
                  <a:pt x="1640" y="1068"/>
                </a:lnTo>
                <a:lnTo>
                  <a:pt x="1641" y="1062"/>
                </a:lnTo>
                <a:lnTo>
                  <a:pt x="1643" y="1054"/>
                </a:lnTo>
                <a:lnTo>
                  <a:pt x="1646" y="1040"/>
                </a:lnTo>
                <a:lnTo>
                  <a:pt x="1651" y="1028"/>
                </a:lnTo>
                <a:lnTo>
                  <a:pt x="1657" y="1018"/>
                </a:lnTo>
                <a:lnTo>
                  <a:pt x="1661" y="1014"/>
                </a:lnTo>
                <a:lnTo>
                  <a:pt x="1664" y="1010"/>
                </a:lnTo>
                <a:lnTo>
                  <a:pt x="1666" y="1008"/>
                </a:lnTo>
                <a:lnTo>
                  <a:pt x="1668" y="1006"/>
                </a:lnTo>
                <a:lnTo>
                  <a:pt x="1672" y="1004"/>
                </a:lnTo>
                <a:lnTo>
                  <a:pt x="1677" y="1002"/>
                </a:lnTo>
                <a:lnTo>
                  <a:pt x="1682" y="1000"/>
                </a:lnTo>
                <a:lnTo>
                  <a:pt x="1687" y="1000"/>
                </a:lnTo>
                <a:lnTo>
                  <a:pt x="1692" y="998"/>
                </a:lnTo>
                <a:lnTo>
                  <a:pt x="1698" y="1000"/>
                </a:lnTo>
                <a:lnTo>
                  <a:pt x="1704" y="1002"/>
                </a:lnTo>
                <a:lnTo>
                  <a:pt x="1710" y="1004"/>
                </a:lnTo>
                <a:lnTo>
                  <a:pt x="1716" y="1008"/>
                </a:lnTo>
                <a:lnTo>
                  <a:pt x="1722" y="1012"/>
                </a:lnTo>
                <a:lnTo>
                  <a:pt x="1727" y="1018"/>
                </a:lnTo>
                <a:lnTo>
                  <a:pt x="1731" y="1024"/>
                </a:lnTo>
                <a:lnTo>
                  <a:pt x="1735" y="1034"/>
                </a:lnTo>
                <a:lnTo>
                  <a:pt x="1736" y="1038"/>
                </a:lnTo>
                <a:lnTo>
                  <a:pt x="1738" y="1042"/>
                </a:lnTo>
                <a:lnTo>
                  <a:pt x="1740" y="1054"/>
                </a:lnTo>
                <a:lnTo>
                  <a:pt x="1741" y="1066"/>
                </a:lnTo>
                <a:lnTo>
                  <a:pt x="1742" y="1078"/>
                </a:lnTo>
                <a:lnTo>
                  <a:pt x="1742" y="1238"/>
                </a:lnTo>
                <a:lnTo>
                  <a:pt x="1711" y="1238"/>
                </a:lnTo>
                <a:lnTo>
                  <a:pt x="1711" y="1204"/>
                </a:lnTo>
                <a:lnTo>
                  <a:pt x="1708" y="1212"/>
                </a:lnTo>
                <a:lnTo>
                  <a:pt x="1705" y="1220"/>
                </a:lnTo>
                <a:lnTo>
                  <a:pt x="1701" y="1226"/>
                </a:lnTo>
                <a:lnTo>
                  <a:pt x="1697" y="1232"/>
                </a:lnTo>
                <a:lnTo>
                  <a:pt x="1692" y="1236"/>
                </a:lnTo>
                <a:lnTo>
                  <a:pt x="1690" y="1238"/>
                </a:lnTo>
                <a:lnTo>
                  <a:pt x="1687" y="1240"/>
                </a:lnTo>
                <a:lnTo>
                  <a:pt x="1682" y="1242"/>
                </a:lnTo>
                <a:lnTo>
                  <a:pt x="1675" y="1242"/>
                </a:lnTo>
                <a:close/>
                <a:moveTo>
                  <a:pt x="1685" y="1198"/>
                </a:moveTo>
                <a:lnTo>
                  <a:pt x="1690" y="1196"/>
                </a:lnTo>
                <a:lnTo>
                  <a:pt x="1695" y="1194"/>
                </a:lnTo>
                <a:lnTo>
                  <a:pt x="1699" y="1190"/>
                </a:lnTo>
                <a:lnTo>
                  <a:pt x="1702" y="1184"/>
                </a:lnTo>
                <a:lnTo>
                  <a:pt x="1705" y="1178"/>
                </a:lnTo>
                <a:lnTo>
                  <a:pt x="1708" y="1170"/>
                </a:lnTo>
                <a:lnTo>
                  <a:pt x="1709" y="1162"/>
                </a:lnTo>
                <a:lnTo>
                  <a:pt x="1709" y="1154"/>
                </a:lnTo>
                <a:lnTo>
                  <a:pt x="1709" y="1128"/>
                </a:lnTo>
                <a:lnTo>
                  <a:pt x="1707" y="1130"/>
                </a:lnTo>
                <a:lnTo>
                  <a:pt x="1703" y="1134"/>
                </a:lnTo>
                <a:lnTo>
                  <a:pt x="1695" y="1136"/>
                </a:lnTo>
                <a:lnTo>
                  <a:pt x="1687" y="1140"/>
                </a:lnTo>
                <a:lnTo>
                  <a:pt x="1679" y="1142"/>
                </a:lnTo>
                <a:lnTo>
                  <a:pt x="1676" y="1146"/>
                </a:lnTo>
                <a:lnTo>
                  <a:pt x="1673" y="1148"/>
                </a:lnTo>
                <a:lnTo>
                  <a:pt x="1671" y="1150"/>
                </a:lnTo>
                <a:lnTo>
                  <a:pt x="1670" y="1152"/>
                </a:lnTo>
                <a:lnTo>
                  <a:pt x="1669" y="1158"/>
                </a:lnTo>
                <a:lnTo>
                  <a:pt x="1668" y="1164"/>
                </a:lnTo>
                <a:lnTo>
                  <a:pt x="1667" y="1170"/>
                </a:lnTo>
                <a:lnTo>
                  <a:pt x="1668" y="1176"/>
                </a:lnTo>
                <a:lnTo>
                  <a:pt x="1669" y="1182"/>
                </a:lnTo>
                <a:lnTo>
                  <a:pt x="1670" y="1186"/>
                </a:lnTo>
                <a:lnTo>
                  <a:pt x="1672" y="1190"/>
                </a:lnTo>
                <a:lnTo>
                  <a:pt x="1675" y="1194"/>
                </a:lnTo>
                <a:lnTo>
                  <a:pt x="1678" y="1196"/>
                </a:lnTo>
                <a:lnTo>
                  <a:pt x="1681" y="1196"/>
                </a:lnTo>
                <a:lnTo>
                  <a:pt x="1685" y="1198"/>
                </a:lnTo>
                <a:close/>
                <a:moveTo>
                  <a:pt x="1769" y="1238"/>
                </a:moveTo>
                <a:lnTo>
                  <a:pt x="1769" y="925"/>
                </a:lnTo>
                <a:lnTo>
                  <a:pt x="1801" y="925"/>
                </a:lnTo>
                <a:lnTo>
                  <a:pt x="1801" y="1092"/>
                </a:lnTo>
                <a:lnTo>
                  <a:pt x="1841" y="1002"/>
                </a:lnTo>
                <a:lnTo>
                  <a:pt x="1878" y="1002"/>
                </a:lnTo>
                <a:lnTo>
                  <a:pt x="1835" y="1104"/>
                </a:lnTo>
                <a:lnTo>
                  <a:pt x="1881" y="1238"/>
                </a:lnTo>
                <a:lnTo>
                  <a:pt x="1842" y="1238"/>
                </a:lnTo>
                <a:lnTo>
                  <a:pt x="1810" y="1142"/>
                </a:lnTo>
                <a:lnTo>
                  <a:pt x="1801" y="1162"/>
                </a:lnTo>
                <a:lnTo>
                  <a:pt x="1801" y="1238"/>
                </a:lnTo>
                <a:lnTo>
                  <a:pt x="1769" y="1238"/>
                </a:lnTo>
                <a:close/>
                <a:moveTo>
                  <a:pt x="1943" y="1242"/>
                </a:moveTo>
                <a:lnTo>
                  <a:pt x="1934" y="1242"/>
                </a:lnTo>
                <a:lnTo>
                  <a:pt x="1930" y="1240"/>
                </a:lnTo>
                <a:lnTo>
                  <a:pt x="1926" y="1238"/>
                </a:lnTo>
                <a:lnTo>
                  <a:pt x="1919" y="1234"/>
                </a:lnTo>
                <a:lnTo>
                  <a:pt x="1912" y="1226"/>
                </a:lnTo>
                <a:lnTo>
                  <a:pt x="1906" y="1218"/>
                </a:lnTo>
                <a:lnTo>
                  <a:pt x="1900" y="1208"/>
                </a:lnTo>
                <a:lnTo>
                  <a:pt x="1896" y="1198"/>
                </a:lnTo>
                <a:lnTo>
                  <a:pt x="1892" y="1184"/>
                </a:lnTo>
                <a:lnTo>
                  <a:pt x="1889" y="1170"/>
                </a:lnTo>
                <a:lnTo>
                  <a:pt x="1886" y="1154"/>
                </a:lnTo>
                <a:lnTo>
                  <a:pt x="1885" y="1138"/>
                </a:lnTo>
                <a:lnTo>
                  <a:pt x="1885" y="1120"/>
                </a:lnTo>
                <a:lnTo>
                  <a:pt x="1885" y="1104"/>
                </a:lnTo>
                <a:lnTo>
                  <a:pt x="1886" y="1086"/>
                </a:lnTo>
                <a:lnTo>
                  <a:pt x="1887" y="1078"/>
                </a:lnTo>
                <a:lnTo>
                  <a:pt x="1889" y="1072"/>
                </a:lnTo>
                <a:lnTo>
                  <a:pt x="1892" y="1056"/>
                </a:lnTo>
                <a:lnTo>
                  <a:pt x="1896" y="1044"/>
                </a:lnTo>
                <a:lnTo>
                  <a:pt x="1900" y="1032"/>
                </a:lnTo>
                <a:lnTo>
                  <a:pt x="1906" y="1022"/>
                </a:lnTo>
                <a:lnTo>
                  <a:pt x="1912" y="1014"/>
                </a:lnTo>
                <a:lnTo>
                  <a:pt x="1915" y="1010"/>
                </a:lnTo>
                <a:lnTo>
                  <a:pt x="1919" y="1008"/>
                </a:lnTo>
                <a:lnTo>
                  <a:pt x="1926" y="1002"/>
                </a:lnTo>
                <a:lnTo>
                  <a:pt x="1930" y="1002"/>
                </a:lnTo>
                <a:lnTo>
                  <a:pt x="1934" y="1000"/>
                </a:lnTo>
                <a:lnTo>
                  <a:pt x="1943" y="998"/>
                </a:lnTo>
                <a:lnTo>
                  <a:pt x="1951" y="1000"/>
                </a:lnTo>
                <a:lnTo>
                  <a:pt x="1956" y="1002"/>
                </a:lnTo>
                <a:lnTo>
                  <a:pt x="1960" y="1002"/>
                </a:lnTo>
                <a:lnTo>
                  <a:pt x="1968" y="1008"/>
                </a:lnTo>
                <a:lnTo>
                  <a:pt x="1974" y="1014"/>
                </a:lnTo>
                <a:lnTo>
                  <a:pt x="1981" y="1022"/>
                </a:lnTo>
                <a:lnTo>
                  <a:pt x="1986" y="1032"/>
                </a:lnTo>
                <a:lnTo>
                  <a:pt x="1991" y="1044"/>
                </a:lnTo>
                <a:lnTo>
                  <a:pt x="1995" y="1056"/>
                </a:lnTo>
                <a:lnTo>
                  <a:pt x="1996" y="1064"/>
                </a:lnTo>
                <a:lnTo>
                  <a:pt x="1998" y="1072"/>
                </a:lnTo>
                <a:lnTo>
                  <a:pt x="2000" y="1086"/>
                </a:lnTo>
                <a:lnTo>
                  <a:pt x="2001" y="1104"/>
                </a:lnTo>
                <a:lnTo>
                  <a:pt x="2002" y="1120"/>
                </a:lnTo>
                <a:lnTo>
                  <a:pt x="2001" y="1138"/>
                </a:lnTo>
                <a:lnTo>
                  <a:pt x="2000" y="1154"/>
                </a:lnTo>
                <a:lnTo>
                  <a:pt x="1999" y="1162"/>
                </a:lnTo>
                <a:lnTo>
                  <a:pt x="1998" y="1170"/>
                </a:lnTo>
                <a:lnTo>
                  <a:pt x="1995" y="1184"/>
                </a:lnTo>
                <a:lnTo>
                  <a:pt x="1991" y="1198"/>
                </a:lnTo>
                <a:lnTo>
                  <a:pt x="1986" y="1208"/>
                </a:lnTo>
                <a:lnTo>
                  <a:pt x="1981" y="1218"/>
                </a:lnTo>
                <a:lnTo>
                  <a:pt x="1974" y="1226"/>
                </a:lnTo>
                <a:lnTo>
                  <a:pt x="1971" y="1230"/>
                </a:lnTo>
                <a:lnTo>
                  <a:pt x="1968" y="1234"/>
                </a:lnTo>
                <a:lnTo>
                  <a:pt x="1960" y="1238"/>
                </a:lnTo>
                <a:lnTo>
                  <a:pt x="1956" y="1240"/>
                </a:lnTo>
                <a:lnTo>
                  <a:pt x="1951" y="1242"/>
                </a:lnTo>
                <a:lnTo>
                  <a:pt x="1943" y="1242"/>
                </a:lnTo>
                <a:close/>
                <a:moveTo>
                  <a:pt x="1943" y="1192"/>
                </a:moveTo>
                <a:lnTo>
                  <a:pt x="1948" y="1190"/>
                </a:lnTo>
                <a:lnTo>
                  <a:pt x="1951" y="1188"/>
                </a:lnTo>
                <a:lnTo>
                  <a:pt x="1953" y="1186"/>
                </a:lnTo>
                <a:lnTo>
                  <a:pt x="1957" y="1184"/>
                </a:lnTo>
                <a:lnTo>
                  <a:pt x="1959" y="1180"/>
                </a:lnTo>
                <a:lnTo>
                  <a:pt x="1960" y="1176"/>
                </a:lnTo>
                <a:lnTo>
                  <a:pt x="1962" y="1172"/>
                </a:lnTo>
                <a:lnTo>
                  <a:pt x="1965" y="1160"/>
                </a:lnTo>
                <a:lnTo>
                  <a:pt x="1967" y="1148"/>
                </a:lnTo>
                <a:lnTo>
                  <a:pt x="1968" y="1136"/>
                </a:lnTo>
                <a:lnTo>
                  <a:pt x="1968" y="1120"/>
                </a:lnTo>
                <a:lnTo>
                  <a:pt x="1968" y="1106"/>
                </a:lnTo>
                <a:lnTo>
                  <a:pt x="1967" y="1092"/>
                </a:lnTo>
                <a:lnTo>
                  <a:pt x="1965" y="1080"/>
                </a:lnTo>
                <a:lnTo>
                  <a:pt x="1962" y="1070"/>
                </a:lnTo>
                <a:lnTo>
                  <a:pt x="1960" y="1064"/>
                </a:lnTo>
                <a:lnTo>
                  <a:pt x="1959" y="1060"/>
                </a:lnTo>
                <a:lnTo>
                  <a:pt x="1953" y="1054"/>
                </a:lnTo>
                <a:lnTo>
                  <a:pt x="1948" y="1050"/>
                </a:lnTo>
                <a:lnTo>
                  <a:pt x="1943" y="1048"/>
                </a:lnTo>
                <a:lnTo>
                  <a:pt x="1937" y="1050"/>
                </a:lnTo>
                <a:lnTo>
                  <a:pt x="1934" y="1052"/>
                </a:lnTo>
                <a:lnTo>
                  <a:pt x="1932" y="1054"/>
                </a:lnTo>
                <a:lnTo>
                  <a:pt x="1930" y="1056"/>
                </a:lnTo>
                <a:lnTo>
                  <a:pt x="1928" y="1060"/>
                </a:lnTo>
                <a:lnTo>
                  <a:pt x="1926" y="1064"/>
                </a:lnTo>
                <a:lnTo>
                  <a:pt x="1924" y="1070"/>
                </a:lnTo>
                <a:lnTo>
                  <a:pt x="1921" y="1080"/>
                </a:lnTo>
                <a:lnTo>
                  <a:pt x="1919" y="1092"/>
                </a:lnTo>
                <a:lnTo>
                  <a:pt x="1918" y="1106"/>
                </a:lnTo>
                <a:lnTo>
                  <a:pt x="1918" y="1120"/>
                </a:lnTo>
                <a:lnTo>
                  <a:pt x="1918" y="1136"/>
                </a:lnTo>
                <a:lnTo>
                  <a:pt x="1919" y="1148"/>
                </a:lnTo>
                <a:lnTo>
                  <a:pt x="1921" y="1160"/>
                </a:lnTo>
                <a:lnTo>
                  <a:pt x="1924" y="1172"/>
                </a:lnTo>
                <a:lnTo>
                  <a:pt x="1925" y="1174"/>
                </a:lnTo>
                <a:lnTo>
                  <a:pt x="1926" y="1176"/>
                </a:lnTo>
                <a:lnTo>
                  <a:pt x="1928" y="1180"/>
                </a:lnTo>
                <a:lnTo>
                  <a:pt x="1932" y="1186"/>
                </a:lnTo>
                <a:lnTo>
                  <a:pt x="1937" y="1190"/>
                </a:lnTo>
                <a:lnTo>
                  <a:pt x="1943" y="1192"/>
                </a:lnTo>
                <a:close/>
                <a:moveTo>
                  <a:pt x="2099" y="1138"/>
                </a:moveTo>
                <a:lnTo>
                  <a:pt x="2099" y="1002"/>
                </a:lnTo>
                <a:lnTo>
                  <a:pt x="2131" y="1002"/>
                </a:lnTo>
                <a:lnTo>
                  <a:pt x="2131" y="1238"/>
                </a:lnTo>
                <a:lnTo>
                  <a:pt x="2100" y="1238"/>
                </a:lnTo>
                <a:lnTo>
                  <a:pt x="2100" y="1194"/>
                </a:lnTo>
                <a:lnTo>
                  <a:pt x="2097" y="1204"/>
                </a:lnTo>
                <a:lnTo>
                  <a:pt x="2094" y="1214"/>
                </a:lnTo>
                <a:lnTo>
                  <a:pt x="2090" y="1222"/>
                </a:lnTo>
                <a:lnTo>
                  <a:pt x="2086" y="1228"/>
                </a:lnTo>
                <a:lnTo>
                  <a:pt x="2081" y="1234"/>
                </a:lnTo>
                <a:lnTo>
                  <a:pt x="2075" y="1238"/>
                </a:lnTo>
                <a:lnTo>
                  <a:pt x="2069" y="1240"/>
                </a:lnTo>
                <a:lnTo>
                  <a:pt x="2063" y="1240"/>
                </a:lnTo>
                <a:lnTo>
                  <a:pt x="2055" y="1240"/>
                </a:lnTo>
                <a:lnTo>
                  <a:pt x="2051" y="1238"/>
                </a:lnTo>
                <a:lnTo>
                  <a:pt x="2047" y="1234"/>
                </a:lnTo>
                <a:lnTo>
                  <a:pt x="2043" y="1232"/>
                </a:lnTo>
                <a:lnTo>
                  <a:pt x="2040" y="1228"/>
                </a:lnTo>
                <a:lnTo>
                  <a:pt x="2034" y="1218"/>
                </a:lnTo>
                <a:lnTo>
                  <a:pt x="2032" y="1210"/>
                </a:lnTo>
                <a:lnTo>
                  <a:pt x="2029" y="1204"/>
                </a:lnTo>
                <a:lnTo>
                  <a:pt x="2028" y="1196"/>
                </a:lnTo>
                <a:lnTo>
                  <a:pt x="2026" y="1188"/>
                </a:lnTo>
                <a:lnTo>
                  <a:pt x="2025" y="1180"/>
                </a:lnTo>
                <a:lnTo>
                  <a:pt x="2024" y="1172"/>
                </a:lnTo>
                <a:lnTo>
                  <a:pt x="2023" y="1162"/>
                </a:lnTo>
                <a:lnTo>
                  <a:pt x="2023" y="1152"/>
                </a:lnTo>
                <a:lnTo>
                  <a:pt x="2023" y="1002"/>
                </a:lnTo>
                <a:lnTo>
                  <a:pt x="2056" y="1002"/>
                </a:lnTo>
                <a:lnTo>
                  <a:pt x="2056" y="1140"/>
                </a:lnTo>
                <a:lnTo>
                  <a:pt x="2056" y="1150"/>
                </a:lnTo>
                <a:lnTo>
                  <a:pt x="2057" y="1160"/>
                </a:lnTo>
                <a:lnTo>
                  <a:pt x="2059" y="1166"/>
                </a:lnTo>
                <a:lnTo>
                  <a:pt x="2061" y="1174"/>
                </a:lnTo>
                <a:lnTo>
                  <a:pt x="2064" y="1178"/>
                </a:lnTo>
                <a:lnTo>
                  <a:pt x="2068" y="1182"/>
                </a:lnTo>
                <a:lnTo>
                  <a:pt x="2072" y="1184"/>
                </a:lnTo>
                <a:lnTo>
                  <a:pt x="2076" y="1186"/>
                </a:lnTo>
                <a:lnTo>
                  <a:pt x="2081" y="1184"/>
                </a:lnTo>
                <a:lnTo>
                  <a:pt x="2085" y="1182"/>
                </a:lnTo>
                <a:lnTo>
                  <a:pt x="2088" y="1178"/>
                </a:lnTo>
                <a:lnTo>
                  <a:pt x="2092" y="1174"/>
                </a:lnTo>
                <a:lnTo>
                  <a:pt x="2094" y="1170"/>
                </a:lnTo>
                <a:lnTo>
                  <a:pt x="2095" y="1166"/>
                </a:lnTo>
                <a:lnTo>
                  <a:pt x="2097" y="1158"/>
                </a:lnTo>
                <a:lnTo>
                  <a:pt x="2098" y="1148"/>
                </a:lnTo>
                <a:lnTo>
                  <a:pt x="2099" y="1138"/>
                </a:lnTo>
                <a:close/>
                <a:moveTo>
                  <a:pt x="2191" y="1238"/>
                </a:moveTo>
                <a:lnTo>
                  <a:pt x="2159" y="1238"/>
                </a:lnTo>
                <a:lnTo>
                  <a:pt x="2159" y="925"/>
                </a:lnTo>
                <a:lnTo>
                  <a:pt x="2191" y="925"/>
                </a:lnTo>
                <a:lnTo>
                  <a:pt x="2191" y="1238"/>
                </a:lnTo>
                <a:close/>
                <a:moveTo>
                  <a:pt x="2294" y="1138"/>
                </a:moveTo>
                <a:lnTo>
                  <a:pt x="2294" y="1002"/>
                </a:lnTo>
                <a:lnTo>
                  <a:pt x="2327" y="1002"/>
                </a:lnTo>
                <a:lnTo>
                  <a:pt x="2327" y="1238"/>
                </a:lnTo>
                <a:lnTo>
                  <a:pt x="2295" y="1238"/>
                </a:lnTo>
                <a:lnTo>
                  <a:pt x="2295" y="1194"/>
                </a:lnTo>
                <a:lnTo>
                  <a:pt x="2292" y="1204"/>
                </a:lnTo>
                <a:lnTo>
                  <a:pt x="2289" y="1214"/>
                </a:lnTo>
                <a:lnTo>
                  <a:pt x="2285" y="1222"/>
                </a:lnTo>
                <a:lnTo>
                  <a:pt x="2281" y="1228"/>
                </a:lnTo>
                <a:lnTo>
                  <a:pt x="2276" y="1234"/>
                </a:lnTo>
                <a:lnTo>
                  <a:pt x="2271" y="1238"/>
                </a:lnTo>
                <a:lnTo>
                  <a:pt x="2265" y="1240"/>
                </a:lnTo>
                <a:lnTo>
                  <a:pt x="2259" y="1240"/>
                </a:lnTo>
                <a:lnTo>
                  <a:pt x="2250" y="1240"/>
                </a:lnTo>
                <a:lnTo>
                  <a:pt x="2246" y="1238"/>
                </a:lnTo>
                <a:lnTo>
                  <a:pt x="2242" y="1234"/>
                </a:lnTo>
                <a:lnTo>
                  <a:pt x="2239" y="1232"/>
                </a:lnTo>
                <a:lnTo>
                  <a:pt x="2236" y="1228"/>
                </a:lnTo>
                <a:lnTo>
                  <a:pt x="2230" y="1218"/>
                </a:lnTo>
                <a:lnTo>
                  <a:pt x="2227" y="1210"/>
                </a:lnTo>
                <a:lnTo>
                  <a:pt x="2225" y="1204"/>
                </a:lnTo>
                <a:lnTo>
                  <a:pt x="2223" y="1196"/>
                </a:lnTo>
                <a:lnTo>
                  <a:pt x="2221" y="1188"/>
                </a:lnTo>
                <a:lnTo>
                  <a:pt x="2220" y="1180"/>
                </a:lnTo>
                <a:lnTo>
                  <a:pt x="2219" y="1172"/>
                </a:lnTo>
                <a:lnTo>
                  <a:pt x="2219" y="1162"/>
                </a:lnTo>
                <a:lnTo>
                  <a:pt x="2219" y="1152"/>
                </a:lnTo>
                <a:lnTo>
                  <a:pt x="2219" y="1002"/>
                </a:lnTo>
                <a:lnTo>
                  <a:pt x="2251" y="1002"/>
                </a:lnTo>
                <a:lnTo>
                  <a:pt x="2251" y="1140"/>
                </a:lnTo>
                <a:lnTo>
                  <a:pt x="2252" y="1150"/>
                </a:lnTo>
                <a:lnTo>
                  <a:pt x="2253" y="1160"/>
                </a:lnTo>
                <a:lnTo>
                  <a:pt x="2254" y="1166"/>
                </a:lnTo>
                <a:lnTo>
                  <a:pt x="2257" y="1174"/>
                </a:lnTo>
                <a:lnTo>
                  <a:pt x="2260" y="1178"/>
                </a:lnTo>
                <a:lnTo>
                  <a:pt x="2263" y="1182"/>
                </a:lnTo>
                <a:lnTo>
                  <a:pt x="2267" y="1184"/>
                </a:lnTo>
                <a:lnTo>
                  <a:pt x="2272" y="1186"/>
                </a:lnTo>
                <a:lnTo>
                  <a:pt x="2276" y="1184"/>
                </a:lnTo>
                <a:lnTo>
                  <a:pt x="2280" y="1182"/>
                </a:lnTo>
                <a:lnTo>
                  <a:pt x="2284" y="1178"/>
                </a:lnTo>
                <a:lnTo>
                  <a:pt x="2287" y="1174"/>
                </a:lnTo>
                <a:lnTo>
                  <a:pt x="2289" y="1170"/>
                </a:lnTo>
                <a:lnTo>
                  <a:pt x="2290" y="1166"/>
                </a:lnTo>
                <a:lnTo>
                  <a:pt x="2293" y="1158"/>
                </a:lnTo>
                <a:lnTo>
                  <a:pt x="2294" y="1148"/>
                </a:lnTo>
                <a:lnTo>
                  <a:pt x="2294" y="1138"/>
                </a:lnTo>
                <a:close/>
                <a:moveTo>
                  <a:pt x="386" y="779"/>
                </a:moveTo>
                <a:lnTo>
                  <a:pt x="310" y="343"/>
                </a:lnTo>
                <a:lnTo>
                  <a:pt x="235" y="779"/>
                </a:lnTo>
                <a:lnTo>
                  <a:pt x="386" y="779"/>
                </a:lnTo>
                <a:close/>
                <a:moveTo>
                  <a:pt x="619" y="1240"/>
                </a:moveTo>
                <a:lnTo>
                  <a:pt x="466" y="1240"/>
                </a:lnTo>
                <a:lnTo>
                  <a:pt x="428" y="1022"/>
                </a:lnTo>
                <a:lnTo>
                  <a:pt x="192" y="1022"/>
                </a:lnTo>
                <a:lnTo>
                  <a:pt x="154" y="1240"/>
                </a:lnTo>
                <a:lnTo>
                  <a:pt x="0" y="1240"/>
                </a:lnTo>
                <a:lnTo>
                  <a:pt x="218" y="16"/>
                </a:lnTo>
                <a:lnTo>
                  <a:pt x="403" y="16"/>
                </a:lnTo>
                <a:lnTo>
                  <a:pt x="619" y="1240"/>
                </a:lnTo>
                <a:close/>
                <a:moveTo>
                  <a:pt x="678" y="1240"/>
                </a:moveTo>
                <a:lnTo>
                  <a:pt x="678" y="962"/>
                </a:lnTo>
                <a:lnTo>
                  <a:pt x="817" y="962"/>
                </a:lnTo>
                <a:lnTo>
                  <a:pt x="817" y="1240"/>
                </a:lnTo>
                <a:lnTo>
                  <a:pt x="678" y="1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0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F88ACE25-8CC0-47FA-B38B-83BD3BBFB23F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4071" r:id="rId2"/>
    <p:sldLayoutId id="2147483893" r:id="rId3"/>
    <p:sldLayoutId id="2147483897" r:id="rId4"/>
    <p:sldLayoutId id="2147484068" r:id="rId5"/>
    <p:sldLayoutId id="2147484069" r:id="rId6"/>
    <p:sldLayoutId id="2147483898" r:id="rId7"/>
    <p:sldLayoutId id="2147483901" r:id="rId8"/>
    <p:sldLayoutId id="2147483902" r:id="rId9"/>
    <p:sldLayoutId id="214748390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77610C63-FE48-4BD4-9F9F-EF32A1826A61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3770" r:id="rId2"/>
    <p:sldLayoutId id="2147483771" r:id="rId3"/>
    <p:sldLayoutId id="2147483775" r:id="rId4"/>
    <p:sldLayoutId id="2147484076" r:id="rId5"/>
    <p:sldLayoutId id="2147483776" r:id="rId6"/>
    <p:sldLayoutId id="2147483785" r:id="rId7"/>
    <p:sldLayoutId id="2147484077" r:id="rId8"/>
    <p:sldLayoutId id="2147483786" r:id="rId9"/>
    <p:sldLayoutId id="2147483790" r:id="rId10"/>
    <p:sldLayoutId id="2147484078" r:id="rId11"/>
    <p:sldLayoutId id="214748379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8CFD9232-3719-4F9E-8007-2DCF972A3CA4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0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3935" r:id="rId2"/>
    <p:sldLayoutId id="214748393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27506E4C-B9FC-44D0-B2BA-36EF67BC6E74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4073" r:id="rId2"/>
    <p:sldLayoutId id="2147483988" r:id="rId3"/>
    <p:sldLayoutId id="2147484074" r:id="rId4"/>
    <p:sldLayoutId id="2147483992" r:id="rId5"/>
    <p:sldLayoutId id="2147483997" r:id="rId6"/>
    <p:sldLayoutId id="2147483996" r:id="rId7"/>
    <p:sldLayoutId id="2147484000" r:id="rId8"/>
    <p:sldLayoutId id="214748400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0221E6FC-591F-41D3-8866-CA3BC60199CE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81" r:id="rId2"/>
    <p:sldLayoutId id="2147484082" r:id="rId3"/>
    <p:sldLayoutId id="2147484064" r:id="rId4"/>
    <p:sldLayoutId id="2147484065" r:id="rId5"/>
    <p:sldLayoutId id="2147484080" r:id="rId6"/>
    <p:sldLayoutId id="2147484079" r:id="rId7"/>
    <p:sldLayoutId id="2147484066" r:id="rId8"/>
    <p:sldLayoutId id="214748406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5E8D-F825-584D-D6FB-F8C43CA5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3"/>
            <a:ext cx="11376026" cy="10799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1FC7-EFA2-69A1-189F-7A86286A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844675"/>
            <a:ext cx="11376025" cy="4032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BF6-AD90-C909-77AF-27B553EAE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0456" y="63093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D7C2292C-5C74-45EE-A0FE-7902D9C4C12B}" type="datetime1">
              <a:rPr lang="fi-FI" smtClean="0"/>
              <a:t>17.6.2024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40A-22EB-F160-0AF7-8861ADCE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3093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/>
              <a:t>Presenter Name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10D8-B221-F972-68C1-3E01629A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3093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fld id="{D701140D-C14F-41CA-99FC-0EF83E8DA40A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C5E2C33-AA03-78AB-8665-63E23F2C3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88" y="6165304"/>
            <a:ext cx="385958" cy="288000"/>
          </a:xfrm>
          <a:custGeom>
            <a:avLst/>
            <a:gdLst>
              <a:gd name="T0" fmla="*/ 1576 w 1576"/>
              <a:gd name="T1" fmla="*/ 408 h 1176"/>
              <a:gd name="T2" fmla="*/ 1507 w 1576"/>
              <a:gd name="T3" fmla="*/ 815 h 1176"/>
              <a:gd name="T4" fmla="*/ 1350 w 1576"/>
              <a:gd name="T5" fmla="*/ 815 h 1176"/>
              <a:gd name="T6" fmla="*/ 1293 w 1576"/>
              <a:gd name="T7" fmla="*/ 408 h 1176"/>
              <a:gd name="T8" fmla="*/ 1293 w 1576"/>
              <a:gd name="T9" fmla="*/ 0 h 1176"/>
              <a:gd name="T10" fmla="*/ 1576 w 1576"/>
              <a:gd name="T11" fmla="*/ 0 h 1176"/>
              <a:gd name="T12" fmla="*/ 1576 w 1576"/>
              <a:gd name="T13" fmla="*/ 408 h 1176"/>
              <a:gd name="T14" fmla="*/ 740 w 1576"/>
              <a:gd name="T15" fmla="*/ 733 h 1176"/>
              <a:gd name="T16" fmla="*/ 595 w 1576"/>
              <a:gd name="T17" fmla="*/ 315 h 1176"/>
              <a:gd name="T18" fmla="*/ 450 w 1576"/>
              <a:gd name="T19" fmla="*/ 733 h 1176"/>
              <a:gd name="T20" fmla="*/ 740 w 1576"/>
              <a:gd name="T21" fmla="*/ 733 h 1176"/>
              <a:gd name="T22" fmla="*/ 1190 w 1576"/>
              <a:gd name="T23" fmla="*/ 1176 h 1176"/>
              <a:gd name="T24" fmla="*/ 893 w 1576"/>
              <a:gd name="T25" fmla="*/ 1176 h 1176"/>
              <a:gd name="T26" fmla="*/ 822 w 1576"/>
              <a:gd name="T27" fmla="*/ 968 h 1176"/>
              <a:gd name="T28" fmla="*/ 368 w 1576"/>
              <a:gd name="T29" fmla="*/ 968 h 1176"/>
              <a:gd name="T30" fmla="*/ 296 w 1576"/>
              <a:gd name="T31" fmla="*/ 1176 h 1176"/>
              <a:gd name="T32" fmla="*/ 0 w 1576"/>
              <a:gd name="T33" fmla="*/ 1176 h 1176"/>
              <a:gd name="T34" fmla="*/ 209 w 1576"/>
              <a:gd name="T35" fmla="*/ 588 h 1176"/>
              <a:gd name="T36" fmla="*/ 418 w 1576"/>
              <a:gd name="T37" fmla="*/ 0 h 1176"/>
              <a:gd name="T38" fmla="*/ 773 w 1576"/>
              <a:gd name="T39" fmla="*/ 0 h 1176"/>
              <a:gd name="T40" fmla="*/ 981 w 1576"/>
              <a:gd name="T41" fmla="*/ 588 h 1176"/>
              <a:gd name="T42" fmla="*/ 1190 w 1576"/>
              <a:gd name="T43" fmla="*/ 1176 h 1176"/>
              <a:gd name="T44" fmla="*/ 1301 w 1576"/>
              <a:gd name="T45" fmla="*/ 1176 h 1176"/>
              <a:gd name="T46" fmla="*/ 1301 w 1576"/>
              <a:gd name="T47" fmla="*/ 910 h 1176"/>
              <a:gd name="T48" fmla="*/ 1568 w 1576"/>
              <a:gd name="T49" fmla="*/ 910 h 1176"/>
              <a:gd name="T50" fmla="*/ 1568 w 1576"/>
              <a:gd name="T51" fmla="*/ 1176 h 1176"/>
              <a:gd name="T52" fmla="*/ 1301 w 1576"/>
              <a:gd name="T53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76" h="1176">
                <a:moveTo>
                  <a:pt x="1576" y="408"/>
                </a:moveTo>
                <a:lnTo>
                  <a:pt x="1507" y="815"/>
                </a:lnTo>
                <a:lnTo>
                  <a:pt x="1350" y="815"/>
                </a:lnTo>
                <a:lnTo>
                  <a:pt x="1293" y="408"/>
                </a:lnTo>
                <a:lnTo>
                  <a:pt x="1293" y="0"/>
                </a:lnTo>
                <a:lnTo>
                  <a:pt x="1576" y="0"/>
                </a:lnTo>
                <a:lnTo>
                  <a:pt x="1576" y="408"/>
                </a:lnTo>
                <a:close/>
                <a:moveTo>
                  <a:pt x="740" y="733"/>
                </a:moveTo>
                <a:lnTo>
                  <a:pt x="595" y="315"/>
                </a:lnTo>
                <a:lnTo>
                  <a:pt x="450" y="733"/>
                </a:lnTo>
                <a:lnTo>
                  <a:pt x="740" y="733"/>
                </a:lnTo>
                <a:close/>
                <a:moveTo>
                  <a:pt x="1190" y="1176"/>
                </a:moveTo>
                <a:lnTo>
                  <a:pt x="893" y="1176"/>
                </a:lnTo>
                <a:lnTo>
                  <a:pt x="822" y="968"/>
                </a:lnTo>
                <a:lnTo>
                  <a:pt x="368" y="968"/>
                </a:lnTo>
                <a:lnTo>
                  <a:pt x="296" y="1176"/>
                </a:lnTo>
                <a:lnTo>
                  <a:pt x="0" y="1176"/>
                </a:lnTo>
                <a:lnTo>
                  <a:pt x="209" y="588"/>
                </a:lnTo>
                <a:lnTo>
                  <a:pt x="418" y="0"/>
                </a:lnTo>
                <a:lnTo>
                  <a:pt x="773" y="0"/>
                </a:lnTo>
                <a:lnTo>
                  <a:pt x="981" y="588"/>
                </a:lnTo>
                <a:lnTo>
                  <a:pt x="1190" y="1176"/>
                </a:lnTo>
                <a:close/>
                <a:moveTo>
                  <a:pt x="1301" y="1176"/>
                </a:moveTo>
                <a:lnTo>
                  <a:pt x="1301" y="910"/>
                </a:lnTo>
                <a:lnTo>
                  <a:pt x="1568" y="910"/>
                </a:lnTo>
                <a:lnTo>
                  <a:pt x="1568" y="1176"/>
                </a:lnTo>
                <a:lnTo>
                  <a:pt x="1301" y="11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4" name="(c)" hidden="1">
            <a:extLst>
              <a:ext uri="{FF2B5EF4-FFF2-40B4-BE49-F238E27FC236}">
                <a16:creationId xmlns:a16="http://schemas.microsoft.com/office/drawing/2014/main" id="{8C5E7599-C4F7-9F42-0FC3-001CFA949B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992930" y="6891795"/>
            <a:ext cx="19236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noProof="1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noProof="1">
                <a:solidFill>
                  <a:schemeClr val="bg1"/>
                </a:solidFill>
                <a:latin typeface="+mn-lt"/>
              </a:rPr>
              <a:t> aalto</a:t>
            </a:r>
            <a:endParaRPr lang="fi-FI" sz="200" noProof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(logo)" descr="Z:\GRW (grow)\logot\copyright_grow.png" hidden="1">
            <a:extLst>
              <a:ext uri="{FF2B5EF4-FFF2-40B4-BE49-F238E27FC236}">
                <a16:creationId xmlns:a16="http://schemas.microsoft.com/office/drawing/2014/main" id="{2253F43D-7AF1-7EB4-2D74-17D11A66FF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407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025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276225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650" indent="-2667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3702">
          <p15:clr>
            <a:srgbClr val="F26B43"/>
          </p15:clr>
        </p15:guide>
        <p15:guide id="6" orient="horz" pos="255">
          <p15:clr>
            <a:srgbClr val="F26B43"/>
          </p15:clr>
        </p15:guide>
        <p15:guide id="7" orient="horz" pos="1389">
          <p15:clr>
            <a:srgbClr val="F26B43"/>
          </p15:clr>
        </p15:guide>
        <p15:guide id="9" orient="horz" pos="1162">
          <p15:clr>
            <a:srgbClr val="F26B43"/>
          </p15:clr>
        </p15:guide>
        <p15:guide id="10" pos="665">
          <p15:clr>
            <a:srgbClr val="F26B43"/>
          </p15:clr>
        </p15:guide>
        <p15:guide id="11" pos="7015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8179-75E8-4FB2-C758-5B85B509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936559"/>
            <a:ext cx="9792468" cy="492443"/>
          </a:xfrm>
        </p:spPr>
        <p:txBody>
          <a:bodyPr/>
          <a:lstStyle/>
          <a:p>
            <a:r>
              <a:rPr lang="en-GB" dirty="0"/>
              <a:t>Bayesian approach to linear inverse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DDA63-C2E2-7C0E-30E9-0454B2A07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Gradient based </a:t>
            </a:r>
            <a:r>
              <a:rPr lang="en-US" dirty="0" err="1"/>
              <a:t>optimisation</a:t>
            </a:r>
            <a:r>
              <a:rPr lang="en-US" dirty="0"/>
              <a:t> in x-ray imaging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00D6-0D98-F87C-7A1E-0FB0AFDB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19.6.2024</a:t>
            </a:r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7A06-69EF-6155-B45A-F622C331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4E5B-0B5E-E0DB-C4FC-8BCE456C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08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uvan paikkamerkki 8" descr="Kuva, joka sisältää kohteen teksti, diagrammi, viiva, Tontti&#10;&#10;Kuvaus luotu automaattisesti">
            <a:extLst>
              <a:ext uri="{FF2B5EF4-FFF2-40B4-BE49-F238E27FC236}">
                <a16:creationId xmlns:a16="http://schemas.microsoft.com/office/drawing/2014/main" id="{72E59072-78A2-25E1-B1D2-D1D5249A87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r="1692"/>
          <a:stretch>
            <a:fillRect/>
          </a:stretch>
        </p:blipFill>
        <p:spPr/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4D3941B9-5307-C5FE-AB97-3C36945D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en-US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C85B7BA-A7B6-9C69-BE42-F61CFE67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1124744"/>
            <a:ext cx="5327972" cy="36718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Inverse problems try to find the initial parameters of an experiment based on its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reconstruction of X-ray targets is a traditional inverse problem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an algorithm that computes sequential x-ray images and minimizes the variance of </a:t>
            </a:r>
            <a:r>
              <a:rPr lang="en-US" dirty="0" err="1"/>
              <a:t>of</a:t>
            </a:r>
            <a:r>
              <a:rPr lang="en-US" dirty="0"/>
              <a:t> the posterior distribution</a:t>
            </a:r>
          </a:p>
          <a:p>
            <a:r>
              <a:rPr lang="en-US" dirty="0"/>
              <a:t>	</a:t>
            </a:r>
            <a:r>
              <a:rPr lang="fi-FI" dirty="0"/>
              <a:t>⇒ </a:t>
            </a:r>
            <a:r>
              <a:rPr lang="fi-FI" dirty="0" err="1"/>
              <a:t>Get</a:t>
            </a:r>
            <a:r>
              <a:rPr lang="fi-FI" dirty="0"/>
              <a:t> the </a:t>
            </a:r>
            <a:r>
              <a:rPr lang="fi-FI" dirty="0" err="1"/>
              <a:t>best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 with constant 	amount of </a:t>
            </a:r>
            <a:r>
              <a:rPr lang="fi-FI" dirty="0" err="1"/>
              <a:t>radiation</a:t>
            </a:r>
            <a:r>
              <a:rPr lang="fi-FI" dirty="0"/>
              <a:t> to the </a:t>
            </a:r>
            <a:r>
              <a:rPr lang="fi-FI" dirty="0" err="1"/>
              <a:t>target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to improve the work of M Burger , A Hauptmann, T </a:t>
            </a:r>
            <a:r>
              <a:rPr lang="en-US" dirty="0" err="1"/>
              <a:t>Helin</a:t>
            </a:r>
            <a:r>
              <a:rPr lang="en-US" dirty="0"/>
              <a:t>, N </a:t>
            </a:r>
            <a:r>
              <a:rPr lang="en-US" dirty="0" err="1"/>
              <a:t>Hyvönen,and</a:t>
            </a:r>
            <a:r>
              <a:rPr lang="en-US" dirty="0"/>
              <a:t> J-P </a:t>
            </a:r>
            <a:r>
              <a:rPr lang="en-US" dirty="0" err="1"/>
              <a:t>Puska</a:t>
            </a:r>
            <a:r>
              <a:rPr lang="en-US" dirty="0"/>
              <a:t> in [1] by using gradient based optimization methods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3CA7BE6-159C-78FC-CD4F-56D9762B08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5079417-F2C0-DC0B-CD36-C09A1E63E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791630D-ECA0-B210-08B9-8CD68405F7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2</a:t>
            </a:fld>
            <a:endParaRPr lang="fi-FI" dirty="0"/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414EB7EF-711E-EC98-B9A9-C4843735F68F}"/>
              </a:ext>
            </a:extLst>
          </p:cNvPr>
          <p:cNvCxnSpPr>
            <a:cxnSpLocks/>
          </p:cNvCxnSpPr>
          <p:nvPr/>
        </p:nvCxnSpPr>
        <p:spPr>
          <a:xfrm>
            <a:off x="5879976" y="404813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7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n paikkamerkki 10" descr="Kuva, joka sisältää kohteen kuvakaappaus, teksti, diagrammi, Värikkyys&#10;&#10;Kuvaus luotu automaattisesti">
            <a:extLst>
              <a:ext uri="{FF2B5EF4-FFF2-40B4-BE49-F238E27FC236}">
                <a16:creationId xmlns:a16="http://schemas.microsoft.com/office/drawing/2014/main" id="{0C198B93-911E-C119-FF3A-9E4C0FA7A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r="9305"/>
          <a:stretch/>
        </p:blipFill>
        <p:spPr>
          <a:xfrm>
            <a:off x="5663952" y="0"/>
            <a:ext cx="6528048" cy="6669360"/>
          </a:xfrm>
        </p:spPr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C85BED73-08D2-3E05-91AE-0C76FF52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formulation</a:t>
            </a:r>
            <a:endParaRPr lang="en-US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524F285-B1C0-7A52-8727-17222AB0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593056"/>
            <a:ext cx="5255964" cy="3671887"/>
          </a:xfrm>
        </p:spPr>
        <p:txBody>
          <a:bodyPr/>
          <a:lstStyle/>
          <a:p>
            <a:pPr marL="609600" lvl="1" indent="-342900"/>
            <a:r>
              <a:rPr lang="en-US" dirty="0"/>
              <a:t>Take</a:t>
            </a:r>
            <a:r>
              <a:rPr lang="fi-FI" dirty="0"/>
              <a:t> some region of interest and try to shoot x-rays from different directions </a:t>
            </a:r>
            <a:r>
              <a:rPr lang="en-US" dirty="0"/>
              <a:t>towards</a:t>
            </a:r>
            <a:r>
              <a:rPr lang="fi-FI" dirty="0"/>
              <a:t> it</a:t>
            </a:r>
          </a:p>
          <a:p>
            <a:pPr marL="609600" lvl="1" indent="-342900"/>
            <a:r>
              <a:rPr lang="fi-FI" dirty="0"/>
              <a:t>Try to minimize the variance [3] of the results with constant amount of </a:t>
            </a:r>
            <a:r>
              <a:rPr lang="fi-FI" dirty="0" err="1"/>
              <a:t>radiation</a:t>
            </a:r>
            <a:endParaRPr lang="fi-FI" dirty="0"/>
          </a:p>
          <a:p>
            <a:pPr lvl="1" indent="0">
              <a:buNone/>
            </a:pPr>
            <a:r>
              <a:rPr lang="fi-FI" dirty="0"/>
              <a:t>	⇒ </a:t>
            </a:r>
            <a:r>
              <a:rPr lang="fi-FI" dirty="0" err="1"/>
              <a:t>Mainly</a:t>
            </a:r>
            <a:r>
              <a:rPr lang="fi-FI" dirty="0"/>
              <a:t> shoot the x-rays </a:t>
            </a:r>
            <a:r>
              <a:rPr lang="fi-FI" dirty="0" err="1"/>
              <a:t>towards</a:t>
            </a:r>
            <a:r>
              <a:rPr lang="fi-FI" dirty="0"/>
              <a:t> the 	region of interest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other</a:t>
            </a:r>
            <a:r>
              <a:rPr lang="fi-FI" dirty="0"/>
              <a:t> 	directions</a:t>
            </a:r>
            <a:endParaRPr lang="en-US" dirty="0"/>
          </a:p>
          <a:p>
            <a:pPr marL="609600" lvl="1" indent="-342900"/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life the x-</a:t>
            </a:r>
            <a:r>
              <a:rPr lang="fi-FI" dirty="0" err="1"/>
              <a:t>ray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spend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on the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angles</a:t>
            </a:r>
            <a:r>
              <a:rPr lang="fi-FI" dirty="0"/>
              <a:t> and go </a:t>
            </a:r>
            <a:r>
              <a:rPr lang="fi-FI" dirty="0" err="1"/>
              <a:t>through</a:t>
            </a:r>
            <a:r>
              <a:rPr lang="fi-FI" dirty="0"/>
              <a:t> the </a:t>
            </a:r>
            <a:r>
              <a:rPr lang="fi-FI" dirty="0" err="1"/>
              <a:t>uninteresting</a:t>
            </a:r>
            <a:r>
              <a:rPr lang="fi-FI" dirty="0"/>
              <a:t> </a:t>
            </a:r>
            <a:r>
              <a:rPr lang="fi-FI" dirty="0" err="1"/>
              <a:t>angles</a:t>
            </a:r>
            <a:r>
              <a:rPr lang="fi-FI" dirty="0"/>
              <a:t> </a:t>
            </a:r>
            <a:r>
              <a:rPr lang="fi-FI" dirty="0" err="1"/>
              <a:t>quickly</a:t>
            </a:r>
            <a:endParaRPr lang="fi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EB3554D-AC14-7BD3-9627-F4F2C7C887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DB8FA83-A4DD-9309-C5FC-4C8A165092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1CB745F-8EB5-9AA3-C375-E2B98B8126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3</a:t>
            </a:fld>
            <a:endParaRPr lang="fi-FI" dirty="0"/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90FE0B24-75CC-5936-2513-FC5AA4DE5061}"/>
              </a:ext>
            </a:extLst>
          </p:cNvPr>
          <p:cNvCxnSpPr>
            <a:cxnSpLocks/>
          </p:cNvCxnSpPr>
          <p:nvPr/>
        </p:nvCxnSpPr>
        <p:spPr>
          <a:xfrm>
            <a:off x="5663952" y="476672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7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4F971564-505F-83D8-3F23-652BBE7A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B191EBB-516B-14B7-0B1C-58CB7AB76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205037"/>
            <a:ext cx="4391868" cy="36718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Already</a:t>
            </a:r>
            <a:r>
              <a:rPr lang="fi-FI" dirty="0"/>
              <a:t> a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promising</a:t>
            </a:r>
            <a:r>
              <a:rPr lang="fi-FI" dirty="0"/>
              <a:t> </a:t>
            </a:r>
            <a:r>
              <a:rPr lang="fi-FI" dirty="0" err="1"/>
              <a:t>figures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Variance is the </a:t>
            </a:r>
            <a:r>
              <a:rPr lang="fi-FI" dirty="0" err="1"/>
              <a:t>smallest</a:t>
            </a:r>
            <a:r>
              <a:rPr lang="fi-FI" dirty="0"/>
              <a:t> on the ROI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ROI on the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slide</a:t>
            </a:r>
            <a:r>
              <a:rPr lang="fi-FI" dirty="0"/>
              <a:t> is </a:t>
            </a:r>
            <a:r>
              <a:rPr lang="fi-FI" dirty="0" err="1"/>
              <a:t>prioritised</a:t>
            </a:r>
            <a:endParaRPr lang="fi-FI" dirty="0"/>
          </a:p>
          <a:p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⇒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more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certain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of the 	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on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that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part</a:t>
            </a:r>
            <a:r>
              <a:rPr lang="fi-FI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of the </a:t>
            </a:r>
            <a:r>
              <a:rPr lang="fi-FI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picture</a:t>
            </a:r>
            <a:endParaRPr lang="fi-FI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Edges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are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blurred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due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to the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gaussian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prior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used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in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this</a:t>
            </a:r>
            <a:r>
              <a:rPr lang="fi-FI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figure</a:t>
            </a:r>
            <a:endParaRPr lang="en-US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023A2C2-0CC6-52A5-3355-B9F096081A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3D78FA8-66BC-0F48-E295-58E1406A11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6249DC8-B4B7-4592-A5AB-215459D4E0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4</a:t>
            </a:fld>
            <a:endParaRPr lang="fi-FI" dirty="0"/>
          </a:p>
        </p:txBody>
      </p:sp>
      <p:pic>
        <p:nvPicPr>
          <p:cNvPr id="19" name="Kuvan paikkamerkki 18" descr="Kuva, joka sisältää kohteen teksti, kuvakaappaus, Värikkyys&#10;&#10;Kuvaus luotu automaattisesti">
            <a:extLst>
              <a:ext uri="{FF2B5EF4-FFF2-40B4-BE49-F238E27FC236}">
                <a16:creationId xmlns:a16="http://schemas.microsoft.com/office/drawing/2014/main" id="{01F85695-9519-4A96-20B3-5C4A217EC7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10365"/>
          <a:stretch>
            <a:fillRect/>
          </a:stretch>
        </p:blipFill>
        <p:spPr>
          <a:xfrm>
            <a:off x="4943475" y="0"/>
            <a:ext cx="7248525" cy="6858000"/>
          </a:xfrm>
        </p:spPr>
      </p:pic>
      <p:sp>
        <p:nvSpPr>
          <p:cNvPr id="21" name="Päivämäärän paikkamerkki 4">
            <a:extLst>
              <a:ext uri="{FF2B5EF4-FFF2-40B4-BE49-F238E27FC236}">
                <a16:creationId xmlns:a16="http://schemas.microsoft.com/office/drawing/2014/main" id="{7123A29E-9821-9D9A-0897-AF5EE83F65B8}"/>
              </a:ext>
            </a:extLst>
          </p:cNvPr>
          <p:cNvSpPr txBox="1">
            <a:spLocks/>
          </p:cNvSpPr>
          <p:nvPr/>
        </p:nvSpPr>
        <p:spPr>
          <a:xfrm>
            <a:off x="10352856" y="6461720"/>
            <a:ext cx="1152128" cy="1438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19.6.2024</a:t>
            </a:r>
            <a:endParaRPr lang="fi-FI" dirty="0"/>
          </a:p>
        </p:txBody>
      </p:sp>
      <p:sp>
        <p:nvSpPr>
          <p:cNvPr id="22" name="Alatunnisteen paikkamerkki 5">
            <a:extLst>
              <a:ext uri="{FF2B5EF4-FFF2-40B4-BE49-F238E27FC236}">
                <a16:creationId xmlns:a16="http://schemas.microsoft.com/office/drawing/2014/main" id="{8D67835A-6F1C-175E-B284-4A3B6F06BC02}"/>
              </a:ext>
            </a:extLst>
          </p:cNvPr>
          <p:cNvSpPr txBox="1">
            <a:spLocks/>
          </p:cNvSpPr>
          <p:nvPr/>
        </p:nvSpPr>
        <p:spPr>
          <a:xfrm>
            <a:off x="1423864" y="6461720"/>
            <a:ext cx="8928992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Aatu Selkee</a:t>
            </a:r>
            <a:endParaRPr lang="fi-FI" dirty="0"/>
          </a:p>
        </p:txBody>
      </p:sp>
      <p:sp>
        <p:nvSpPr>
          <p:cNvPr id="23" name="Dian numeron paikkamerkki 6">
            <a:extLst>
              <a:ext uri="{FF2B5EF4-FFF2-40B4-BE49-F238E27FC236}">
                <a16:creationId xmlns:a16="http://schemas.microsoft.com/office/drawing/2014/main" id="{1DBC0D9B-0B05-5E93-AC27-999578FA0D12}"/>
              </a:ext>
            </a:extLst>
          </p:cNvPr>
          <p:cNvSpPr txBox="1">
            <a:spLocks/>
          </p:cNvSpPr>
          <p:nvPr/>
        </p:nvSpPr>
        <p:spPr>
          <a:xfrm>
            <a:off x="11504984" y="6461720"/>
            <a:ext cx="431428" cy="1438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r" defTabSz="914400" rtl="0" eaLnBrk="1" latinLnBrk="0" hangingPunct="1">
              <a:defRPr sz="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01140D-C14F-41CA-99FC-0EF83E8DA40A}" type="slidenum">
              <a:rPr lang="fi-FI" smtClean="0"/>
              <a:pPr/>
              <a:t>4</a:t>
            </a:fld>
            <a:endParaRPr lang="fi-FI" dirty="0"/>
          </a:p>
        </p:txBody>
      </p:sp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CA4D5EFD-3B0D-9634-04CA-3E5636FF6F33}"/>
              </a:ext>
            </a:extLst>
          </p:cNvPr>
          <p:cNvCxnSpPr>
            <a:cxnSpLocks/>
          </p:cNvCxnSpPr>
          <p:nvPr/>
        </p:nvCxnSpPr>
        <p:spPr>
          <a:xfrm>
            <a:off x="5015880" y="404813"/>
            <a:ext cx="0" cy="60483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90A6E9-82D2-7F6A-D7CC-DFB20262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Goals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0AE06EE-D992-2FF6-FFF4-53339BA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F9077B3-57B7-1B66-1127-B231EE46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2370B2F-11CD-88FB-1164-913AD7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5</a:t>
            </a:fld>
            <a:endParaRPr lang="fi-FI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B1830865-9E90-DF86-C496-8504A629A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5687" y="1340768"/>
            <a:ext cx="10080625" cy="44644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/>
              <a:t>Optimise</a:t>
            </a:r>
            <a:r>
              <a:rPr lang="fi-FI" dirty="0"/>
              <a:t> the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the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faster</a:t>
            </a:r>
            <a:endParaRPr lang="fi-F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Explore various prior distributions to encourage different outcomes from the algorithm, such as achieving sharper edges</a:t>
            </a:r>
          </a:p>
          <a:p>
            <a:pPr marL="723900" lvl="1" indent="-457200"/>
            <a:r>
              <a:rPr lang="en-US" dirty="0"/>
              <a:t>Gaussian prior [1]</a:t>
            </a:r>
          </a:p>
          <a:p>
            <a:pPr marL="1000125" lvl="2" indent="-457200"/>
            <a:r>
              <a:rPr lang="en-US" dirty="0"/>
              <a:t>Smooths out the edges</a:t>
            </a:r>
          </a:p>
          <a:p>
            <a:pPr marL="723900" lvl="1" indent="-457200"/>
            <a:r>
              <a:rPr lang="fi-FI" dirty="0"/>
              <a:t>Total </a:t>
            </a:r>
            <a:r>
              <a:rPr lang="fi-FI" dirty="0" err="1"/>
              <a:t>variation</a:t>
            </a:r>
            <a:r>
              <a:rPr lang="fi-FI" dirty="0"/>
              <a:t> </a:t>
            </a:r>
            <a:r>
              <a:rPr lang="fi-FI" dirty="0" err="1"/>
              <a:t>prior</a:t>
            </a:r>
            <a:endParaRPr lang="fi-FI" dirty="0"/>
          </a:p>
          <a:p>
            <a:pPr marL="1000125" lvl="2" indent="-457200"/>
            <a:r>
              <a:rPr lang="fi-FI" dirty="0"/>
              <a:t>Pays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attention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ROI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background</a:t>
            </a:r>
            <a:r>
              <a:rPr lang="fi-FI" dirty="0"/>
              <a:t> ie.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edges</a:t>
            </a:r>
            <a:endParaRPr lang="fi-FI" dirty="0"/>
          </a:p>
          <a:p>
            <a:pPr marL="1000125" lvl="2" indent="-457200"/>
            <a:r>
              <a:rPr lang="fi-FI" dirty="0" err="1"/>
              <a:t>Promotes</a:t>
            </a:r>
            <a:r>
              <a:rPr lang="fi-FI" dirty="0"/>
              <a:t> </a:t>
            </a:r>
            <a:r>
              <a:rPr lang="fi-FI" dirty="0" err="1"/>
              <a:t>piece-wise</a:t>
            </a:r>
            <a:r>
              <a:rPr lang="fi-FI" dirty="0"/>
              <a:t> </a:t>
            </a:r>
            <a:r>
              <a:rPr lang="fi-FI" dirty="0" err="1"/>
              <a:t>constant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[2]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/>
              <a:t>Perhaps</a:t>
            </a:r>
            <a:r>
              <a:rPr lang="fi-FI" dirty="0"/>
              <a:t> </a:t>
            </a:r>
            <a:r>
              <a:rPr lang="fi-FI" dirty="0" err="1"/>
              <a:t>implement</a:t>
            </a:r>
            <a:r>
              <a:rPr lang="fi-FI" dirty="0"/>
              <a:t> </a:t>
            </a:r>
            <a:r>
              <a:rPr lang="fi-FI" dirty="0" err="1"/>
              <a:t>obstructions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no </a:t>
            </a:r>
            <a:r>
              <a:rPr lang="fi-FI" dirty="0" err="1"/>
              <a:t>ray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through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697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76846D-4270-DBA9-A8FD-76909362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References</a:t>
            </a:r>
            <a:endParaRPr lang="en-US" dirty="0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8A9B458-C786-CB3B-17FD-9DC4D4F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478CE87-4BF3-3CEF-EADE-1889D2AD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B9DB0E9-3E8A-D8AC-4FFC-B21D56EE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t>6</a:t>
            </a:fld>
            <a:endParaRPr lang="fi-FI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0AF97B27-F4E0-266F-6F3B-4F7ADD71F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[1]	Burger, Martin &amp; Hauptmann, Andreas &amp; </a:t>
            </a:r>
            <a:r>
              <a:rPr lang="en-US" sz="1800" dirty="0" err="1"/>
              <a:t>Helin</a:t>
            </a:r>
            <a:r>
              <a:rPr lang="en-US" sz="1800" dirty="0"/>
              <a:t>, </a:t>
            </a:r>
            <a:r>
              <a:rPr lang="en-US" sz="1800" dirty="0" err="1"/>
              <a:t>Tapio</a:t>
            </a:r>
            <a:r>
              <a:rPr lang="en-US" sz="1800" dirty="0"/>
              <a:t> &amp; </a:t>
            </a:r>
            <a:r>
              <a:rPr lang="en-US" sz="1800" dirty="0" err="1"/>
              <a:t>Hyvönen</a:t>
            </a:r>
            <a:r>
              <a:rPr lang="en-US" sz="1800" dirty="0"/>
              <a:t>, </a:t>
            </a:r>
            <a:r>
              <a:rPr lang="en-US" sz="1800" dirty="0" err="1"/>
              <a:t>Nuutti</a:t>
            </a:r>
            <a:r>
              <a:rPr lang="en-US" sz="1800" dirty="0"/>
              <a:t> &amp; </a:t>
            </a:r>
            <a:r>
              <a:rPr lang="en-US" sz="1800" dirty="0" err="1"/>
              <a:t>Puska</a:t>
            </a:r>
            <a:r>
              <a:rPr lang="en-US" sz="1800" dirty="0"/>
              <a:t>, </a:t>
            </a:r>
            <a:r>
              <a:rPr lang="en-US" sz="1800" dirty="0" err="1"/>
              <a:t>Juha</a:t>
            </a:r>
            <a:r>
              <a:rPr lang="en-US" sz="1800" dirty="0"/>
              <a:t>-	</a:t>
            </a:r>
            <a:r>
              <a:rPr lang="en-US" sz="1800" dirty="0" err="1"/>
              <a:t>Pekka</a:t>
            </a:r>
            <a:r>
              <a:rPr lang="en-US" sz="1800" dirty="0"/>
              <a:t>. (2020). Sequentially optimized projections in X-ray imaging.</a:t>
            </a:r>
          </a:p>
          <a:p>
            <a:r>
              <a:rPr lang="en-US" sz="1800" dirty="0"/>
              <a:t>[2]	</a:t>
            </a:r>
            <a:r>
              <a:rPr lang="en-US" sz="1800" dirty="0" err="1"/>
              <a:t>Maaninen</a:t>
            </a:r>
            <a:r>
              <a:rPr lang="en-US" sz="1800" dirty="0"/>
              <a:t>, Jarno. (2023). Bayesian Experimental Design for </a:t>
            </a:r>
            <a:r>
              <a:rPr lang="en-US" sz="1800" dirty="0" err="1"/>
              <a:t>Magnetorelaxometry</a:t>
            </a:r>
            <a:r>
              <a:rPr lang="en-US" sz="1800" dirty="0"/>
              <a:t> Imaging.</a:t>
            </a:r>
          </a:p>
          <a:p>
            <a:r>
              <a:rPr lang="en-US" sz="1800" dirty="0"/>
              <a:t>[3]	</a:t>
            </a:r>
            <a:r>
              <a:rPr lang="en-US" sz="1800" dirty="0" err="1"/>
              <a:t>Wanyonyi</a:t>
            </a:r>
            <a:r>
              <a:rPr lang="en-US" sz="1800" dirty="0"/>
              <a:t>, Samson &amp; </a:t>
            </a:r>
            <a:r>
              <a:rPr lang="en-US" sz="1800" dirty="0" err="1"/>
              <a:t>Okango</a:t>
            </a:r>
            <a:r>
              <a:rPr lang="en-US" sz="1800" dirty="0"/>
              <a:t>, </a:t>
            </a:r>
            <a:r>
              <a:rPr lang="en-US" sz="1800" dirty="0" err="1"/>
              <a:t>Ayubu</a:t>
            </a:r>
            <a:r>
              <a:rPr lang="en-US" sz="1800" dirty="0"/>
              <a:t> &amp; </a:t>
            </a:r>
            <a:r>
              <a:rPr lang="en-US" sz="1800" dirty="0" err="1"/>
              <a:t>Koech</a:t>
            </a:r>
            <a:r>
              <a:rPr lang="en-US" sz="1800" dirty="0"/>
              <a:t>, Julius. (2021). Exploration of D-, A-, I-and 	G-Optimality Criteria in Mixture Modeling. Asian Journal of Mathematics &amp; Statistics. 12. 	15-28. 10.9734/AJPAS/2021/v12i430292.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95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CC7B-1DA7-A637-EE56-FE065FF0F3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/>
              <a:t>19.6.2024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11D5-2372-0142-9A1E-DCF3A431DD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/>
              <a:t>Aatu Selkee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F5E66-CF8D-1472-6D18-8EDEB18217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1140D-C14F-41CA-99FC-0EF83E8DA40A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465763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- Title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36B6281F-B72F-48ED-AD1B-519099F854B0}"/>
    </a:ext>
  </a:extLst>
</a:theme>
</file>

<file path=ppt/theme/theme2.xml><?xml version="1.0" encoding="utf-8"?>
<a:theme xmlns:a="http://schemas.openxmlformats.org/drawingml/2006/main" name="Aalto -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BEEBC778-F4FD-46F5-942A-7B318976B140}"/>
    </a:ext>
  </a:extLst>
</a:theme>
</file>

<file path=ppt/theme/theme3.xml><?xml version="1.0" encoding="utf-8"?>
<a:theme xmlns:a="http://schemas.openxmlformats.org/drawingml/2006/main" name="Aalto - Divider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7E818AB1-54EB-49C4-8CC1-62FCFA164AC4}"/>
    </a:ext>
  </a:extLst>
</a:theme>
</file>

<file path=ppt/theme/theme4.xml><?xml version="1.0" encoding="utf-8"?>
<a:theme xmlns:a="http://schemas.openxmlformats.org/drawingml/2006/main" name="Aalto - Picture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92E66A74-CA23-462D-B6A0-434157D530CB}"/>
    </a:ext>
  </a:extLst>
</a:theme>
</file>

<file path=ppt/theme/theme5.xml><?xml version="1.0" encoding="utf-8"?>
<a:theme xmlns:a="http://schemas.openxmlformats.org/drawingml/2006/main" name="Aalto - Custom Content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5DE54B9C-F212-4684-B06B-EB1D22E5FA63}"/>
    </a:ext>
  </a:extLst>
</a:theme>
</file>

<file path=ppt/theme/theme6.xml><?xml version="1.0" encoding="utf-8"?>
<a:theme xmlns:a="http://schemas.openxmlformats.org/drawingml/2006/main" name="Aalto - Kiitos Slides">
  <a:themeElements>
    <a:clrScheme name="Aalto SCI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F8D4F"/>
      </a:accent1>
      <a:accent2>
        <a:srgbClr val="FFA472"/>
      </a:accent2>
      <a:accent3>
        <a:srgbClr val="FFBB95"/>
      </a:accent3>
      <a:accent4>
        <a:srgbClr val="FFD1B9"/>
      </a:accent4>
      <a:accent5>
        <a:srgbClr val="FFE8DC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lto_sci_169_fi.potx" id="{0823C8DA-8AC2-4176-AB60-3AF6C59B2F7E}" vid="{C17B9ED3-BF1F-4FD1-930A-0CE6EDAD5E36}"/>
    </a:ext>
  </a:extLst>
</a:theme>
</file>

<file path=ppt/theme/theme7.xml><?xml version="1.0" encoding="utf-8"?>
<a:theme xmlns:a="http://schemas.openxmlformats.org/drawingml/2006/main" name="Office Theme">
  <a:themeElements>
    <a:clrScheme name="AALTO university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7E159"/>
      </a:accent1>
      <a:accent2>
        <a:srgbClr val="FD6360"/>
      </a:accent2>
      <a:accent3>
        <a:srgbClr val="46A5FF"/>
      </a:accent3>
      <a:accent4>
        <a:srgbClr val="5A5A5A"/>
      </a:accent4>
      <a:accent5>
        <a:srgbClr val="A0A0A0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AALTO university">
      <a:dk1>
        <a:sysClr val="windowText" lastClr="000000"/>
      </a:dk1>
      <a:lt1>
        <a:sysClr val="window" lastClr="FFFFFF"/>
      </a:lt1>
      <a:dk2>
        <a:srgbClr val="B4B4B4"/>
      </a:dk2>
      <a:lt2>
        <a:srgbClr val="E8E8E8"/>
      </a:lt2>
      <a:accent1>
        <a:srgbClr val="F7E159"/>
      </a:accent1>
      <a:accent2>
        <a:srgbClr val="FD6360"/>
      </a:accent2>
      <a:accent3>
        <a:srgbClr val="46A5FF"/>
      </a:accent3>
      <a:accent4>
        <a:srgbClr val="5A5A5A"/>
      </a:accent4>
      <a:accent5>
        <a:srgbClr val="A0A0A0"/>
      </a:accent5>
      <a:accent6>
        <a:srgbClr val="DCDCD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8067A49724945B01A3FCDF2E7485D" ma:contentTypeVersion="4" ma:contentTypeDescription="Create a new document." ma:contentTypeScope="" ma:versionID="d8cbf66e851f692858053630a4fd929b">
  <xsd:schema xmlns:xsd="http://www.w3.org/2001/XMLSchema" xmlns:xs="http://www.w3.org/2001/XMLSchema" xmlns:p="http://schemas.microsoft.com/office/2006/metadata/properties" xmlns:ns2="1f75d104-e856-40ea-a1e1-b25d46133343" targetNamespace="http://schemas.microsoft.com/office/2006/metadata/properties" ma:root="true" ma:fieldsID="91c2c2fa05b3920c0388e21b562e0193" ns2:_="">
    <xsd:import namespace="1f75d104-e856-40ea-a1e1-b25d461333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5d104-e856-40ea-a1e1-b25d461333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7C0EC4-620A-4586-A736-F3DABEA3C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5d104-e856-40ea-a1e1-b25d46133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923388-3A62-4C0F-B581-C563595652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DD0A35-B434-458E-BD3B-9D9F11319E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aalto_sci_169_fi</Template>
  <TotalTime>4698</TotalTime>
  <Words>437</Words>
  <Application>Microsoft Office PowerPoint</Application>
  <PresentationFormat>Laajakuva</PresentationFormat>
  <Paragraphs>56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7</vt:i4>
      </vt:variant>
    </vt:vector>
  </HeadingPairs>
  <TitlesOfParts>
    <vt:vector size="14" baseType="lpstr">
      <vt:lpstr>Arial</vt:lpstr>
      <vt:lpstr>Aalto - Title Slides</vt:lpstr>
      <vt:lpstr>Aalto - Content Slides</vt:lpstr>
      <vt:lpstr>Aalto - Divider Slides</vt:lpstr>
      <vt:lpstr>Aalto - Picture Content Slides</vt:lpstr>
      <vt:lpstr>Aalto - Custom Content Slides</vt:lpstr>
      <vt:lpstr>Aalto - Kiitos Slides</vt:lpstr>
      <vt:lpstr>Bayesian approach to linear inverse problems</vt:lpstr>
      <vt:lpstr>Introduction</vt:lpstr>
      <vt:lpstr>Problem formulation</vt:lpstr>
      <vt:lpstr>Preliminary findings</vt:lpstr>
      <vt:lpstr>Future Research Goals</vt:lpstr>
      <vt:lpstr>References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Selkee Aatu</dc:creator>
  <cp:lastModifiedBy>Selkee Aatu</cp:lastModifiedBy>
  <cp:revision>1</cp:revision>
  <dcterms:created xsi:type="dcterms:W3CDTF">2024-06-12T05:53:22Z</dcterms:created>
  <dcterms:modified xsi:type="dcterms:W3CDTF">2024-06-18T10:13:32Z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0x01010077D8067A49724945B01A3FCDF2E7485D</vt:lpwstr>
  </property>
</Properties>
</file>