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4"/>
    <p:sldMasterId id="2147483753" r:id="rId5"/>
    <p:sldMasterId id="2147483908" r:id="rId6"/>
    <p:sldMasterId id="2147483940" r:id="rId7"/>
    <p:sldMasterId id="2147484002" r:id="rId8"/>
    <p:sldMasterId id="2147483822" r:id="rId9"/>
  </p:sldMasterIdLst>
  <p:notesMasterIdLst>
    <p:notesMasterId r:id="rId17"/>
  </p:notesMasterIdLst>
  <p:handoutMasterIdLst>
    <p:handoutMasterId r:id="rId18"/>
  </p:handoutMasterIdLst>
  <p:sldIdLst>
    <p:sldId id="256" r:id="rId10"/>
    <p:sldId id="342" r:id="rId11"/>
    <p:sldId id="343" r:id="rId12"/>
    <p:sldId id="337" r:id="rId13"/>
    <p:sldId id="339" r:id="rId14"/>
    <p:sldId id="341" r:id="rId15"/>
    <p:sldId id="336" r:id="rId1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58EA6-2DAE-4FEA-856E-F959ED244F11}" v="36" dt="2024-06-14T11:59:09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6029" autoAdjust="0"/>
  </p:normalViewPr>
  <p:slideViewPr>
    <p:cSldViewPr showGuides="1">
      <p:cViewPr varScale="1">
        <p:scale>
          <a:sx n="104" d="100"/>
          <a:sy n="104" d="100"/>
        </p:scale>
        <p:origin x="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microsoft.com/office/2016/11/relationships/changesInfo" Target="changesInfos/changesInfo1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kee Aatu" userId="1578bbbc-1cc5-4a58-b98b-1fabc1d3933a" providerId="ADAL" clId="{F7858EA6-2DAE-4FEA-856E-F959ED244F11}"/>
    <pc:docChg chg="undo redo custSel addSld delSld modSld sldOrd">
      <pc:chgData name="Selkee Aatu" userId="1578bbbc-1cc5-4a58-b98b-1fabc1d3933a" providerId="ADAL" clId="{F7858EA6-2DAE-4FEA-856E-F959ED244F11}" dt="2024-06-17T08:14:55.430" v="2230" actId="20577"/>
      <pc:docMkLst>
        <pc:docMk/>
      </pc:docMkLst>
      <pc:sldChg chg="modSp mod">
        <pc:chgData name="Selkee Aatu" userId="1578bbbc-1cc5-4a58-b98b-1fabc1d3933a" providerId="ADAL" clId="{F7858EA6-2DAE-4FEA-856E-F959ED244F11}" dt="2024-06-14T11:23:43.753" v="1939" actId="20577"/>
        <pc:sldMkLst>
          <pc:docMk/>
          <pc:sldMk cId="3850836180" sldId="256"/>
        </pc:sldMkLst>
        <pc:spChg chg="mod">
          <ac:chgData name="Selkee Aatu" userId="1578bbbc-1cc5-4a58-b98b-1fabc1d3933a" providerId="ADAL" clId="{F7858EA6-2DAE-4FEA-856E-F959ED244F11}" dt="2024-06-14T11:23:43.753" v="1939" actId="20577"/>
          <ac:spMkLst>
            <pc:docMk/>
            <pc:sldMk cId="3850836180" sldId="256"/>
            <ac:spMk id="2" creationId="{BDDB8179-75E8-4FB2-C758-5B85B509F1F1}"/>
          </ac:spMkLst>
        </pc:spChg>
        <pc:spChg chg="mod">
          <ac:chgData name="Selkee Aatu" userId="1578bbbc-1cc5-4a58-b98b-1fabc1d3933a" providerId="ADAL" clId="{F7858EA6-2DAE-4FEA-856E-F959ED244F11}" dt="2024-06-14T11:21:26.539" v="1917"/>
          <ac:spMkLst>
            <pc:docMk/>
            <pc:sldMk cId="3850836180" sldId="256"/>
            <ac:spMk id="3" creationId="{09FDDA63-C2E2-7C0E-30E9-0454B2A07E1B}"/>
          </ac:spMkLst>
        </pc:spChg>
      </pc:sldChg>
      <pc:sldChg chg="addSp delSp modSp mod">
        <pc:chgData name="Selkee Aatu" userId="1578bbbc-1cc5-4a58-b98b-1fabc1d3933a" providerId="ADAL" clId="{F7858EA6-2DAE-4FEA-856E-F959ED244F11}" dt="2024-06-14T11:59:17.535" v="2015" actId="1076"/>
        <pc:sldMkLst>
          <pc:docMk/>
          <pc:sldMk cId="1381565821" sldId="337"/>
        </pc:sldMkLst>
        <pc:spChg chg="del">
          <ac:chgData name="Selkee Aatu" userId="1578bbbc-1cc5-4a58-b98b-1fabc1d3933a" providerId="ADAL" clId="{F7858EA6-2DAE-4FEA-856E-F959ED244F11}" dt="2024-06-14T10:49:18.887" v="1252" actId="931"/>
          <ac:spMkLst>
            <pc:docMk/>
            <pc:sldMk cId="1381565821" sldId="337"/>
            <ac:spMk id="2" creationId="{F945503B-35BB-1914-671F-F6961A2C0B52}"/>
          </ac:spMkLst>
        </pc:spChg>
        <pc:spChg chg="mod">
          <ac:chgData name="Selkee Aatu" userId="1578bbbc-1cc5-4a58-b98b-1fabc1d3933a" providerId="ADAL" clId="{F7858EA6-2DAE-4FEA-856E-F959ED244F11}" dt="2024-06-14T10:58:43.742" v="1569" actId="20577"/>
          <ac:spMkLst>
            <pc:docMk/>
            <pc:sldMk cId="1381565821" sldId="337"/>
            <ac:spMk id="3" creationId="{4F971564-505F-83D8-3F23-652BBE7A29ED}"/>
          </ac:spMkLst>
        </pc:spChg>
        <pc:spChg chg="mod">
          <ac:chgData name="Selkee Aatu" userId="1578bbbc-1cc5-4a58-b98b-1fabc1d3933a" providerId="ADAL" clId="{F7858EA6-2DAE-4FEA-856E-F959ED244F11}" dt="2024-06-14T10:55:30.525" v="1509" actId="20577"/>
          <ac:spMkLst>
            <pc:docMk/>
            <pc:sldMk cId="1381565821" sldId="337"/>
            <ac:spMk id="4" creationId="{CB191EBB-516B-14B7-0B1C-58CB7AB76CD1}"/>
          </ac:spMkLst>
        </pc:spChg>
        <pc:spChg chg="add del mod">
          <ac:chgData name="Selkee Aatu" userId="1578bbbc-1cc5-4a58-b98b-1fabc1d3933a" providerId="ADAL" clId="{F7858EA6-2DAE-4FEA-856E-F959ED244F11}" dt="2024-06-14T10:50:18.069" v="1278" actId="931"/>
          <ac:spMkLst>
            <pc:docMk/>
            <pc:sldMk cId="1381565821" sldId="337"/>
            <ac:spMk id="13" creationId="{36D71BD9-D6ED-BC40-CD52-B5A622C55C4C}"/>
          </ac:spMkLst>
        </pc:spChg>
        <pc:spChg chg="add mod">
          <ac:chgData name="Selkee Aatu" userId="1578bbbc-1cc5-4a58-b98b-1fabc1d3933a" providerId="ADAL" clId="{F7858EA6-2DAE-4FEA-856E-F959ED244F11}" dt="2024-06-14T11:18:44.689" v="1892"/>
          <ac:spMkLst>
            <pc:docMk/>
            <pc:sldMk cId="1381565821" sldId="337"/>
            <ac:spMk id="21" creationId="{7123A29E-9821-9D9A-0897-AF5EE83F65B8}"/>
          </ac:spMkLst>
        </pc:spChg>
        <pc:spChg chg="add mod">
          <ac:chgData name="Selkee Aatu" userId="1578bbbc-1cc5-4a58-b98b-1fabc1d3933a" providerId="ADAL" clId="{F7858EA6-2DAE-4FEA-856E-F959ED244F11}" dt="2024-06-14T11:18:44.689" v="1892"/>
          <ac:spMkLst>
            <pc:docMk/>
            <pc:sldMk cId="1381565821" sldId="337"/>
            <ac:spMk id="22" creationId="{8D67835A-6F1C-175E-B284-4A3B6F06BC02}"/>
          </ac:spMkLst>
        </pc:spChg>
        <pc:spChg chg="add mod">
          <ac:chgData name="Selkee Aatu" userId="1578bbbc-1cc5-4a58-b98b-1fabc1d3933a" providerId="ADAL" clId="{F7858EA6-2DAE-4FEA-856E-F959ED244F11}" dt="2024-06-14T11:18:44.689" v="1892"/>
          <ac:spMkLst>
            <pc:docMk/>
            <pc:sldMk cId="1381565821" sldId="337"/>
            <ac:spMk id="23" creationId="{1DBC0D9B-0B05-5E93-AC27-999578FA0D12}"/>
          </ac:spMkLst>
        </pc:spChg>
        <pc:picChg chg="add del mod">
          <ac:chgData name="Selkee Aatu" userId="1578bbbc-1cc5-4a58-b98b-1fabc1d3933a" providerId="ADAL" clId="{F7858EA6-2DAE-4FEA-856E-F959ED244F11}" dt="2024-06-14T10:49:37.332" v="1261" actId="21"/>
          <ac:picMkLst>
            <pc:docMk/>
            <pc:sldMk cId="1381565821" sldId="337"/>
            <ac:picMk id="11" creationId="{9B872C24-62EF-5035-FC71-3AF8B66B7AAE}"/>
          </ac:picMkLst>
        </pc:picChg>
        <pc:picChg chg="add mod">
          <ac:chgData name="Selkee Aatu" userId="1578bbbc-1cc5-4a58-b98b-1fabc1d3933a" providerId="ADAL" clId="{F7858EA6-2DAE-4FEA-856E-F959ED244F11}" dt="2024-06-14T10:49:41.730" v="1265"/>
          <ac:picMkLst>
            <pc:docMk/>
            <pc:sldMk cId="1381565821" sldId="337"/>
            <ac:picMk id="14" creationId="{9B872C24-62EF-5035-FC71-3AF8B66B7AAE}"/>
          </ac:picMkLst>
        </pc:picChg>
        <pc:picChg chg="add mod">
          <ac:chgData name="Selkee Aatu" userId="1578bbbc-1cc5-4a58-b98b-1fabc1d3933a" providerId="ADAL" clId="{F7858EA6-2DAE-4FEA-856E-F959ED244F11}" dt="2024-06-14T10:49:50.586" v="1267"/>
          <ac:picMkLst>
            <pc:docMk/>
            <pc:sldMk cId="1381565821" sldId="337"/>
            <ac:picMk id="15" creationId="{2CB74682-7261-9806-3EC3-C55888C7AED5}"/>
          </ac:picMkLst>
        </pc:picChg>
        <pc:picChg chg="add mod">
          <ac:chgData name="Selkee Aatu" userId="1578bbbc-1cc5-4a58-b98b-1fabc1d3933a" providerId="ADAL" clId="{F7858EA6-2DAE-4FEA-856E-F959ED244F11}" dt="2024-06-14T10:50:11.242" v="1276" actId="931"/>
          <ac:picMkLst>
            <pc:docMk/>
            <pc:sldMk cId="1381565821" sldId="337"/>
            <ac:picMk id="17" creationId="{F4382FE7-666F-82AF-3463-082A35507ECE}"/>
          </ac:picMkLst>
        </pc:picChg>
        <pc:picChg chg="add mod">
          <ac:chgData name="Selkee Aatu" userId="1578bbbc-1cc5-4a58-b98b-1fabc1d3933a" providerId="ADAL" clId="{F7858EA6-2DAE-4FEA-856E-F959ED244F11}" dt="2024-06-14T10:50:18.585" v="1280" actId="962"/>
          <ac:picMkLst>
            <pc:docMk/>
            <pc:sldMk cId="1381565821" sldId="337"/>
            <ac:picMk id="19" creationId="{01F85695-9519-4A96-20B3-5C4A217EC7B8}"/>
          </ac:picMkLst>
        </pc:picChg>
        <pc:picChg chg="add mod">
          <ac:chgData name="Selkee Aatu" userId="1578bbbc-1cc5-4a58-b98b-1fabc1d3933a" providerId="ADAL" clId="{F7858EA6-2DAE-4FEA-856E-F959ED244F11}" dt="2024-06-14T10:51:13.525" v="1329"/>
          <ac:picMkLst>
            <pc:docMk/>
            <pc:sldMk cId="1381565821" sldId="337"/>
            <ac:picMk id="20" creationId="{1CDEB8D3-966C-2B7E-516E-9D6E0C55D149}"/>
          </ac:picMkLst>
        </pc:picChg>
        <pc:cxnChg chg="add mod">
          <ac:chgData name="Selkee Aatu" userId="1578bbbc-1cc5-4a58-b98b-1fabc1d3933a" providerId="ADAL" clId="{F7858EA6-2DAE-4FEA-856E-F959ED244F11}" dt="2024-06-14T11:59:17.535" v="2015" actId="1076"/>
          <ac:cxnSpMkLst>
            <pc:docMk/>
            <pc:sldMk cId="1381565821" sldId="337"/>
            <ac:cxnSpMk id="24" creationId="{CA4D5EFD-3B0D-9634-04CA-3E5636FF6F33}"/>
          </ac:cxnSpMkLst>
        </pc:cxnChg>
      </pc:sldChg>
      <pc:sldChg chg="modSp del mod">
        <pc:chgData name="Selkee Aatu" userId="1578bbbc-1cc5-4a58-b98b-1fabc1d3933a" providerId="ADAL" clId="{F7858EA6-2DAE-4FEA-856E-F959ED244F11}" dt="2024-06-14T08:05:08.244" v="58" actId="47"/>
        <pc:sldMkLst>
          <pc:docMk/>
          <pc:sldMk cId="2089742645" sldId="338"/>
        </pc:sldMkLst>
        <pc:spChg chg="mod">
          <ac:chgData name="Selkee Aatu" userId="1578bbbc-1cc5-4a58-b98b-1fabc1d3933a" providerId="ADAL" clId="{F7858EA6-2DAE-4FEA-856E-F959ED244F11}" dt="2024-06-14T08:03:35.417" v="11" actId="20577"/>
          <ac:spMkLst>
            <pc:docMk/>
            <pc:sldMk cId="2089742645" sldId="338"/>
            <ac:spMk id="2" creationId="{8029C87D-0ADF-A511-B838-917084E24CB7}"/>
          </ac:spMkLst>
        </pc:spChg>
        <pc:spChg chg="mod">
          <ac:chgData name="Selkee Aatu" userId="1578bbbc-1cc5-4a58-b98b-1fabc1d3933a" providerId="ADAL" clId="{F7858EA6-2DAE-4FEA-856E-F959ED244F11}" dt="2024-06-14T08:04:17.119" v="41"/>
          <ac:spMkLst>
            <pc:docMk/>
            <pc:sldMk cId="2089742645" sldId="338"/>
            <ac:spMk id="6" creationId="{0D380A82-F186-EE0C-F755-C34FB9FC13A8}"/>
          </ac:spMkLst>
        </pc:spChg>
      </pc:sldChg>
      <pc:sldChg chg="addSp modSp mod">
        <pc:chgData name="Selkee Aatu" userId="1578bbbc-1cc5-4a58-b98b-1fabc1d3933a" providerId="ADAL" clId="{F7858EA6-2DAE-4FEA-856E-F959ED244F11}" dt="2024-06-17T08:14:55.430" v="2230" actId="20577"/>
        <pc:sldMkLst>
          <pc:docMk/>
          <pc:sldMk cId="4169779317" sldId="339"/>
        </pc:sldMkLst>
        <pc:spChg chg="mod">
          <ac:chgData name="Selkee Aatu" userId="1578bbbc-1cc5-4a58-b98b-1fabc1d3933a" providerId="ADAL" clId="{F7858EA6-2DAE-4FEA-856E-F959ED244F11}" dt="2024-06-14T11:00:43.510" v="1570"/>
          <ac:spMkLst>
            <pc:docMk/>
            <pc:sldMk cId="4169779317" sldId="339"/>
            <ac:spMk id="2" creationId="{4990A6E9-82D2-7F6A-D7CC-DFB20262168C}"/>
          </ac:spMkLst>
        </pc:spChg>
        <pc:spChg chg="mod">
          <ac:chgData name="Selkee Aatu" userId="1578bbbc-1cc5-4a58-b98b-1fabc1d3933a" providerId="ADAL" clId="{F7858EA6-2DAE-4FEA-856E-F959ED244F11}" dt="2024-06-17T08:14:55.430" v="2230" actId="20577"/>
          <ac:spMkLst>
            <pc:docMk/>
            <pc:sldMk cId="4169779317" sldId="339"/>
            <ac:spMk id="6" creationId="{B1830865-9E90-DF86-C496-8504A629A037}"/>
          </ac:spMkLst>
        </pc:spChg>
        <pc:spChg chg="add">
          <ac:chgData name="Selkee Aatu" userId="1578bbbc-1cc5-4a58-b98b-1fabc1d3933a" providerId="ADAL" clId="{F7858EA6-2DAE-4FEA-856E-F959ED244F11}" dt="2024-06-14T11:14:56.925" v="1840"/>
          <ac:spMkLst>
            <pc:docMk/>
            <pc:sldMk cId="4169779317" sldId="339"/>
            <ac:spMk id="7" creationId="{5A7D6223-BE85-66C1-1FAF-051709533110}"/>
          </ac:spMkLst>
        </pc:spChg>
        <pc:spChg chg="add">
          <ac:chgData name="Selkee Aatu" userId="1578bbbc-1cc5-4a58-b98b-1fabc1d3933a" providerId="ADAL" clId="{F7858EA6-2DAE-4FEA-856E-F959ED244F11}" dt="2024-06-14T11:15:00.629" v="1841"/>
          <ac:spMkLst>
            <pc:docMk/>
            <pc:sldMk cId="4169779317" sldId="339"/>
            <ac:spMk id="8" creationId="{44FB892D-3B23-1FF4-7898-D0DAB8B1D2B3}"/>
          </ac:spMkLst>
        </pc:spChg>
      </pc:sldChg>
      <pc:sldChg chg="add del">
        <pc:chgData name="Selkee Aatu" userId="1578bbbc-1cc5-4a58-b98b-1fabc1d3933a" providerId="ADAL" clId="{F7858EA6-2DAE-4FEA-856E-F959ED244F11}" dt="2024-06-14T11:17:17.655" v="1876" actId="47"/>
        <pc:sldMkLst>
          <pc:docMk/>
          <pc:sldMk cId="1749339509" sldId="340"/>
        </pc:sldMkLst>
      </pc:sldChg>
      <pc:sldChg chg="modSp mod">
        <pc:chgData name="Selkee Aatu" userId="1578bbbc-1cc5-4a58-b98b-1fabc1d3933a" providerId="ADAL" clId="{F7858EA6-2DAE-4FEA-856E-F959ED244F11}" dt="2024-06-14T11:12:45.103" v="1773" actId="20577"/>
        <pc:sldMkLst>
          <pc:docMk/>
          <pc:sldMk cId="3610951010" sldId="341"/>
        </pc:sldMkLst>
        <pc:spChg chg="mod">
          <ac:chgData name="Selkee Aatu" userId="1578bbbc-1cc5-4a58-b98b-1fabc1d3933a" providerId="ADAL" clId="{F7858EA6-2DAE-4FEA-856E-F959ED244F11}" dt="2024-06-14T08:03:48.786" v="21" actId="20577"/>
          <ac:spMkLst>
            <pc:docMk/>
            <pc:sldMk cId="3610951010" sldId="341"/>
            <ac:spMk id="2" creationId="{C376846D-4270-DBA9-A8FD-769093625E53}"/>
          </ac:spMkLst>
        </pc:spChg>
        <pc:spChg chg="mod">
          <ac:chgData name="Selkee Aatu" userId="1578bbbc-1cc5-4a58-b98b-1fabc1d3933a" providerId="ADAL" clId="{F7858EA6-2DAE-4FEA-856E-F959ED244F11}" dt="2024-06-14T11:12:45.103" v="1773" actId="20577"/>
          <ac:spMkLst>
            <pc:docMk/>
            <pc:sldMk cId="3610951010" sldId="341"/>
            <ac:spMk id="6" creationId="{0AF97B27-F4E0-266F-6F3B-4F7ADD71F706}"/>
          </ac:spMkLst>
        </pc:spChg>
      </pc:sldChg>
      <pc:sldChg chg="addSp delSp modSp new mod ord">
        <pc:chgData name="Selkee Aatu" userId="1578bbbc-1cc5-4a58-b98b-1fabc1d3933a" providerId="ADAL" clId="{F7858EA6-2DAE-4FEA-856E-F959ED244F11}" dt="2024-06-14T11:57:19.348" v="1948" actId="14100"/>
        <pc:sldMkLst>
          <pc:docMk/>
          <pc:sldMk cId="978876944" sldId="342"/>
        </pc:sldMkLst>
        <pc:spChg chg="del">
          <ac:chgData name="Selkee Aatu" userId="1578bbbc-1cc5-4a58-b98b-1fabc1d3933a" providerId="ADAL" clId="{F7858EA6-2DAE-4FEA-856E-F959ED244F11}" dt="2024-06-14T11:56:05.882" v="1940" actId="931"/>
          <ac:spMkLst>
            <pc:docMk/>
            <pc:sldMk cId="978876944" sldId="342"/>
            <ac:spMk id="2" creationId="{5F48A98D-6BE0-8220-281D-BB7DDBD2F304}"/>
          </ac:spMkLst>
        </pc:spChg>
        <pc:spChg chg="mod">
          <ac:chgData name="Selkee Aatu" userId="1578bbbc-1cc5-4a58-b98b-1fabc1d3933a" providerId="ADAL" clId="{F7858EA6-2DAE-4FEA-856E-F959ED244F11}" dt="2024-06-14T08:04:28.144" v="56" actId="20577"/>
          <ac:spMkLst>
            <pc:docMk/>
            <pc:sldMk cId="978876944" sldId="342"/>
            <ac:spMk id="3" creationId="{4D3941B9-5307-C5FE-AB97-3C36945D28AB}"/>
          </ac:spMkLst>
        </pc:spChg>
        <pc:spChg chg="mod">
          <ac:chgData name="Selkee Aatu" userId="1578bbbc-1cc5-4a58-b98b-1fabc1d3933a" providerId="ADAL" clId="{F7858EA6-2DAE-4FEA-856E-F959ED244F11}" dt="2024-06-14T10:48:26.474" v="1188" actId="20577"/>
          <ac:spMkLst>
            <pc:docMk/>
            <pc:sldMk cId="978876944" sldId="342"/>
            <ac:spMk id="4" creationId="{DC85B7BA-A7B6-9C69-BE42-F61CFE672D98}"/>
          </ac:spMkLst>
        </pc:spChg>
        <pc:spChg chg="mod">
          <ac:chgData name="Selkee Aatu" userId="1578bbbc-1cc5-4a58-b98b-1fabc1d3933a" providerId="ADAL" clId="{F7858EA6-2DAE-4FEA-856E-F959ED244F11}" dt="2024-06-14T10:48:58.218" v="1219" actId="20577"/>
          <ac:spMkLst>
            <pc:docMk/>
            <pc:sldMk cId="978876944" sldId="342"/>
            <ac:spMk id="5" creationId="{73CA7BE6-159C-78FC-CD4F-56D9762B089E}"/>
          </ac:spMkLst>
        </pc:spChg>
        <pc:spChg chg="mod">
          <ac:chgData name="Selkee Aatu" userId="1578bbbc-1cc5-4a58-b98b-1fabc1d3933a" providerId="ADAL" clId="{F7858EA6-2DAE-4FEA-856E-F959ED244F11}" dt="2024-06-14T10:48:33.293" v="1199" actId="20577"/>
          <ac:spMkLst>
            <pc:docMk/>
            <pc:sldMk cId="978876944" sldId="342"/>
            <ac:spMk id="6" creationId="{35079417-F2C0-DC0B-CD36-C09A1E63ED85}"/>
          </ac:spMkLst>
        </pc:spChg>
        <pc:picChg chg="add mod">
          <ac:chgData name="Selkee Aatu" userId="1578bbbc-1cc5-4a58-b98b-1fabc1d3933a" providerId="ADAL" clId="{F7858EA6-2DAE-4FEA-856E-F959ED244F11}" dt="2024-06-14T11:56:06.608" v="1942" actId="962"/>
          <ac:picMkLst>
            <pc:docMk/>
            <pc:sldMk cId="978876944" sldId="342"/>
            <ac:picMk id="9" creationId="{72E59072-78A2-25E1-B1D2-D1D5249A8745}"/>
          </ac:picMkLst>
        </pc:picChg>
        <pc:cxnChg chg="add mod">
          <ac:chgData name="Selkee Aatu" userId="1578bbbc-1cc5-4a58-b98b-1fabc1d3933a" providerId="ADAL" clId="{F7858EA6-2DAE-4FEA-856E-F959ED244F11}" dt="2024-06-14T11:57:19.348" v="1948" actId="14100"/>
          <ac:cxnSpMkLst>
            <pc:docMk/>
            <pc:sldMk cId="978876944" sldId="342"/>
            <ac:cxnSpMk id="11" creationId="{414EB7EF-711E-EC98-B9A9-C4843735F68F}"/>
          </ac:cxnSpMkLst>
        </pc:cxnChg>
      </pc:sldChg>
      <pc:sldChg chg="addSp delSp modSp new mod">
        <pc:chgData name="Selkee Aatu" userId="1578bbbc-1cc5-4a58-b98b-1fabc1d3933a" providerId="ADAL" clId="{F7858EA6-2DAE-4FEA-856E-F959ED244F11}" dt="2024-06-14T11:59:07.478" v="2013" actId="1076"/>
        <pc:sldMkLst>
          <pc:docMk/>
          <pc:sldMk cId="3251573627" sldId="343"/>
        </pc:sldMkLst>
        <pc:spChg chg="add del">
          <ac:chgData name="Selkee Aatu" userId="1578bbbc-1cc5-4a58-b98b-1fabc1d3933a" providerId="ADAL" clId="{F7858EA6-2DAE-4FEA-856E-F959ED244F11}" dt="2024-06-14T10:24:54.825" v="701" actId="931"/>
          <ac:spMkLst>
            <pc:docMk/>
            <pc:sldMk cId="3251573627" sldId="343"/>
            <ac:spMk id="2" creationId="{70582623-8856-1F88-A64A-76ECE98B2FFF}"/>
          </ac:spMkLst>
        </pc:spChg>
        <pc:spChg chg="mod">
          <ac:chgData name="Selkee Aatu" userId="1578bbbc-1cc5-4a58-b98b-1fabc1d3933a" providerId="ADAL" clId="{F7858EA6-2DAE-4FEA-856E-F959ED244F11}" dt="2024-06-14T08:05:14.364" v="78" actId="20577"/>
          <ac:spMkLst>
            <pc:docMk/>
            <pc:sldMk cId="3251573627" sldId="343"/>
            <ac:spMk id="3" creationId="{C85BED73-08D2-3E05-91AE-0C76FF529A39}"/>
          </ac:spMkLst>
        </pc:spChg>
        <pc:spChg chg="mod">
          <ac:chgData name="Selkee Aatu" userId="1578bbbc-1cc5-4a58-b98b-1fabc1d3933a" providerId="ADAL" clId="{F7858EA6-2DAE-4FEA-856E-F959ED244F11}" dt="2024-06-14T11:12:07.149" v="1744" actId="20577"/>
          <ac:spMkLst>
            <pc:docMk/>
            <pc:sldMk cId="3251573627" sldId="343"/>
            <ac:spMk id="4" creationId="{2524F285-B1C0-7A52-8727-17222AB0243D}"/>
          </ac:spMkLst>
        </pc:spChg>
        <pc:spChg chg="mod">
          <ac:chgData name="Selkee Aatu" userId="1578bbbc-1cc5-4a58-b98b-1fabc1d3933a" providerId="ADAL" clId="{F7858EA6-2DAE-4FEA-856E-F959ED244F11}" dt="2024-06-14T10:48:46.428" v="1208" actId="20577"/>
          <ac:spMkLst>
            <pc:docMk/>
            <pc:sldMk cId="3251573627" sldId="343"/>
            <ac:spMk id="5" creationId="{6EB3554D-AC14-7BD3-9627-F4F2C7C887CB}"/>
          </ac:spMkLst>
        </pc:spChg>
        <pc:spChg chg="mod">
          <ac:chgData name="Selkee Aatu" userId="1578bbbc-1cc5-4a58-b98b-1fabc1d3933a" providerId="ADAL" clId="{F7858EA6-2DAE-4FEA-856E-F959ED244F11}" dt="2024-06-14T10:04:44.933" v="515" actId="20577"/>
          <ac:spMkLst>
            <pc:docMk/>
            <pc:sldMk cId="3251573627" sldId="343"/>
            <ac:spMk id="6" creationId="{9DB8FA83-A4DD-9309-C5FC-4C8A16509217}"/>
          </ac:spMkLst>
        </pc:spChg>
        <pc:picChg chg="add mod">
          <ac:chgData name="Selkee Aatu" userId="1578bbbc-1cc5-4a58-b98b-1fabc1d3933a" providerId="ADAL" clId="{F7858EA6-2DAE-4FEA-856E-F959ED244F11}" dt="2024-06-14T10:24:42.773" v="700" actId="931"/>
          <ac:picMkLst>
            <pc:docMk/>
            <pc:sldMk cId="3251573627" sldId="343"/>
            <ac:picMk id="9" creationId="{C96915B0-B301-1EC5-49CE-273F41A6DE63}"/>
          </ac:picMkLst>
        </pc:picChg>
        <pc:picChg chg="add mod modCrop">
          <ac:chgData name="Selkee Aatu" userId="1578bbbc-1cc5-4a58-b98b-1fabc1d3933a" providerId="ADAL" clId="{F7858EA6-2DAE-4FEA-856E-F959ED244F11}" dt="2024-06-14T10:26:11.603" v="713" actId="14100"/>
          <ac:picMkLst>
            <pc:docMk/>
            <pc:sldMk cId="3251573627" sldId="343"/>
            <ac:picMk id="11" creationId="{0C198B93-911E-C119-FF3A-9E4C0FA7A500}"/>
          </ac:picMkLst>
        </pc:picChg>
        <pc:cxnChg chg="add mod">
          <ac:chgData name="Selkee Aatu" userId="1578bbbc-1cc5-4a58-b98b-1fabc1d3933a" providerId="ADAL" clId="{F7858EA6-2DAE-4FEA-856E-F959ED244F11}" dt="2024-06-14T11:59:07.478" v="2013" actId="1076"/>
          <ac:cxnSpMkLst>
            <pc:docMk/>
            <pc:sldMk cId="3251573627" sldId="343"/>
            <ac:cxnSpMk id="12" creationId="{90FE0B24-75CC-5936-2513-FC5AA4DE506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4B5677-6D61-9DDB-18C5-EBCAA28203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BCFF4-2878-1D71-6624-7763B7DE1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F51D7-3634-45F6-A9CF-2D63CD0A5EAF}" type="datetimeFigureOut">
              <a:rPr lang="en-GB" sz="800" smtClean="0"/>
              <a:t>17/06/2024</a:t>
            </a:fld>
            <a:endParaRPr lang="en-GB" sz="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D6701-6398-3522-3C53-55DC5E66D2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0A865-D61F-8A30-C2FD-FF2303FBAF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2C6DF-08BF-4B87-8BCC-4ED8CC3899B8}" type="slidenum">
              <a:rPr lang="en-GB" sz="800" smtClean="0"/>
              <a:t>‹#›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37212682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64A5F74A-CD8A-4953-B106-B5BDE091D867}" type="datetimeFigureOut">
              <a:rPr lang="fi-FI" smtClean="0"/>
              <a:pPr/>
              <a:t>17.6.2024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CB868C32-EF99-4F91-9ACD-FA27EAEF0DA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744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lto.fi/" TargetMode="External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lto.fi/" TargetMode="External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creativecommons.org/licenses/by-nc-nd/4.0/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7"/>
            <a:ext cx="9792468" cy="492443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429000"/>
            <a:ext cx="9792468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407368" y="2674624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A1682D5-9875-6DFE-B1FA-F20EE13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8D34-7805-4B99-B11D-74BDC5210068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CB76FCA5-9DA7-BF02-3EBB-BC56DDA0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07BD9D2-D4DB-4F42-21C0-76A363F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80" name="Freeform 49">
            <a:extLst>
              <a:ext uri="{FF2B5EF4-FFF2-40B4-BE49-F238E27FC236}">
                <a16:creationId xmlns:a16="http://schemas.microsoft.com/office/drawing/2014/main" id="{3CC15D5A-00AF-DB41-A468-B5E76C9BD32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486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CACCF6-B7F1-B81D-EB1E-E2F15D53141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342900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200" dirty="0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7C7DB-D21C-CF04-BEAE-6225DF214D55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0676" y="1495871"/>
            <a:ext cx="5183337" cy="492443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Headline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676" y="1988313"/>
            <a:ext cx="5183337" cy="984885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6600056" y="1233937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C22D7-D1D6-D8DB-06A4-46EE334904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4586577-BF4B-4EFF-B1B7-37714F74C5DC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A431B-3F31-0E0E-6255-138EC93AAE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C0DB-FC2B-561F-42FF-3B0802FA52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C55EF030-2BB7-6EB7-6A62-80A52D88B9B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227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B0D-D759-BE7C-69E9-E5C99AD9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AD59-DDD9-3867-649E-CC4DA3F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6476-C2D2-4758-B513-0C56AE264C34}" type="datetime1">
              <a:rPr lang="fi-FI" smtClean="0"/>
              <a:t>17.6.2024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5C51-1C15-2D57-6D47-F4C9D3A4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A646-EADF-862C-0CF5-D579450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1617C-A1F8-7D62-64C2-33C28BF06E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5688" y="2205039"/>
            <a:ext cx="10080625" cy="3671886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011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B0D-D759-BE7C-69E9-E5C99AD9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AD59-DDD9-3867-649E-CC4DA3F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6476-C2D2-4758-B513-0C56AE264C34}" type="datetime1">
              <a:rPr lang="fi-FI" smtClean="0"/>
              <a:t>17.6.2024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5C51-1C15-2D57-6D47-F4C9D3A4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A646-EADF-862C-0CF5-D579450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1617C-A1F8-7D62-64C2-33C28BF06E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5688" y="2205039"/>
            <a:ext cx="10080625" cy="3671886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766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B0D-D759-BE7C-69E9-E5C99AD9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AD59-DDD9-3867-649E-CC4DA3F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ED0B97-304B-4A37-964C-4FF5CC87DCC8}" type="datetime1">
              <a:rPr lang="fi-FI" smtClean="0"/>
              <a:t>17.6.2024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5C51-1C15-2D57-6D47-F4C9D3A4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A646-EADF-862C-0CF5-D579450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1617C-A1F8-7D62-64C2-33C28BF06E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5688" y="2205039"/>
            <a:ext cx="10080625" cy="367188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290A9EE-B882-1AC8-FB03-9E891579AE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0206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B0D-D759-BE7C-69E9-E5C99AD9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14CD-046B-4F4C-C56E-9224E5C2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205037"/>
            <a:ext cx="10080625" cy="3671887"/>
          </a:xfrm>
        </p:spPr>
        <p:txBody>
          <a:bodyPr/>
          <a:lstStyle>
            <a:lvl1pPr marL="269875" indent="-269875">
              <a:buFont typeface="Arial" panose="020B0604020202020204" pitchFamily="34" charset="0"/>
              <a:buChar char="•"/>
              <a:defRPr/>
            </a:lvl1pPr>
            <a:lvl2pPr marL="539750" indent="-266700">
              <a:defRPr/>
            </a:lvl2pPr>
            <a:lvl3pPr marL="808038" indent="-276225">
              <a:defRPr/>
            </a:lvl3pPr>
            <a:lvl4pPr marL="1077913" indent="-266700">
              <a:defRPr/>
            </a:lvl4pPr>
            <a:lvl5pPr marL="1347788" indent="-266700">
              <a:defRPr/>
            </a:lvl5pPr>
            <a:lvl6pPr marL="1617663" indent="-266700">
              <a:defRPr/>
            </a:lvl6pPr>
            <a:lvl7pPr marL="1885950" indent="-276225">
              <a:defRPr/>
            </a:lvl7pPr>
            <a:lvl8pPr marL="2155825" indent="-266700">
              <a:defRPr/>
            </a:lvl8pPr>
            <a:lvl9pPr marL="2425700" indent="-266700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AD59-DDD9-3867-649E-CC4DA3F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1240-A509-41BB-B3D4-03E0ED8C18A8}" type="datetime1">
              <a:rPr lang="fi-FI" smtClean="0"/>
              <a:t>17.6.2024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5C51-1C15-2D57-6D47-F4C9D3A4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A646-EADF-862C-0CF5-D579450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6715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B0D-D759-BE7C-69E9-E5C99AD9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14CD-046B-4F4C-C56E-9224E5C2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205037"/>
            <a:ext cx="10080625" cy="3671887"/>
          </a:xfrm>
        </p:spPr>
        <p:txBody>
          <a:bodyPr/>
          <a:lstStyle>
            <a:lvl1pPr marL="269875" indent="-269875">
              <a:buFont typeface="Arial" panose="020B0604020202020204" pitchFamily="34" charset="0"/>
              <a:buChar char="•"/>
              <a:defRPr/>
            </a:lvl1pPr>
            <a:lvl2pPr marL="539750" indent="-266700">
              <a:defRPr/>
            </a:lvl2pPr>
            <a:lvl3pPr marL="808038" indent="-276225">
              <a:defRPr/>
            </a:lvl3pPr>
            <a:lvl4pPr marL="1077913" indent="-266700">
              <a:defRPr/>
            </a:lvl4pPr>
            <a:lvl5pPr marL="1347788" indent="-266700">
              <a:defRPr/>
            </a:lvl5pPr>
            <a:lvl6pPr marL="1617663" indent="-266700">
              <a:defRPr/>
            </a:lvl6pPr>
            <a:lvl7pPr marL="1885950" indent="-276225">
              <a:defRPr/>
            </a:lvl7pPr>
            <a:lvl8pPr marL="2155825" indent="-266700">
              <a:defRPr/>
            </a:lvl8pPr>
            <a:lvl9pPr marL="2425700" indent="-266700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AD59-DDD9-3867-649E-CC4DA3F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1240-A509-41BB-B3D4-03E0ED8C18A8}" type="datetime1">
              <a:rPr lang="fi-FI" smtClean="0"/>
              <a:t>17.6.2024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5C51-1C15-2D57-6D47-F4C9D3A4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A646-EADF-862C-0CF5-D579450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0604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ullets and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B0D-D759-BE7C-69E9-E5C99AD9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14CD-046B-4F4C-C56E-9224E5C2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205037"/>
            <a:ext cx="10080625" cy="3671887"/>
          </a:xfrm>
        </p:spPr>
        <p:txBody>
          <a:bodyPr/>
          <a:lstStyle>
            <a:lvl1pPr marL="269875" indent="-269875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539750" indent="-266700">
              <a:defRPr>
                <a:solidFill>
                  <a:schemeClr val="bg1"/>
                </a:solidFill>
              </a:defRPr>
            </a:lvl2pPr>
            <a:lvl3pPr marL="808038" indent="-276225">
              <a:defRPr>
                <a:solidFill>
                  <a:schemeClr val="bg1"/>
                </a:solidFill>
              </a:defRPr>
            </a:lvl3pPr>
            <a:lvl4pPr marL="1077913" indent="-266700">
              <a:defRPr>
                <a:solidFill>
                  <a:schemeClr val="bg1"/>
                </a:solidFill>
              </a:defRPr>
            </a:lvl4pPr>
            <a:lvl5pPr marL="1347788" indent="-266700">
              <a:defRPr>
                <a:solidFill>
                  <a:schemeClr val="bg1"/>
                </a:solidFill>
              </a:defRPr>
            </a:lvl5pPr>
            <a:lvl6pPr marL="1617663" indent="-266700">
              <a:defRPr>
                <a:solidFill>
                  <a:schemeClr val="bg1"/>
                </a:solidFill>
              </a:defRPr>
            </a:lvl6pPr>
            <a:lvl7pPr marL="1885950" indent="-276225">
              <a:defRPr>
                <a:solidFill>
                  <a:schemeClr val="bg1"/>
                </a:solidFill>
              </a:defRPr>
            </a:lvl7pPr>
            <a:lvl8pPr marL="2155825" indent="-266700">
              <a:defRPr>
                <a:solidFill>
                  <a:schemeClr val="bg1"/>
                </a:solidFill>
              </a:defRPr>
            </a:lvl8pPr>
            <a:lvl9pPr marL="2425700" indent="-266700"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AD59-DDD9-3867-649E-CC4DA3F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BB4AD1-9B19-4FCC-A824-85533512B084}" type="datetime1">
              <a:rPr lang="fi-FI" smtClean="0"/>
              <a:t>17.6.2024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5C51-1C15-2D57-6D47-F4C9D3A4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A646-EADF-862C-0CF5-D579450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925B5BF-537D-28C4-E616-ABEDC53298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9321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48EA-64F1-4FF8-A310-D65A4D8F8CE2}" type="datetime1">
              <a:rPr lang="fi-FI" smtClean="0"/>
              <a:t>17.6.2024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3AF440-5C52-ECEB-B15D-EBBA951D8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2205037"/>
            <a:ext cx="4896296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2689DE4-F150-1AC4-080E-1FC4078A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2205037"/>
            <a:ext cx="4896296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08665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48EA-64F1-4FF8-A310-D65A4D8F8CE2}" type="datetime1">
              <a:rPr lang="fi-FI" smtClean="0"/>
              <a:t>17.6.2024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3AF440-5C52-ECEB-B15D-EBBA951D8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2205037"/>
            <a:ext cx="4896296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2689DE4-F150-1AC4-080E-1FC4078A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2205037"/>
            <a:ext cx="4896296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19467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D1069C-CFD7-4CB9-A7EF-D3E01EC9DFA2}" type="datetime1">
              <a:rPr lang="fi-FI" smtClean="0"/>
              <a:t>17.6.2024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3AF440-5C52-ECEB-B15D-EBBA951D8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2205037"/>
            <a:ext cx="4896296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2689DE4-F150-1AC4-080E-1FC4078A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2205037"/>
            <a:ext cx="4896296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8D0D236-0E9F-85F5-9BC1-6B8DF3DB51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964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7"/>
            <a:ext cx="9792468" cy="492443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429000"/>
            <a:ext cx="9792468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407368" y="2674624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A1682D5-9875-6DFE-B1FA-F20EE13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8D34-7805-4B99-B11D-74BDC5210068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CB76FCA5-9DA7-BF02-3EBB-BC56DDA0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07BD9D2-D4DB-4F42-21C0-76A363F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7" name="Freeform 49">
            <a:extLst>
              <a:ext uri="{FF2B5EF4-FFF2-40B4-BE49-F238E27FC236}">
                <a16:creationId xmlns:a16="http://schemas.microsoft.com/office/drawing/2014/main" id="{0A89900A-9BEE-7764-DD8D-EE2547FFCD5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482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CDE-4B4B-6499-1855-DD7A0DEF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2205037"/>
            <a:ext cx="3168104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0BFA1-AAA3-B436-0EE2-E469AA39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1825" y="2205037"/>
            <a:ext cx="3168352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21B3-F4B3-44ED-8C76-EAF5908FB5A6}" type="datetime1">
              <a:rPr lang="fi-FI" smtClean="0"/>
              <a:t>17.6.2024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2A1A8FC-ED18-02E4-A33A-C74DEBE3A1B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68208" y="2205037"/>
            <a:ext cx="3168105" cy="3671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56337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CDE-4B4B-6499-1855-DD7A0DEF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2205037"/>
            <a:ext cx="3168104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0BFA1-AAA3-B436-0EE2-E469AA39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1825" y="2205037"/>
            <a:ext cx="3168352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21B3-F4B3-44ED-8C76-EAF5908FB5A6}" type="datetime1">
              <a:rPr lang="fi-FI" smtClean="0"/>
              <a:t>17.6.2024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2A1A8FC-ED18-02E4-A33A-C74DEBE3A1B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68208" y="2205037"/>
            <a:ext cx="3168105" cy="3671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28874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CDE-4B4B-6499-1855-DD7A0DEF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2205037"/>
            <a:ext cx="3168104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0BFA1-AAA3-B436-0EE2-E469AA39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1825" y="2205037"/>
            <a:ext cx="3168352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D33729-D1DA-44A5-B716-959F727C477B}" type="datetime1">
              <a:rPr lang="fi-FI" smtClean="0"/>
              <a:t>17.6.2024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2A1A8FC-ED18-02E4-A33A-C74DEBE3A1B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68208" y="2205037"/>
            <a:ext cx="3168105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D7912BB5-9834-D960-62E3-9D95A380EB5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2633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DE05B-FFAF-0858-13F9-0EB7AD35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91D0-BA71-4930-90B6-9C26923BB7A4}" type="datetime1">
              <a:rPr lang="fi-FI" smtClean="0"/>
              <a:t>17.6.2024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89D3-D829-039B-7727-4ABD59B9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E2EE-0379-76A8-D3FE-92AD796C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95DFD4-86D0-9FF1-D4D8-602EECF8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647" y="3182779"/>
            <a:ext cx="11371365" cy="492443"/>
          </a:xfrm>
        </p:spPr>
        <p:txBody>
          <a:bodyPr wrap="square" anchor="ctr" anchorCtr="0">
            <a:spAutoFit/>
          </a:bodyPr>
          <a:lstStyle>
            <a:lvl1pPr algn="ctr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65496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DE05B-FFAF-0858-13F9-0EB7AD35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91D0-BA71-4930-90B6-9C26923BB7A4}" type="datetime1">
              <a:rPr lang="fi-FI" smtClean="0"/>
              <a:t>17.6.2024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89D3-D829-039B-7727-4ABD59B9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E2EE-0379-76A8-D3FE-92AD796C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95DFD4-86D0-9FF1-D4D8-602EECF8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647" y="3182779"/>
            <a:ext cx="11371365" cy="492443"/>
          </a:xfrm>
        </p:spPr>
        <p:txBody>
          <a:bodyPr wrap="square" anchor="ctr" anchorCtr="0">
            <a:spAutoFit/>
          </a:bodyPr>
          <a:lstStyle>
            <a:lvl1pPr algn="ctr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68008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DE05B-FFAF-0858-13F9-0EB7AD35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D479A-DB2F-447E-9BA3-10E3683883B7}" type="datetime1">
              <a:rPr lang="fi-FI" smtClean="0"/>
              <a:t>17.6.2024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89D3-D829-039B-7727-4ABD59B9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E2EE-0379-76A8-D3FE-92AD796C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95DFD4-86D0-9FF1-D4D8-602EECF8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647" y="3182779"/>
            <a:ext cx="11371365" cy="492443"/>
          </a:xfrm>
        </p:spPr>
        <p:txBody>
          <a:bodyPr wrap="square" anchor="ctr" anchorCtr="0">
            <a:spAutoFit/>
          </a:bodyPr>
          <a:lstStyle>
            <a:lvl1pPr algn="ctr">
              <a:lnSpc>
                <a:spcPct val="100000"/>
              </a:lnSpc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5A269375-E1A8-C31B-7E8E-7F024302667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7825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1079971"/>
          </a:xfrm>
        </p:spPr>
        <p:txBody>
          <a:bodyPr/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CDE-4B4B-6499-1855-DD7A0DEF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2205037"/>
            <a:ext cx="5327972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2C7BC-AA75-561B-AC06-1034496152F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C5049-DAE1-4EBF-A7B2-0C7C354C206B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EC51CAF-7174-FC82-643D-1D327D1194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484465-F54B-AF10-4DE5-9408CEC679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68266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1079971"/>
          </a:xfrm>
        </p:spPr>
        <p:txBody>
          <a:bodyPr/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CDE-4B4B-6499-1855-DD7A0DEF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2205037"/>
            <a:ext cx="5327972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2C7BC-AA75-561B-AC06-1034496152F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C5049-DAE1-4EBF-A7B2-0C7C354C206B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EC51CAF-7174-FC82-643D-1D327D1194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484465-F54B-AF10-4DE5-9408CEC679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22217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and Pictur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1079971"/>
          </a:xfrm>
        </p:spPr>
        <p:txBody>
          <a:bodyPr/>
          <a:lstStyle>
            <a:lvl1pPr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CDE-4B4B-6499-1855-DD7A0DEF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2205037"/>
            <a:ext cx="5327972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E9DBB8D9-1FAC-C1EB-F377-B1DBC3921D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D950C6D-A26F-82AD-182C-D6A75325AAB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A98B13E-06C0-48AA-84B5-8369B4E5AEEA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FD463F-4C08-CD4B-ACA8-A8D406E1D0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FDEFB73-E47C-07B1-833F-288DD37CC7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281762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2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415498"/>
          </a:xfrm>
        </p:spPr>
        <p:txBody>
          <a:bodyPr>
            <a:sp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9DCEB1-9C2B-0120-BA93-9B57D41B94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429000"/>
            <a:ext cx="6096000" cy="3429000"/>
          </a:xfrm>
          <a:solidFill>
            <a:schemeClr val="tx1"/>
          </a:solidFill>
        </p:spPr>
        <p:txBody>
          <a:bodyPr lIns="360000" tIns="360000" rIns="360000" bIns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 marL="1076325" indent="0"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0C619-D2A1-26CD-F8DE-1F1FC0A0EB1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6DA5-7F61-474B-AC43-026E42EF5815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340A2-ADB0-C4DB-BEC4-741C5D2BFA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832BD1-9BBA-98CE-116F-05ABC6CBA9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8304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7"/>
            <a:ext cx="9792468" cy="492443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429000"/>
            <a:ext cx="9792468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407368" y="2674624"/>
            <a:ext cx="39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A1682D5-9875-6DFE-B1FA-F20EE13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EB9536-10CA-4241-BCCA-B2DA21F89586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CB76FCA5-9DA7-BF02-3EBB-BC56DDA0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07BD9D2-D4DB-4F42-21C0-76A363F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6" name="Freeform 49">
            <a:extLst>
              <a:ext uri="{FF2B5EF4-FFF2-40B4-BE49-F238E27FC236}">
                <a16:creationId xmlns:a16="http://schemas.microsoft.com/office/drawing/2014/main" id="{2220C346-8522-DE09-A619-A26688857C6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635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415498"/>
          </a:xfrm>
        </p:spPr>
        <p:txBody>
          <a:bodyPr>
            <a:sp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9DCEB1-9C2B-0120-BA93-9B57D41B94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429000"/>
            <a:ext cx="6096000" cy="3429000"/>
          </a:xfrm>
          <a:solidFill>
            <a:schemeClr val="tx1"/>
          </a:solidFill>
        </p:spPr>
        <p:txBody>
          <a:bodyPr lIns="360000" tIns="360000" rIns="360000" bIns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 marL="1076325" indent="0"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0C619-D2A1-26CD-F8DE-1F1FC0A0EB1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6DA5-7F61-474B-AC43-026E42EF5815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340A2-ADB0-C4DB-BEC4-741C5D2BFA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832BD1-9BBA-98CE-116F-05ABC6CBA9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54837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3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415498"/>
          </a:xfrm>
        </p:spPr>
        <p:txBody>
          <a:bodyPr>
            <a:spAutoFit/>
          </a:bodyPr>
          <a:lstStyle>
            <a:lvl1pPr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9DCEB1-9C2B-0120-BA93-9B57D41B94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429000"/>
            <a:ext cx="6096000" cy="3429000"/>
          </a:xfrm>
          <a:solidFill>
            <a:schemeClr val="accent1"/>
          </a:solidFill>
        </p:spPr>
        <p:txBody>
          <a:bodyPr lIns="360000" tIns="360000" rIns="360000" bIns="36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7FF4B69-C798-C3F1-7188-B925B03733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C4F0-F8C6-06CD-A34E-EF0D5D3EF4F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09E609A-1AB3-4F6D-944B-59C5E6DF5A4F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46D1C0-3FD0-2362-C159-BEADDB3EF4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6C20592-6442-81CE-E493-1241C6AC5F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068722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3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415498"/>
          </a:xfrm>
        </p:spPr>
        <p:txBody>
          <a:bodyPr>
            <a:spAutoFit/>
          </a:bodyPr>
          <a:lstStyle>
            <a:lvl1pPr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9DCEB1-9C2B-0120-BA93-9B57D41B94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429000"/>
            <a:ext cx="6096000" cy="3429000"/>
          </a:xfrm>
          <a:solidFill>
            <a:schemeClr val="bg1"/>
          </a:solidFill>
        </p:spPr>
        <p:txBody>
          <a:bodyPr lIns="360000" tIns="360000" rIns="360000" bIns="36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7FF4B69-C798-C3F1-7188-B925B03733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0E494-A65E-1D78-DB63-3C5D959CBFE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F2C208E-BFE5-4C7F-9FE0-F5C263B90072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7EEDB51-27D7-7F66-3869-56438094A3F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36D707-D9E0-5D34-60D5-E79DC68815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586776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image, Fit the image to frame by choosing: 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415498"/>
          </a:xfrm>
        </p:spPr>
        <p:txBody>
          <a:bodyPr>
            <a:sp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C31FA69-E208-B16D-749C-C889E904FF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7988" y="6165336"/>
            <a:ext cx="385200" cy="28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1E97D-067B-6A56-E3C1-E0B0E8237E3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1433BB3-799A-4858-9AE8-2D0BD859EE3B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D562FA-3522-5D86-6B5D-D46C31407CA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35D3F8-519A-BD10-B212-14EA8C3C6B2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093341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Ne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image, Fit the image to frame by choosing: 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415498"/>
          </a:xfrm>
        </p:spPr>
        <p:txBody>
          <a:bodyPr>
            <a:spAutoFit/>
          </a:bodyPr>
          <a:lstStyle>
            <a:lvl1pPr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C31FA69-E208-B16D-749C-C889E904FF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7988" y="6165336"/>
            <a:ext cx="385200" cy="28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8E6FE-529C-6F82-E69C-32498ED0463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A5EB07-D21D-49B5-AE7A-016634FFB222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8CC8F0-0CF6-102F-F83A-926998C0334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5F946C-BD14-D558-2FBC-9358BC12A7B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26105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049C-A29A-43EB-8A26-47DC3C4E28E5}" type="datetime1">
              <a:rPr lang="fi-FI" smtClean="0"/>
              <a:t>17.6.2024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1E4B692-D8EE-2089-7427-A5399BE66F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07988" y="1844674"/>
            <a:ext cx="2016119" cy="129629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DFA5604-DFA9-5599-E5FB-95F12FB285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988" y="3284538"/>
            <a:ext cx="2015604" cy="2592387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827A3A4-CC58-367B-E36F-7AC44E8EC4D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711607" y="1844674"/>
            <a:ext cx="2088765" cy="129629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6A71658-2640-5820-00C0-A497E0475D02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087880" y="1844674"/>
            <a:ext cx="2016738" cy="129629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507729F-3FC3-227F-5A8B-85517FBB16B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392126" y="1844674"/>
            <a:ext cx="2088765" cy="129629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B959ACE-C45A-F672-6EF3-2497A285A008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9768409" y="1844674"/>
            <a:ext cx="2016120" cy="129629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D9D79536-3D7F-7D6F-2BE3-5C618CB120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11624" y="3284538"/>
            <a:ext cx="2088232" cy="2592387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9B545D8-3555-6CE3-D8FD-D2E749B189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88198" y="3284538"/>
            <a:ext cx="2015604" cy="2592387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6DB34C07-D845-0A71-7110-873D3E54FE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92144" y="3284538"/>
            <a:ext cx="2088232" cy="2592387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12168A2-46B4-55B8-F41F-994C00D248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69028" y="3284538"/>
            <a:ext cx="2015604" cy="2592387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395700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8057-5B10-4860-BED8-96FD12809D40}" type="datetime1">
              <a:rPr lang="fi-FI" smtClean="0"/>
              <a:t>17.6.2024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2909D46F-AC09-DECA-BACA-C1675FF98C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988" y="3573016"/>
            <a:ext cx="2015604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687E3998-D801-6A68-FC17-6DEBC7159F7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11624" y="3573016"/>
            <a:ext cx="2088232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D97F3D4F-F6AB-ED14-9484-30FEA150613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88198" y="3573016"/>
            <a:ext cx="2015604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F5BB4B25-AFF9-AFEA-85BA-E387072E794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92144" y="3573016"/>
            <a:ext cx="2088232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ADB44BCB-11F4-E11F-6050-6499858CFA4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769028" y="3573016"/>
            <a:ext cx="2015604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0527BA6-8E7F-91F7-0FF5-EAFF7FBB237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7988" y="1844673"/>
            <a:ext cx="1584000" cy="1584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5B7FD09-6933-9B2C-E660-44271E46576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711607" y="1844673"/>
            <a:ext cx="1584000" cy="1584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E9BC9FF-8079-A9F7-940B-AD180B5C711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087880" y="1844673"/>
            <a:ext cx="1584000" cy="1584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BE256EA-AF3A-004E-60D5-EB46182584F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392126" y="1844673"/>
            <a:ext cx="1584000" cy="1584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3F0EB54-3301-1385-D27F-5E7B2877AC94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9768409" y="1844673"/>
            <a:ext cx="1584000" cy="1584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4672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8057-5B10-4860-BED8-96FD12809D40}" type="datetime1">
              <a:rPr lang="fi-FI" smtClean="0"/>
              <a:t>17.6.2024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2909D46F-AC09-DECA-BACA-C1675FF98C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988" y="3573016"/>
            <a:ext cx="2015604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687E3998-D801-6A68-FC17-6DEBC7159F7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11624" y="3573016"/>
            <a:ext cx="2088232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D97F3D4F-F6AB-ED14-9484-30FEA150613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88198" y="3573016"/>
            <a:ext cx="2015604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F5BB4B25-AFF9-AFEA-85BA-E387072E794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92144" y="3573016"/>
            <a:ext cx="2088232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ADB44BCB-11F4-E11F-6050-6499858CFA4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769028" y="3573016"/>
            <a:ext cx="2015604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0527BA6-8E7F-91F7-0FF5-EAFF7FBB237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7988" y="1844673"/>
            <a:ext cx="1584000" cy="15840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5B7FD09-6933-9B2C-E660-44271E46576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711607" y="1844673"/>
            <a:ext cx="1584000" cy="15840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E9BC9FF-8079-A9F7-940B-AD180B5C711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087880" y="1844673"/>
            <a:ext cx="1584000" cy="15840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BE256EA-AF3A-004E-60D5-EB46182584F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392126" y="1844673"/>
            <a:ext cx="1584000" cy="15840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3F0EB54-3301-1385-D27F-5E7B2877AC94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9768409" y="1844673"/>
            <a:ext cx="1584000" cy="15840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506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96E9-BA5C-FE6D-29D4-7D5BDF67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5A839-C462-B1DD-93DB-75C65FA0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2E32-AC6D-4E1D-AAFC-F622DB4341FB}" type="datetime1">
              <a:rPr lang="fi-FI" smtClean="0"/>
              <a:t>17.6.2024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23428-9C34-BE00-F14D-566DEEC4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2FB49-CD3A-1DDD-E564-703C4FE2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79080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8857C-8954-2CAC-937A-943D6443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8737-2DCC-4A07-B2E6-FDF2FE7E23A5}" type="datetime1">
              <a:rPr lang="fi-FI" smtClean="0"/>
              <a:t>17.6.2024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ABC24-E5EB-DE80-2D0D-1287AD8F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3041E-A4B9-C59D-237D-00ECB531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068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CC-BY 4.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7"/>
            <a:ext cx="9792468" cy="492443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429000"/>
            <a:ext cx="9792468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407368" y="2674624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A1682D5-9875-6DFE-B1FA-F20EE13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713C-1AD0-4543-B2F4-1DAA3A1BAA6D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07BD9D2-D4DB-4F42-21C0-76A363F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7" name="Footer Placeholder 23">
            <a:extLst>
              <a:ext uri="{FF2B5EF4-FFF2-40B4-BE49-F238E27FC236}">
                <a16:creationId xmlns:a16="http://schemas.microsoft.com/office/drawing/2014/main" id="{FCC3E25D-5FFA-8583-6320-58A89111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1664" y="6309320"/>
            <a:ext cx="7128792" cy="143869"/>
          </a:xfrm>
        </p:spPr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pic>
        <p:nvPicPr>
          <p:cNvPr id="8" name="Picture 7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108979D-2C35-8DF7-C967-157BD0DD7FD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456" y="6093296"/>
            <a:ext cx="360000" cy="3600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C1BC6918-6C5B-C3AF-A51B-FB591F80BF0B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988" y="6093296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85E044-ACE3-4A12-B709-E06CC826CC30}"/>
              </a:ext>
            </a:extLst>
          </p:cNvPr>
          <p:cNvSpPr txBox="1"/>
          <p:nvPr/>
        </p:nvSpPr>
        <p:spPr>
          <a:xfrm>
            <a:off x="1271696" y="6093296"/>
            <a:ext cx="1799968" cy="3600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800" dirty="0">
                <a:solidFill>
                  <a:schemeClr val="tx1"/>
                </a:solidFill>
                <a:effectLst/>
              </a:rPr>
              <a:t>Content is available under</a:t>
            </a:r>
          </a:p>
          <a:p>
            <a:pPr algn="l"/>
            <a:r>
              <a:rPr lang="en-GB" sz="800" dirty="0">
                <a:solidFill>
                  <a:schemeClr val="tx1"/>
                </a:solidFill>
                <a:effectLst/>
              </a:rPr>
              <a:t>CC BY 4.0 unless otherwise stated</a:t>
            </a:r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0405C758-1D0E-D278-6A80-F15F66D80A4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26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96E9-BA5C-FE6D-29D4-7D5BDF67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5A839-C462-B1DD-93DB-75C65FA0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2E32-AC6D-4E1D-AAFC-F622DB4341FB}" type="datetime1">
              <a:rPr lang="fi-FI" smtClean="0"/>
              <a:t>17.6.2024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23428-9C34-BE00-F14D-566DEEC4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2FB49-CD3A-1DDD-E564-703C4FE2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30529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8857C-8954-2CAC-937A-943D6443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8737-2DCC-4A07-B2E6-FDF2FE7E23A5}" type="datetime1">
              <a:rPr lang="fi-FI" smtClean="0"/>
              <a:t>17.6.2024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ABC24-E5EB-DE80-2D0D-1287AD8F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3041E-A4B9-C59D-237D-00ECB531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39923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96E9-BA5C-FE6D-29D4-7D5BDF67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5A839-C462-B1DD-93DB-75C65FA0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DF5E85-38DF-40B1-8C4F-C6EBA3C182B5}" type="datetime1">
              <a:rPr lang="fi-FI" smtClean="0"/>
              <a:t>17.6.2024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23428-9C34-BE00-F14D-566DEEC4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2FB49-CD3A-1DDD-E564-703C4FE2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84BE95A-A922-2BF2-1E8C-87BF84158B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44855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8857C-8954-2CAC-937A-943D6443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6E3AA7-1641-40F3-88B4-1F379B415E38}" type="datetime1">
              <a:rPr lang="fi-FI" smtClean="0"/>
              <a:t>17.6.2024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ABC24-E5EB-DE80-2D0D-1287AD8F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3041E-A4B9-C59D-237D-00ECB531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0EE8852-CD7C-BD4D-4DA0-21C63C2F15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59337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74A4D6E-EA47-4FB6-4842-6266F7987D4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E379A93-4718-A4A6-52FF-0770DDE1FB8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2805066"/>
            <a:ext cx="4895924" cy="3648121"/>
          </a:xfrm>
          <a:custGeom>
            <a:avLst/>
            <a:gdLst>
              <a:gd name="T0" fmla="*/ 6475 w 6475"/>
              <a:gd name="T1" fmla="*/ 1671 h 4824"/>
              <a:gd name="T2" fmla="*/ 6332 w 6475"/>
              <a:gd name="T3" fmla="*/ 2506 h 4824"/>
              <a:gd name="T4" fmla="*/ 6191 w 6475"/>
              <a:gd name="T5" fmla="*/ 3343 h 4824"/>
              <a:gd name="T6" fmla="*/ 5547 w 6475"/>
              <a:gd name="T7" fmla="*/ 3343 h 4824"/>
              <a:gd name="T8" fmla="*/ 5428 w 6475"/>
              <a:gd name="T9" fmla="*/ 2506 h 4824"/>
              <a:gd name="T10" fmla="*/ 5309 w 6475"/>
              <a:gd name="T11" fmla="*/ 1671 h 4824"/>
              <a:gd name="T12" fmla="*/ 5309 w 6475"/>
              <a:gd name="T13" fmla="*/ 835 h 4824"/>
              <a:gd name="T14" fmla="*/ 5309 w 6475"/>
              <a:gd name="T15" fmla="*/ 0 h 4824"/>
              <a:gd name="T16" fmla="*/ 5892 w 6475"/>
              <a:gd name="T17" fmla="*/ 0 h 4824"/>
              <a:gd name="T18" fmla="*/ 6475 w 6475"/>
              <a:gd name="T19" fmla="*/ 0 h 4824"/>
              <a:gd name="T20" fmla="*/ 6475 w 6475"/>
              <a:gd name="T21" fmla="*/ 835 h 4824"/>
              <a:gd name="T22" fmla="*/ 6475 w 6475"/>
              <a:gd name="T23" fmla="*/ 1671 h 4824"/>
              <a:gd name="T24" fmla="*/ 3041 w 6475"/>
              <a:gd name="T25" fmla="*/ 3007 h 4824"/>
              <a:gd name="T26" fmla="*/ 2742 w 6475"/>
              <a:gd name="T27" fmla="*/ 2147 h 4824"/>
              <a:gd name="T28" fmla="*/ 2444 w 6475"/>
              <a:gd name="T29" fmla="*/ 1289 h 4824"/>
              <a:gd name="T30" fmla="*/ 2145 w 6475"/>
              <a:gd name="T31" fmla="*/ 2147 h 4824"/>
              <a:gd name="T32" fmla="*/ 1847 w 6475"/>
              <a:gd name="T33" fmla="*/ 3007 h 4824"/>
              <a:gd name="T34" fmla="*/ 2444 w 6475"/>
              <a:gd name="T35" fmla="*/ 3007 h 4824"/>
              <a:gd name="T36" fmla="*/ 3041 w 6475"/>
              <a:gd name="T37" fmla="*/ 3007 h 4824"/>
              <a:gd name="T38" fmla="*/ 4887 w 6475"/>
              <a:gd name="T39" fmla="*/ 4824 h 4824"/>
              <a:gd name="T40" fmla="*/ 4278 w 6475"/>
              <a:gd name="T41" fmla="*/ 4824 h 4824"/>
              <a:gd name="T42" fmla="*/ 3671 w 6475"/>
              <a:gd name="T43" fmla="*/ 4824 h 4824"/>
              <a:gd name="T44" fmla="*/ 3375 w 6475"/>
              <a:gd name="T45" fmla="*/ 3971 h 4824"/>
              <a:gd name="T46" fmla="*/ 2444 w 6475"/>
              <a:gd name="T47" fmla="*/ 3971 h 4824"/>
              <a:gd name="T48" fmla="*/ 1513 w 6475"/>
              <a:gd name="T49" fmla="*/ 3971 h 4824"/>
              <a:gd name="T50" fmla="*/ 1216 w 6475"/>
              <a:gd name="T51" fmla="*/ 4824 h 4824"/>
              <a:gd name="T52" fmla="*/ 607 w 6475"/>
              <a:gd name="T53" fmla="*/ 4824 h 4824"/>
              <a:gd name="T54" fmla="*/ 0 w 6475"/>
              <a:gd name="T55" fmla="*/ 4824 h 4824"/>
              <a:gd name="T56" fmla="*/ 214 w 6475"/>
              <a:gd name="T57" fmla="*/ 4221 h 4824"/>
              <a:gd name="T58" fmla="*/ 427 w 6475"/>
              <a:gd name="T59" fmla="*/ 3618 h 4824"/>
              <a:gd name="T60" fmla="*/ 641 w 6475"/>
              <a:gd name="T61" fmla="*/ 3015 h 4824"/>
              <a:gd name="T62" fmla="*/ 856 w 6475"/>
              <a:gd name="T63" fmla="*/ 2412 h 4824"/>
              <a:gd name="T64" fmla="*/ 1070 w 6475"/>
              <a:gd name="T65" fmla="*/ 1809 h 4824"/>
              <a:gd name="T66" fmla="*/ 1285 w 6475"/>
              <a:gd name="T67" fmla="*/ 1206 h 4824"/>
              <a:gd name="T68" fmla="*/ 1499 w 6475"/>
              <a:gd name="T69" fmla="*/ 603 h 4824"/>
              <a:gd name="T70" fmla="*/ 1714 w 6475"/>
              <a:gd name="T71" fmla="*/ 0 h 4824"/>
              <a:gd name="T72" fmla="*/ 2443 w 6475"/>
              <a:gd name="T73" fmla="*/ 0 h 4824"/>
              <a:gd name="T74" fmla="*/ 3173 w 6475"/>
              <a:gd name="T75" fmla="*/ 0 h 4824"/>
              <a:gd name="T76" fmla="*/ 3387 w 6475"/>
              <a:gd name="T77" fmla="*/ 603 h 4824"/>
              <a:gd name="T78" fmla="*/ 3601 w 6475"/>
              <a:gd name="T79" fmla="*/ 1206 h 4824"/>
              <a:gd name="T80" fmla="*/ 3814 w 6475"/>
              <a:gd name="T81" fmla="*/ 1809 h 4824"/>
              <a:gd name="T82" fmla="*/ 4029 w 6475"/>
              <a:gd name="T83" fmla="*/ 2412 h 4824"/>
              <a:gd name="T84" fmla="*/ 4243 w 6475"/>
              <a:gd name="T85" fmla="*/ 3015 h 4824"/>
              <a:gd name="T86" fmla="*/ 4458 w 6475"/>
              <a:gd name="T87" fmla="*/ 3618 h 4824"/>
              <a:gd name="T88" fmla="*/ 4672 w 6475"/>
              <a:gd name="T89" fmla="*/ 4221 h 4824"/>
              <a:gd name="T90" fmla="*/ 4887 w 6475"/>
              <a:gd name="T91" fmla="*/ 4824 h 4824"/>
              <a:gd name="T92" fmla="*/ 5343 w 6475"/>
              <a:gd name="T93" fmla="*/ 4824 h 4824"/>
              <a:gd name="T94" fmla="*/ 5343 w 6475"/>
              <a:gd name="T95" fmla="*/ 4277 h 4824"/>
              <a:gd name="T96" fmla="*/ 5343 w 6475"/>
              <a:gd name="T97" fmla="*/ 3730 h 4824"/>
              <a:gd name="T98" fmla="*/ 5891 w 6475"/>
              <a:gd name="T99" fmla="*/ 3730 h 4824"/>
              <a:gd name="T100" fmla="*/ 6440 w 6475"/>
              <a:gd name="T101" fmla="*/ 3730 h 4824"/>
              <a:gd name="T102" fmla="*/ 6440 w 6475"/>
              <a:gd name="T103" fmla="*/ 4277 h 4824"/>
              <a:gd name="T104" fmla="*/ 6440 w 6475"/>
              <a:gd name="T105" fmla="*/ 4824 h 4824"/>
              <a:gd name="T106" fmla="*/ 5891 w 6475"/>
              <a:gd name="T107" fmla="*/ 4824 h 4824"/>
              <a:gd name="T108" fmla="*/ 5343 w 6475"/>
              <a:gd name="T109" fmla="*/ 4824 h 4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475" h="4824">
                <a:moveTo>
                  <a:pt x="6475" y="1671"/>
                </a:moveTo>
                <a:lnTo>
                  <a:pt x="6332" y="2506"/>
                </a:lnTo>
                <a:lnTo>
                  <a:pt x="6191" y="3343"/>
                </a:lnTo>
                <a:lnTo>
                  <a:pt x="5547" y="3343"/>
                </a:lnTo>
                <a:lnTo>
                  <a:pt x="5428" y="2506"/>
                </a:lnTo>
                <a:lnTo>
                  <a:pt x="5309" y="1671"/>
                </a:lnTo>
                <a:lnTo>
                  <a:pt x="5309" y="835"/>
                </a:lnTo>
                <a:lnTo>
                  <a:pt x="5309" y="0"/>
                </a:lnTo>
                <a:lnTo>
                  <a:pt x="5892" y="0"/>
                </a:lnTo>
                <a:lnTo>
                  <a:pt x="6475" y="0"/>
                </a:lnTo>
                <a:lnTo>
                  <a:pt x="6475" y="835"/>
                </a:lnTo>
                <a:lnTo>
                  <a:pt x="6475" y="1671"/>
                </a:lnTo>
                <a:close/>
                <a:moveTo>
                  <a:pt x="3041" y="3007"/>
                </a:moveTo>
                <a:lnTo>
                  <a:pt x="2742" y="2147"/>
                </a:lnTo>
                <a:lnTo>
                  <a:pt x="2444" y="1289"/>
                </a:lnTo>
                <a:lnTo>
                  <a:pt x="2145" y="2147"/>
                </a:lnTo>
                <a:lnTo>
                  <a:pt x="1847" y="3007"/>
                </a:lnTo>
                <a:lnTo>
                  <a:pt x="2444" y="3007"/>
                </a:lnTo>
                <a:lnTo>
                  <a:pt x="3041" y="3007"/>
                </a:lnTo>
                <a:close/>
                <a:moveTo>
                  <a:pt x="4887" y="4824"/>
                </a:moveTo>
                <a:lnTo>
                  <a:pt x="4278" y="4824"/>
                </a:lnTo>
                <a:lnTo>
                  <a:pt x="3671" y="4824"/>
                </a:lnTo>
                <a:lnTo>
                  <a:pt x="3375" y="3971"/>
                </a:lnTo>
                <a:lnTo>
                  <a:pt x="2444" y="3971"/>
                </a:lnTo>
                <a:lnTo>
                  <a:pt x="1513" y="3971"/>
                </a:lnTo>
                <a:lnTo>
                  <a:pt x="1216" y="4824"/>
                </a:lnTo>
                <a:lnTo>
                  <a:pt x="607" y="4824"/>
                </a:lnTo>
                <a:lnTo>
                  <a:pt x="0" y="4824"/>
                </a:lnTo>
                <a:lnTo>
                  <a:pt x="214" y="4221"/>
                </a:lnTo>
                <a:lnTo>
                  <a:pt x="427" y="3618"/>
                </a:lnTo>
                <a:lnTo>
                  <a:pt x="641" y="3015"/>
                </a:lnTo>
                <a:lnTo>
                  <a:pt x="856" y="2412"/>
                </a:lnTo>
                <a:lnTo>
                  <a:pt x="1070" y="1809"/>
                </a:lnTo>
                <a:lnTo>
                  <a:pt x="1285" y="1206"/>
                </a:lnTo>
                <a:lnTo>
                  <a:pt x="1499" y="603"/>
                </a:lnTo>
                <a:lnTo>
                  <a:pt x="1714" y="0"/>
                </a:lnTo>
                <a:lnTo>
                  <a:pt x="2443" y="0"/>
                </a:lnTo>
                <a:lnTo>
                  <a:pt x="3173" y="0"/>
                </a:lnTo>
                <a:lnTo>
                  <a:pt x="3387" y="603"/>
                </a:lnTo>
                <a:lnTo>
                  <a:pt x="3601" y="1206"/>
                </a:lnTo>
                <a:lnTo>
                  <a:pt x="3814" y="1809"/>
                </a:lnTo>
                <a:lnTo>
                  <a:pt x="4029" y="2412"/>
                </a:lnTo>
                <a:lnTo>
                  <a:pt x="4243" y="3015"/>
                </a:lnTo>
                <a:lnTo>
                  <a:pt x="4458" y="3618"/>
                </a:lnTo>
                <a:lnTo>
                  <a:pt x="4672" y="4221"/>
                </a:lnTo>
                <a:lnTo>
                  <a:pt x="4887" y="4824"/>
                </a:lnTo>
                <a:close/>
                <a:moveTo>
                  <a:pt x="5343" y="4824"/>
                </a:moveTo>
                <a:lnTo>
                  <a:pt x="5343" y="4277"/>
                </a:lnTo>
                <a:lnTo>
                  <a:pt x="5343" y="3730"/>
                </a:lnTo>
                <a:lnTo>
                  <a:pt x="5891" y="3730"/>
                </a:lnTo>
                <a:lnTo>
                  <a:pt x="6440" y="3730"/>
                </a:lnTo>
                <a:lnTo>
                  <a:pt x="6440" y="4277"/>
                </a:lnTo>
                <a:lnTo>
                  <a:pt x="6440" y="4824"/>
                </a:lnTo>
                <a:lnTo>
                  <a:pt x="5891" y="4824"/>
                </a:lnTo>
                <a:lnTo>
                  <a:pt x="5343" y="48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9FAC3-FDFD-0982-174D-64BFD817B0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4456940-D26A-438E-A708-80A4FC128A37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F6814-EA9F-9642-988B-BA0DCA001B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4FCAF-E233-9309-B54B-CAB9B5DA07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FF82F-A665-CA7C-A4D9-281EBE1EA308}"/>
              </a:ext>
            </a:extLst>
          </p:cNvPr>
          <p:cNvSpPr txBox="1"/>
          <p:nvPr/>
        </p:nvSpPr>
        <p:spPr>
          <a:xfrm>
            <a:off x="6456040" y="2249172"/>
            <a:ext cx="1512168" cy="504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en-US" sz="3200" dirty="0">
                <a:latin typeface="+mj-lt"/>
              </a:rPr>
              <a:t>Kiitos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F9F35130-809C-54C5-7E28-08465B7283F3}"/>
              </a:ext>
            </a:extLst>
          </p:cNvPr>
          <p:cNvSpPr txBox="1"/>
          <p:nvPr/>
        </p:nvSpPr>
        <p:spPr>
          <a:xfrm>
            <a:off x="6456040" y="2769778"/>
            <a:ext cx="1438214" cy="4431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90000"/>
              </a:lnSpc>
              <a:spcBef>
                <a:spcPts val="800"/>
              </a:spcBef>
              <a:buFontTx/>
              <a:buNone/>
              <a:defRPr sz="3000" b="1" spc="-50" baseline="0">
                <a:latin typeface="+mj-lt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/>
            </a:lvl2pPr>
            <a:lvl3pPr marL="542925" indent="-27622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3pPr>
            <a:lvl4pPr marL="809625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4pPr>
            <a:lvl5pPr marL="1076325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5pPr>
            <a:lvl6pPr marL="1343025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6pPr>
            <a:lvl7pPr marL="1619250" indent="-27622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7pPr>
            <a:lvl8pPr marL="1885950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8pPr>
            <a:lvl9pPr marL="2152650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GB" sz="3200" dirty="0"/>
              <a:t>aalto.fi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389D5A-AB42-9199-44CF-9CEEAE533454}"/>
              </a:ext>
            </a:extLst>
          </p:cNvPr>
          <p:cNvCxnSpPr>
            <a:cxnSpLocks/>
          </p:cNvCxnSpPr>
          <p:nvPr/>
        </p:nvCxnSpPr>
        <p:spPr>
          <a:xfrm>
            <a:off x="6448576" y="2004866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32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74A4D6E-EA47-4FB6-4842-6266F7987D4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E379A93-4718-A4A6-52FF-0770DDE1FB8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2805066"/>
            <a:ext cx="4895924" cy="3648121"/>
          </a:xfrm>
          <a:custGeom>
            <a:avLst/>
            <a:gdLst>
              <a:gd name="T0" fmla="*/ 6475 w 6475"/>
              <a:gd name="T1" fmla="*/ 1671 h 4824"/>
              <a:gd name="T2" fmla="*/ 6332 w 6475"/>
              <a:gd name="T3" fmla="*/ 2506 h 4824"/>
              <a:gd name="T4" fmla="*/ 6191 w 6475"/>
              <a:gd name="T5" fmla="*/ 3343 h 4824"/>
              <a:gd name="T6" fmla="*/ 5547 w 6475"/>
              <a:gd name="T7" fmla="*/ 3343 h 4824"/>
              <a:gd name="T8" fmla="*/ 5428 w 6475"/>
              <a:gd name="T9" fmla="*/ 2506 h 4824"/>
              <a:gd name="T10" fmla="*/ 5309 w 6475"/>
              <a:gd name="T11" fmla="*/ 1671 h 4824"/>
              <a:gd name="T12" fmla="*/ 5309 w 6475"/>
              <a:gd name="T13" fmla="*/ 835 h 4824"/>
              <a:gd name="T14" fmla="*/ 5309 w 6475"/>
              <a:gd name="T15" fmla="*/ 0 h 4824"/>
              <a:gd name="T16" fmla="*/ 5892 w 6475"/>
              <a:gd name="T17" fmla="*/ 0 h 4824"/>
              <a:gd name="T18" fmla="*/ 6475 w 6475"/>
              <a:gd name="T19" fmla="*/ 0 h 4824"/>
              <a:gd name="T20" fmla="*/ 6475 w 6475"/>
              <a:gd name="T21" fmla="*/ 835 h 4824"/>
              <a:gd name="T22" fmla="*/ 6475 w 6475"/>
              <a:gd name="T23" fmla="*/ 1671 h 4824"/>
              <a:gd name="T24" fmla="*/ 3041 w 6475"/>
              <a:gd name="T25" fmla="*/ 3007 h 4824"/>
              <a:gd name="T26" fmla="*/ 2742 w 6475"/>
              <a:gd name="T27" fmla="*/ 2147 h 4824"/>
              <a:gd name="T28" fmla="*/ 2444 w 6475"/>
              <a:gd name="T29" fmla="*/ 1289 h 4824"/>
              <a:gd name="T30" fmla="*/ 2145 w 6475"/>
              <a:gd name="T31" fmla="*/ 2147 h 4824"/>
              <a:gd name="T32" fmla="*/ 1847 w 6475"/>
              <a:gd name="T33" fmla="*/ 3007 h 4824"/>
              <a:gd name="T34" fmla="*/ 2444 w 6475"/>
              <a:gd name="T35" fmla="*/ 3007 h 4824"/>
              <a:gd name="T36" fmla="*/ 3041 w 6475"/>
              <a:gd name="T37" fmla="*/ 3007 h 4824"/>
              <a:gd name="T38" fmla="*/ 4887 w 6475"/>
              <a:gd name="T39" fmla="*/ 4824 h 4824"/>
              <a:gd name="T40" fmla="*/ 4278 w 6475"/>
              <a:gd name="T41" fmla="*/ 4824 h 4824"/>
              <a:gd name="T42" fmla="*/ 3671 w 6475"/>
              <a:gd name="T43" fmla="*/ 4824 h 4824"/>
              <a:gd name="T44" fmla="*/ 3375 w 6475"/>
              <a:gd name="T45" fmla="*/ 3971 h 4824"/>
              <a:gd name="T46" fmla="*/ 2444 w 6475"/>
              <a:gd name="T47" fmla="*/ 3971 h 4824"/>
              <a:gd name="T48" fmla="*/ 1513 w 6475"/>
              <a:gd name="T49" fmla="*/ 3971 h 4824"/>
              <a:gd name="T50" fmla="*/ 1216 w 6475"/>
              <a:gd name="T51" fmla="*/ 4824 h 4824"/>
              <a:gd name="T52" fmla="*/ 607 w 6475"/>
              <a:gd name="T53" fmla="*/ 4824 h 4824"/>
              <a:gd name="T54" fmla="*/ 0 w 6475"/>
              <a:gd name="T55" fmla="*/ 4824 h 4824"/>
              <a:gd name="T56" fmla="*/ 214 w 6475"/>
              <a:gd name="T57" fmla="*/ 4221 h 4824"/>
              <a:gd name="T58" fmla="*/ 427 w 6475"/>
              <a:gd name="T59" fmla="*/ 3618 h 4824"/>
              <a:gd name="T60" fmla="*/ 641 w 6475"/>
              <a:gd name="T61" fmla="*/ 3015 h 4824"/>
              <a:gd name="T62" fmla="*/ 856 w 6475"/>
              <a:gd name="T63" fmla="*/ 2412 h 4824"/>
              <a:gd name="T64" fmla="*/ 1070 w 6475"/>
              <a:gd name="T65" fmla="*/ 1809 h 4824"/>
              <a:gd name="T66" fmla="*/ 1285 w 6475"/>
              <a:gd name="T67" fmla="*/ 1206 h 4824"/>
              <a:gd name="T68" fmla="*/ 1499 w 6475"/>
              <a:gd name="T69" fmla="*/ 603 h 4824"/>
              <a:gd name="T70" fmla="*/ 1714 w 6475"/>
              <a:gd name="T71" fmla="*/ 0 h 4824"/>
              <a:gd name="T72" fmla="*/ 2443 w 6475"/>
              <a:gd name="T73" fmla="*/ 0 h 4824"/>
              <a:gd name="T74" fmla="*/ 3173 w 6475"/>
              <a:gd name="T75" fmla="*/ 0 h 4824"/>
              <a:gd name="T76" fmla="*/ 3387 w 6475"/>
              <a:gd name="T77" fmla="*/ 603 h 4824"/>
              <a:gd name="T78" fmla="*/ 3601 w 6475"/>
              <a:gd name="T79" fmla="*/ 1206 h 4824"/>
              <a:gd name="T80" fmla="*/ 3814 w 6475"/>
              <a:gd name="T81" fmla="*/ 1809 h 4824"/>
              <a:gd name="T82" fmla="*/ 4029 w 6475"/>
              <a:gd name="T83" fmla="*/ 2412 h 4824"/>
              <a:gd name="T84" fmla="*/ 4243 w 6475"/>
              <a:gd name="T85" fmla="*/ 3015 h 4824"/>
              <a:gd name="T86" fmla="*/ 4458 w 6475"/>
              <a:gd name="T87" fmla="*/ 3618 h 4824"/>
              <a:gd name="T88" fmla="*/ 4672 w 6475"/>
              <a:gd name="T89" fmla="*/ 4221 h 4824"/>
              <a:gd name="T90" fmla="*/ 4887 w 6475"/>
              <a:gd name="T91" fmla="*/ 4824 h 4824"/>
              <a:gd name="T92" fmla="*/ 5343 w 6475"/>
              <a:gd name="T93" fmla="*/ 4824 h 4824"/>
              <a:gd name="T94" fmla="*/ 5343 w 6475"/>
              <a:gd name="T95" fmla="*/ 4277 h 4824"/>
              <a:gd name="T96" fmla="*/ 5343 w 6475"/>
              <a:gd name="T97" fmla="*/ 3730 h 4824"/>
              <a:gd name="T98" fmla="*/ 5891 w 6475"/>
              <a:gd name="T99" fmla="*/ 3730 h 4824"/>
              <a:gd name="T100" fmla="*/ 6440 w 6475"/>
              <a:gd name="T101" fmla="*/ 3730 h 4824"/>
              <a:gd name="T102" fmla="*/ 6440 w 6475"/>
              <a:gd name="T103" fmla="*/ 4277 h 4824"/>
              <a:gd name="T104" fmla="*/ 6440 w 6475"/>
              <a:gd name="T105" fmla="*/ 4824 h 4824"/>
              <a:gd name="T106" fmla="*/ 5891 w 6475"/>
              <a:gd name="T107" fmla="*/ 4824 h 4824"/>
              <a:gd name="T108" fmla="*/ 5343 w 6475"/>
              <a:gd name="T109" fmla="*/ 4824 h 4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475" h="4824">
                <a:moveTo>
                  <a:pt x="6475" y="1671"/>
                </a:moveTo>
                <a:lnTo>
                  <a:pt x="6332" y="2506"/>
                </a:lnTo>
                <a:lnTo>
                  <a:pt x="6191" y="3343"/>
                </a:lnTo>
                <a:lnTo>
                  <a:pt x="5547" y="3343"/>
                </a:lnTo>
                <a:lnTo>
                  <a:pt x="5428" y="2506"/>
                </a:lnTo>
                <a:lnTo>
                  <a:pt x="5309" y="1671"/>
                </a:lnTo>
                <a:lnTo>
                  <a:pt x="5309" y="835"/>
                </a:lnTo>
                <a:lnTo>
                  <a:pt x="5309" y="0"/>
                </a:lnTo>
                <a:lnTo>
                  <a:pt x="5892" y="0"/>
                </a:lnTo>
                <a:lnTo>
                  <a:pt x="6475" y="0"/>
                </a:lnTo>
                <a:lnTo>
                  <a:pt x="6475" y="835"/>
                </a:lnTo>
                <a:lnTo>
                  <a:pt x="6475" y="1671"/>
                </a:lnTo>
                <a:close/>
                <a:moveTo>
                  <a:pt x="3041" y="3007"/>
                </a:moveTo>
                <a:lnTo>
                  <a:pt x="2742" y="2147"/>
                </a:lnTo>
                <a:lnTo>
                  <a:pt x="2444" y="1289"/>
                </a:lnTo>
                <a:lnTo>
                  <a:pt x="2145" y="2147"/>
                </a:lnTo>
                <a:lnTo>
                  <a:pt x="1847" y="3007"/>
                </a:lnTo>
                <a:lnTo>
                  <a:pt x="2444" y="3007"/>
                </a:lnTo>
                <a:lnTo>
                  <a:pt x="3041" y="3007"/>
                </a:lnTo>
                <a:close/>
                <a:moveTo>
                  <a:pt x="4887" y="4824"/>
                </a:moveTo>
                <a:lnTo>
                  <a:pt x="4278" y="4824"/>
                </a:lnTo>
                <a:lnTo>
                  <a:pt x="3671" y="4824"/>
                </a:lnTo>
                <a:lnTo>
                  <a:pt x="3375" y="3971"/>
                </a:lnTo>
                <a:lnTo>
                  <a:pt x="2444" y="3971"/>
                </a:lnTo>
                <a:lnTo>
                  <a:pt x="1513" y="3971"/>
                </a:lnTo>
                <a:lnTo>
                  <a:pt x="1216" y="4824"/>
                </a:lnTo>
                <a:lnTo>
                  <a:pt x="607" y="4824"/>
                </a:lnTo>
                <a:lnTo>
                  <a:pt x="0" y="4824"/>
                </a:lnTo>
                <a:lnTo>
                  <a:pt x="214" y="4221"/>
                </a:lnTo>
                <a:lnTo>
                  <a:pt x="427" y="3618"/>
                </a:lnTo>
                <a:lnTo>
                  <a:pt x="641" y="3015"/>
                </a:lnTo>
                <a:lnTo>
                  <a:pt x="856" y="2412"/>
                </a:lnTo>
                <a:lnTo>
                  <a:pt x="1070" y="1809"/>
                </a:lnTo>
                <a:lnTo>
                  <a:pt x="1285" y="1206"/>
                </a:lnTo>
                <a:lnTo>
                  <a:pt x="1499" y="603"/>
                </a:lnTo>
                <a:lnTo>
                  <a:pt x="1714" y="0"/>
                </a:lnTo>
                <a:lnTo>
                  <a:pt x="2443" y="0"/>
                </a:lnTo>
                <a:lnTo>
                  <a:pt x="3173" y="0"/>
                </a:lnTo>
                <a:lnTo>
                  <a:pt x="3387" y="603"/>
                </a:lnTo>
                <a:lnTo>
                  <a:pt x="3601" y="1206"/>
                </a:lnTo>
                <a:lnTo>
                  <a:pt x="3814" y="1809"/>
                </a:lnTo>
                <a:lnTo>
                  <a:pt x="4029" y="2412"/>
                </a:lnTo>
                <a:lnTo>
                  <a:pt x="4243" y="3015"/>
                </a:lnTo>
                <a:lnTo>
                  <a:pt x="4458" y="3618"/>
                </a:lnTo>
                <a:lnTo>
                  <a:pt x="4672" y="4221"/>
                </a:lnTo>
                <a:lnTo>
                  <a:pt x="4887" y="4824"/>
                </a:lnTo>
                <a:close/>
                <a:moveTo>
                  <a:pt x="5343" y="4824"/>
                </a:moveTo>
                <a:lnTo>
                  <a:pt x="5343" y="4277"/>
                </a:lnTo>
                <a:lnTo>
                  <a:pt x="5343" y="3730"/>
                </a:lnTo>
                <a:lnTo>
                  <a:pt x="5891" y="3730"/>
                </a:lnTo>
                <a:lnTo>
                  <a:pt x="6440" y="3730"/>
                </a:lnTo>
                <a:lnTo>
                  <a:pt x="6440" y="4277"/>
                </a:lnTo>
                <a:lnTo>
                  <a:pt x="6440" y="4824"/>
                </a:lnTo>
                <a:lnTo>
                  <a:pt x="5891" y="4824"/>
                </a:lnTo>
                <a:lnTo>
                  <a:pt x="5343" y="48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8E3E2-A6A7-5047-7F76-5A852C28CC12}"/>
              </a:ext>
            </a:extLst>
          </p:cNvPr>
          <p:cNvSpPr txBox="1"/>
          <p:nvPr/>
        </p:nvSpPr>
        <p:spPr>
          <a:xfrm>
            <a:off x="6456040" y="2249172"/>
            <a:ext cx="1512168" cy="504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+mj-lt"/>
              </a:rPr>
              <a:t>Kiitos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9FAC3-FDFD-0982-174D-64BFD817B0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3072A6-172D-4F72-AEE9-619749FA081C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F6814-EA9F-9642-988B-BA0DCA001B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4FCAF-E233-9309-B54B-CAB9B5DA07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165C98D3-985C-5D09-0F62-234BE3AB58C3}"/>
              </a:ext>
            </a:extLst>
          </p:cNvPr>
          <p:cNvSpPr txBox="1"/>
          <p:nvPr/>
        </p:nvSpPr>
        <p:spPr>
          <a:xfrm>
            <a:off x="6456040" y="2769778"/>
            <a:ext cx="1438214" cy="4431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90000"/>
              </a:lnSpc>
              <a:spcBef>
                <a:spcPts val="800"/>
              </a:spcBef>
              <a:buFontTx/>
              <a:buNone/>
              <a:defRPr sz="3000" b="1" spc="-50" baseline="0">
                <a:latin typeface="+mj-lt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/>
            </a:lvl2pPr>
            <a:lvl3pPr marL="542925" indent="-27622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3pPr>
            <a:lvl4pPr marL="809625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4pPr>
            <a:lvl5pPr marL="1076325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5pPr>
            <a:lvl6pPr marL="1343025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6pPr>
            <a:lvl7pPr marL="1619250" indent="-27622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7pPr>
            <a:lvl8pPr marL="1885950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8pPr>
            <a:lvl9pPr marL="2152650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GB" sz="3200" dirty="0">
                <a:solidFill>
                  <a:schemeClr val="bg1"/>
                </a:solidFill>
              </a:rPr>
              <a:t>aalto.fi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E981A1-63EF-5A62-16BF-911E556C4D71}"/>
              </a:ext>
            </a:extLst>
          </p:cNvPr>
          <p:cNvCxnSpPr>
            <a:cxnSpLocks/>
          </p:cNvCxnSpPr>
          <p:nvPr/>
        </p:nvCxnSpPr>
        <p:spPr>
          <a:xfrm>
            <a:off x="6448576" y="2004866"/>
            <a:ext cx="39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966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CC-BY-NC 4.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7"/>
            <a:ext cx="9792468" cy="492443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429000"/>
            <a:ext cx="9792468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407368" y="2674624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A1682D5-9875-6DFE-B1FA-F20EE13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19FD-5263-4847-829D-96E8D0C809E5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07BD9D2-D4DB-4F42-21C0-76A363F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7" name="Footer Placeholder 23">
            <a:extLst>
              <a:ext uri="{FF2B5EF4-FFF2-40B4-BE49-F238E27FC236}">
                <a16:creationId xmlns:a16="http://schemas.microsoft.com/office/drawing/2014/main" id="{FCC3E25D-5FFA-8583-6320-58A89111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7728" y="6309320"/>
            <a:ext cx="6552728" cy="143869"/>
          </a:xfrm>
        </p:spPr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pic>
        <p:nvPicPr>
          <p:cNvPr id="8" name="Picture 7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108979D-2C35-8DF7-C967-157BD0DD7FD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456" y="6093296"/>
            <a:ext cx="360000" cy="3600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C1BC6918-6C5B-C3AF-A51B-FB591F80BF0B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988" y="6093296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85E044-ACE3-4A12-B709-E06CC826CC30}"/>
              </a:ext>
            </a:extLst>
          </p:cNvPr>
          <p:cNvSpPr txBox="1"/>
          <p:nvPr/>
        </p:nvSpPr>
        <p:spPr>
          <a:xfrm>
            <a:off x="1703744" y="6093296"/>
            <a:ext cx="1871976" cy="3600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effectLst/>
              </a:rPr>
              <a:t>Content is available under</a:t>
            </a:r>
          </a:p>
          <a:p>
            <a:pPr algn="l"/>
            <a:r>
              <a:rPr lang="en-US" sz="800" dirty="0">
                <a:solidFill>
                  <a:schemeClr val="tx1"/>
                </a:solidFill>
                <a:effectLst/>
              </a:rPr>
              <a:t>CC BY-NC 4.0 unless otherwise stated</a:t>
            </a:r>
            <a:endParaRPr lang="en-GB" sz="800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6A0EE7-1655-B8BB-A7A6-5A671F5AC352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1504" y="6093296"/>
            <a:ext cx="360000" cy="360000"/>
          </a:xfrm>
          <a:prstGeom prst="rect">
            <a:avLst/>
          </a:prstGeom>
        </p:spPr>
      </p:pic>
      <p:sp>
        <p:nvSpPr>
          <p:cNvPr id="22" name="Freeform 49">
            <a:extLst>
              <a:ext uri="{FF2B5EF4-FFF2-40B4-BE49-F238E27FC236}">
                <a16:creationId xmlns:a16="http://schemas.microsoft.com/office/drawing/2014/main" id="{D92B8D80-A3B5-C03D-3779-65A6BB0E9F9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295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CC-BY-SA 4.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7"/>
            <a:ext cx="9792468" cy="492443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429000"/>
            <a:ext cx="9792468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407368" y="2674624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A1682D5-9875-6DFE-B1FA-F20EE13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343-EADA-4887-AA02-2378265A9CF0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07BD9D2-D4DB-4F42-21C0-76A363F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7" name="Footer Placeholder 23">
            <a:extLst>
              <a:ext uri="{FF2B5EF4-FFF2-40B4-BE49-F238E27FC236}">
                <a16:creationId xmlns:a16="http://schemas.microsoft.com/office/drawing/2014/main" id="{FCC3E25D-5FFA-8583-6320-58A89111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7728" y="6309320"/>
            <a:ext cx="6552728" cy="143869"/>
          </a:xfrm>
        </p:spPr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pic>
        <p:nvPicPr>
          <p:cNvPr id="8" name="Picture 7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108979D-2C35-8DF7-C967-157BD0DD7FD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456" y="6093296"/>
            <a:ext cx="360000" cy="3600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C1BC6918-6C5B-C3AF-A51B-FB591F80BF0B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988" y="6093296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85E044-ACE3-4A12-B709-E06CC826CC30}"/>
              </a:ext>
            </a:extLst>
          </p:cNvPr>
          <p:cNvSpPr txBox="1"/>
          <p:nvPr/>
        </p:nvSpPr>
        <p:spPr>
          <a:xfrm>
            <a:off x="1703744" y="6093296"/>
            <a:ext cx="1871976" cy="3600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effectLst/>
              </a:rPr>
              <a:t>Content is available under</a:t>
            </a:r>
          </a:p>
          <a:p>
            <a:pPr algn="l"/>
            <a:r>
              <a:rPr lang="en-US" sz="800" dirty="0">
                <a:solidFill>
                  <a:schemeClr val="tx1"/>
                </a:solidFill>
                <a:effectLst/>
              </a:rPr>
              <a:t>CC BY-SA 4.0 unless otherwise stated</a:t>
            </a:r>
            <a:endParaRPr lang="en-GB" sz="800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C0491D6-8735-CD8F-1C61-5F39FCFAC6E9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1464" y="6093296"/>
            <a:ext cx="360000" cy="360000"/>
          </a:xfrm>
          <a:prstGeom prst="rect">
            <a:avLst/>
          </a:prstGeom>
        </p:spPr>
      </p:pic>
      <p:sp>
        <p:nvSpPr>
          <p:cNvPr id="22" name="Freeform 49">
            <a:extLst>
              <a:ext uri="{FF2B5EF4-FFF2-40B4-BE49-F238E27FC236}">
                <a16:creationId xmlns:a16="http://schemas.microsoft.com/office/drawing/2014/main" id="{DED228C1-9E5F-11DB-95B7-744B4A6456D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089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CACCF6-B7F1-B81D-EB1E-E2F15D53141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342900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en-US" sz="12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  <a:p>
            <a:pPr marR="0" lvl="0" fontAlgn="auto">
              <a:spcAft>
                <a:spcPts val="0"/>
              </a:spcAft>
              <a:buClrTx/>
              <a:buSzTx/>
              <a:tabLst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7C7DB-D21C-CF04-BEAE-6225DF214D55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0676" y="1495871"/>
            <a:ext cx="5183337" cy="492443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Headline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676" y="1988313"/>
            <a:ext cx="5183337" cy="984885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6600056" y="1233937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0D3C-0CC8-FE4E-F52B-53CE8B81A6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57A8D1-3024-4CCC-B02B-A596260BDB54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5823F-DD19-8F3B-CB31-DC7AB7F7DD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50C0-8868-D9E3-6151-7FEB6CA03A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7F43AFEF-6F99-2FB0-B183-EF54D30C1FC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618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CACCF6-B7F1-B81D-EB1E-E2F15D53141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342900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200" dirty="0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7C7DB-D21C-CF04-BEAE-6225DF214D55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0676" y="1495871"/>
            <a:ext cx="5183337" cy="492443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Headline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676" y="1988313"/>
            <a:ext cx="5183337" cy="984885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6600056" y="1233937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8DCC-4AC7-C533-30A2-5C63D26BDB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6699EC-DAF3-41A8-9DB3-1ACB498E958A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AEA57-51F9-8677-BE77-6A173FB52A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089EB-5ECF-87F1-77A7-C15D7B25B7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93D3FFFE-74D5-5830-0056-9B01490C4C2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502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CACCF6-B7F1-B81D-EB1E-E2F15D53141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342900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200" dirty="0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7C7DB-D21C-CF04-BEAE-6225DF214D55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0676" y="1495871"/>
            <a:ext cx="5183337" cy="492443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Headline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676" y="1988313"/>
            <a:ext cx="5183337" cy="984885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6600056" y="1233937"/>
            <a:ext cx="39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E7816-46AF-EDE4-B973-3A70EF994B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71BE3B-8C4A-4766-9316-B4501E13B062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6E867-4E34-AE05-3565-F0277F6849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1884A-89D7-C67B-7CC3-A45310410C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F14B6E0F-B4D7-8413-AFCB-C357A53B135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20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65E8D-F825-584D-D6FB-F8C43CA5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11376026" cy="10799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1FC7-EFA2-69A1-189F-7A86286A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844675"/>
            <a:ext cx="11376025" cy="4032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BF6-AD90-C909-77AF-27B553EAE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00456" y="63093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88ACE25-8CC0-47FA-B38B-83BD3BBFB23F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740A-22EB-F160-0AF7-8861ADCE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3093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10D8-B221-F972-68C1-3E01629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3093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C5E2C33-AA03-78AB-8665-63E23F2C3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4" name="(c)" hidden="1">
            <a:extLst>
              <a:ext uri="{FF2B5EF4-FFF2-40B4-BE49-F238E27FC236}">
                <a16:creationId xmlns:a16="http://schemas.microsoft.com/office/drawing/2014/main" id="{8C5E7599-C4F7-9F42-0FC3-001CFA949BE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992930" y="6891795"/>
            <a:ext cx="192360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noProof="1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noProof="1">
                <a:solidFill>
                  <a:schemeClr val="bg1"/>
                </a:solidFill>
                <a:latin typeface="+mn-lt"/>
              </a:rPr>
              <a:t> aalto</a:t>
            </a:r>
            <a:endParaRPr lang="fi-FI" sz="200" noProof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(logo)" descr="Z:\GRW (grow)\logot\copyright_grow.png" hidden="1">
            <a:extLst>
              <a:ext uri="{FF2B5EF4-FFF2-40B4-BE49-F238E27FC236}">
                <a16:creationId xmlns:a16="http://schemas.microsoft.com/office/drawing/2014/main" id="{2253F43D-7AF1-7EB4-2D74-17D11A66FF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12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4071" r:id="rId2"/>
    <p:sldLayoutId id="2147483893" r:id="rId3"/>
    <p:sldLayoutId id="2147483897" r:id="rId4"/>
    <p:sldLayoutId id="2147484068" r:id="rId5"/>
    <p:sldLayoutId id="2147484069" r:id="rId6"/>
    <p:sldLayoutId id="2147483898" r:id="rId7"/>
    <p:sldLayoutId id="2147483901" r:id="rId8"/>
    <p:sldLayoutId id="2147483902" r:id="rId9"/>
    <p:sldLayoutId id="2147483903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430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6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3702">
          <p15:clr>
            <a:srgbClr val="F26B43"/>
          </p15:clr>
        </p15:guide>
        <p15:guide id="6" orient="horz" pos="255">
          <p15:clr>
            <a:srgbClr val="F26B43"/>
          </p15:clr>
        </p15:guide>
        <p15:guide id="7" orient="horz" pos="1389">
          <p15:clr>
            <a:srgbClr val="F26B43"/>
          </p15:clr>
        </p15:guide>
        <p15:guide id="9" orient="horz" pos="1162">
          <p15:clr>
            <a:srgbClr val="F26B43"/>
          </p15:clr>
        </p15:guide>
        <p15:guide id="10" pos="665">
          <p15:clr>
            <a:srgbClr val="F26B43"/>
          </p15:clr>
        </p15:guide>
        <p15:guide id="11" pos="7015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65E8D-F825-584D-D6FB-F8C43CA5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11376026" cy="10799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1FC7-EFA2-69A1-189F-7A86286A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844675"/>
            <a:ext cx="11376025" cy="4032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BF6-AD90-C909-77AF-27B553EAE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00456" y="63093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77610C63-FE48-4BD4-9F9F-EF32A1826A61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740A-22EB-F160-0AF7-8861ADCE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3093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10D8-B221-F972-68C1-3E01629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3093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C5E2C33-AA03-78AB-8665-63E23F2C3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4" name="(c)" hidden="1">
            <a:extLst>
              <a:ext uri="{FF2B5EF4-FFF2-40B4-BE49-F238E27FC236}">
                <a16:creationId xmlns:a16="http://schemas.microsoft.com/office/drawing/2014/main" id="{8C5E7599-C4F7-9F42-0FC3-001CFA949BE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992930" y="6891795"/>
            <a:ext cx="192360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noProof="1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noProof="1">
                <a:solidFill>
                  <a:schemeClr val="bg1"/>
                </a:solidFill>
                <a:latin typeface="+mn-lt"/>
              </a:rPr>
              <a:t> aalto</a:t>
            </a:r>
            <a:endParaRPr lang="fi-FI" sz="200" noProof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(logo)" descr="Z:\GRW (grow)\logot\copyright_grow.png" hidden="1">
            <a:extLst>
              <a:ext uri="{FF2B5EF4-FFF2-40B4-BE49-F238E27FC236}">
                <a16:creationId xmlns:a16="http://schemas.microsoft.com/office/drawing/2014/main" id="{2253F43D-7AF1-7EB4-2D74-17D11A66FF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1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3770" r:id="rId2"/>
    <p:sldLayoutId id="2147483771" r:id="rId3"/>
    <p:sldLayoutId id="2147483775" r:id="rId4"/>
    <p:sldLayoutId id="2147484076" r:id="rId5"/>
    <p:sldLayoutId id="2147483776" r:id="rId6"/>
    <p:sldLayoutId id="2147483785" r:id="rId7"/>
    <p:sldLayoutId id="2147484077" r:id="rId8"/>
    <p:sldLayoutId id="2147483786" r:id="rId9"/>
    <p:sldLayoutId id="2147483790" r:id="rId10"/>
    <p:sldLayoutId id="2147484078" r:id="rId11"/>
    <p:sldLayoutId id="214748379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430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6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3702">
          <p15:clr>
            <a:srgbClr val="F26B43"/>
          </p15:clr>
        </p15:guide>
        <p15:guide id="6" orient="horz" pos="255">
          <p15:clr>
            <a:srgbClr val="F26B43"/>
          </p15:clr>
        </p15:guide>
        <p15:guide id="7" orient="horz" pos="1389">
          <p15:clr>
            <a:srgbClr val="F26B43"/>
          </p15:clr>
        </p15:guide>
        <p15:guide id="9" orient="horz" pos="1162">
          <p15:clr>
            <a:srgbClr val="F26B43"/>
          </p15:clr>
        </p15:guide>
        <p15:guide id="10" pos="665">
          <p15:clr>
            <a:srgbClr val="F26B43"/>
          </p15:clr>
        </p15:guide>
        <p15:guide id="11" pos="7015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65E8D-F825-584D-D6FB-F8C43CA5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11376026" cy="10799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1FC7-EFA2-69A1-189F-7A86286A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844675"/>
            <a:ext cx="11376025" cy="4032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BF6-AD90-C909-77AF-27B553EAE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00456" y="63093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8CFD9232-3719-4F9E-8007-2DCF972A3CA4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740A-22EB-F160-0AF7-8861ADCE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3093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10D8-B221-F972-68C1-3E01629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3093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C5E2C33-AA03-78AB-8665-63E23F2C3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4" name="(c)" hidden="1">
            <a:extLst>
              <a:ext uri="{FF2B5EF4-FFF2-40B4-BE49-F238E27FC236}">
                <a16:creationId xmlns:a16="http://schemas.microsoft.com/office/drawing/2014/main" id="{8C5E7599-C4F7-9F42-0FC3-001CFA949BE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992930" y="6891795"/>
            <a:ext cx="192360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noProof="1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noProof="1">
                <a:solidFill>
                  <a:schemeClr val="bg1"/>
                </a:solidFill>
                <a:latin typeface="+mn-lt"/>
              </a:rPr>
              <a:t> aalto</a:t>
            </a:r>
            <a:endParaRPr lang="fi-FI" sz="200" noProof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(logo)" descr="Z:\GRW (grow)\logot\copyright_grow.png" hidden="1">
            <a:extLst>
              <a:ext uri="{FF2B5EF4-FFF2-40B4-BE49-F238E27FC236}">
                <a16:creationId xmlns:a16="http://schemas.microsoft.com/office/drawing/2014/main" id="{2253F43D-7AF1-7EB4-2D74-17D11A66FF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0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3935" r:id="rId2"/>
    <p:sldLayoutId id="214748393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430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6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3702">
          <p15:clr>
            <a:srgbClr val="F26B43"/>
          </p15:clr>
        </p15:guide>
        <p15:guide id="6" orient="horz" pos="255">
          <p15:clr>
            <a:srgbClr val="F26B43"/>
          </p15:clr>
        </p15:guide>
        <p15:guide id="7" orient="horz" pos="1389">
          <p15:clr>
            <a:srgbClr val="F26B43"/>
          </p15:clr>
        </p15:guide>
        <p15:guide id="9" orient="horz" pos="1162">
          <p15:clr>
            <a:srgbClr val="F26B43"/>
          </p15:clr>
        </p15:guide>
        <p15:guide id="10" pos="665">
          <p15:clr>
            <a:srgbClr val="F26B43"/>
          </p15:clr>
        </p15:guide>
        <p15:guide id="11" pos="7015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65E8D-F825-584D-D6FB-F8C43CA5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11376026" cy="10799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1FC7-EFA2-69A1-189F-7A86286A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844675"/>
            <a:ext cx="11376025" cy="4032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BF6-AD90-C909-77AF-27B553EAE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00456" y="63093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27506E4C-B9FC-44D0-B2BA-36EF67BC6E74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740A-22EB-F160-0AF7-8861ADCE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3093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10D8-B221-F972-68C1-3E01629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3093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C5E2C33-AA03-78AB-8665-63E23F2C3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4" name="(c)" hidden="1">
            <a:extLst>
              <a:ext uri="{FF2B5EF4-FFF2-40B4-BE49-F238E27FC236}">
                <a16:creationId xmlns:a16="http://schemas.microsoft.com/office/drawing/2014/main" id="{8C5E7599-C4F7-9F42-0FC3-001CFA949BE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992930" y="6891795"/>
            <a:ext cx="192360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noProof="1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noProof="1">
                <a:solidFill>
                  <a:schemeClr val="bg1"/>
                </a:solidFill>
                <a:latin typeface="+mn-lt"/>
              </a:rPr>
              <a:t> aalto</a:t>
            </a:r>
            <a:endParaRPr lang="fi-FI" sz="200" noProof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(logo)" descr="Z:\GRW (grow)\logot\copyright_grow.png" hidden="1">
            <a:extLst>
              <a:ext uri="{FF2B5EF4-FFF2-40B4-BE49-F238E27FC236}">
                <a16:creationId xmlns:a16="http://schemas.microsoft.com/office/drawing/2014/main" id="{2253F43D-7AF1-7EB4-2D74-17D11A66FF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19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4073" r:id="rId2"/>
    <p:sldLayoutId id="2147483988" r:id="rId3"/>
    <p:sldLayoutId id="2147484074" r:id="rId4"/>
    <p:sldLayoutId id="2147483992" r:id="rId5"/>
    <p:sldLayoutId id="2147483997" r:id="rId6"/>
    <p:sldLayoutId id="2147483996" r:id="rId7"/>
    <p:sldLayoutId id="2147484000" r:id="rId8"/>
    <p:sldLayoutId id="214748400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430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6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3702">
          <p15:clr>
            <a:srgbClr val="F26B43"/>
          </p15:clr>
        </p15:guide>
        <p15:guide id="6" orient="horz" pos="255">
          <p15:clr>
            <a:srgbClr val="F26B43"/>
          </p15:clr>
        </p15:guide>
        <p15:guide id="7" orient="horz" pos="1389">
          <p15:clr>
            <a:srgbClr val="F26B43"/>
          </p15:clr>
        </p15:guide>
        <p15:guide id="9" orient="horz" pos="1162">
          <p15:clr>
            <a:srgbClr val="F26B43"/>
          </p15:clr>
        </p15:guide>
        <p15:guide id="10" pos="665">
          <p15:clr>
            <a:srgbClr val="F26B43"/>
          </p15:clr>
        </p15:guide>
        <p15:guide id="11" pos="7015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65E8D-F825-584D-D6FB-F8C43CA5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11376026" cy="10799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1FC7-EFA2-69A1-189F-7A86286A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844675"/>
            <a:ext cx="11376025" cy="4032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BF6-AD90-C909-77AF-27B553EAE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00456" y="63093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0221E6FC-591F-41D3-8866-CA3BC60199CE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740A-22EB-F160-0AF7-8861ADCE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3093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10D8-B221-F972-68C1-3E01629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3093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C5E2C33-AA03-78AB-8665-63E23F2C3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4" name="(c)" hidden="1">
            <a:extLst>
              <a:ext uri="{FF2B5EF4-FFF2-40B4-BE49-F238E27FC236}">
                <a16:creationId xmlns:a16="http://schemas.microsoft.com/office/drawing/2014/main" id="{8C5E7599-C4F7-9F42-0FC3-001CFA949BE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992930" y="6891795"/>
            <a:ext cx="192360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noProof="1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noProof="1">
                <a:solidFill>
                  <a:schemeClr val="bg1"/>
                </a:solidFill>
                <a:latin typeface="+mn-lt"/>
              </a:rPr>
              <a:t> aalto</a:t>
            </a:r>
            <a:endParaRPr lang="fi-FI" sz="200" noProof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(logo)" descr="Z:\GRW (grow)\logot\copyright_grow.png" hidden="1">
            <a:extLst>
              <a:ext uri="{FF2B5EF4-FFF2-40B4-BE49-F238E27FC236}">
                <a16:creationId xmlns:a16="http://schemas.microsoft.com/office/drawing/2014/main" id="{2253F43D-7AF1-7EB4-2D74-17D11A66FF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62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81" r:id="rId2"/>
    <p:sldLayoutId id="2147484082" r:id="rId3"/>
    <p:sldLayoutId id="2147484064" r:id="rId4"/>
    <p:sldLayoutId id="2147484065" r:id="rId5"/>
    <p:sldLayoutId id="2147484080" r:id="rId6"/>
    <p:sldLayoutId id="2147484079" r:id="rId7"/>
    <p:sldLayoutId id="2147484066" r:id="rId8"/>
    <p:sldLayoutId id="214748406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430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6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3702">
          <p15:clr>
            <a:srgbClr val="F26B43"/>
          </p15:clr>
        </p15:guide>
        <p15:guide id="6" orient="horz" pos="255">
          <p15:clr>
            <a:srgbClr val="F26B43"/>
          </p15:clr>
        </p15:guide>
        <p15:guide id="7" orient="horz" pos="1389">
          <p15:clr>
            <a:srgbClr val="F26B43"/>
          </p15:clr>
        </p15:guide>
        <p15:guide id="9" orient="horz" pos="1162">
          <p15:clr>
            <a:srgbClr val="F26B43"/>
          </p15:clr>
        </p15:guide>
        <p15:guide id="10" pos="665">
          <p15:clr>
            <a:srgbClr val="F26B43"/>
          </p15:clr>
        </p15:guide>
        <p15:guide id="11" pos="7015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65E8D-F825-584D-D6FB-F8C43CA5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11376026" cy="10799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1FC7-EFA2-69A1-189F-7A86286A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844675"/>
            <a:ext cx="11376025" cy="4032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BF6-AD90-C909-77AF-27B553EAE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00456" y="63093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D7C2292C-5C74-45EE-A0FE-7902D9C4C12B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740A-22EB-F160-0AF7-8861ADCE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3093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10D8-B221-F972-68C1-3E01629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3093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C5E2C33-AA03-78AB-8665-63E23F2C3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4" name="(c)" hidden="1">
            <a:extLst>
              <a:ext uri="{FF2B5EF4-FFF2-40B4-BE49-F238E27FC236}">
                <a16:creationId xmlns:a16="http://schemas.microsoft.com/office/drawing/2014/main" id="{8C5E7599-C4F7-9F42-0FC3-001CFA949BE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992930" y="6891795"/>
            <a:ext cx="192360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noProof="1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noProof="1">
                <a:solidFill>
                  <a:schemeClr val="bg1"/>
                </a:solidFill>
                <a:latin typeface="+mn-lt"/>
              </a:rPr>
              <a:t> aalto</a:t>
            </a:r>
            <a:endParaRPr lang="fi-FI" sz="200" noProof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(logo)" descr="Z:\GRW (grow)\logot\copyright_grow.png" hidden="1">
            <a:extLst>
              <a:ext uri="{FF2B5EF4-FFF2-40B4-BE49-F238E27FC236}">
                <a16:creationId xmlns:a16="http://schemas.microsoft.com/office/drawing/2014/main" id="{2253F43D-7AF1-7EB4-2D74-17D11A66FF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13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407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430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6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3702">
          <p15:clr>
            <a:srgbClr val="F26B43"/>
          </p15:clr>
        </p15:guide>
        <p15:guide id="6" orient="horz" pos="255">
          <p15:clr>
            <a:srgbClr val="F26B43"/>
          </p15:clr>
        </p15:guide>
        <p15:guide id="7" orient="horz" pos="1389">
          <p15:clr>
            <a:srgbClr val="F26B43"/>
          </p15:clr>
        </p15:guide>
        <p15:guide id="9" orient="horz" pos="1162">
          <p15:clr>
            <a:srgbClr val="F26B43"/>
          </p15:clr>
        </p15:guide>
        <p15:guide id="10" pos="665">
          <p15:clr>
            <a:srgbClr val="F26B43"/>
          </p15:clr>
        </p15:guide>
        <p15:guide id="11" pos="7015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8179-75E8-4FB2-C758-5B85B509F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9"/>
            <a:ext cx="9792468" cy="492443"/>
          </a:xfrm>
        </p:spPr>
        <p:txBody>
          <a:bodyPr/>
          <a:lstStyle/>
          <a:p>
            <a:r>
              <a:rPr lang="en-GB" dirty="0"/>
              <a:t>Bayesian approach to linear inverse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DDA63-C2E2-7C0E-30E9-0454B2A07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Gradient based </a:t>
            </a:r>
            <a:r>
              <a:rPr lang="en-US" dirty="0" err="1"/>
              <a:t>optimisation</a:t>
            </a:r>
            <a:r>
              <a:rPr lang="en-US" dirty="0"/>
              <a:t> in x-ray imaging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B00D6-0D98-F87C-7A1E-0FB0AFDB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19.6.2024</a:t>
            </a:r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17A06-69EF-6155-B45A-F622C331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A4E5B-0B5E-E0DB-C4FC-8BCE456C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5083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uvan paikkamerkki 8" descr="Kuva, joka sisältää kohteen teksti, diagrammi, viiva, Tontti&#10;&#10;Kuvaus luotu automaattisesti">
            <a:extLst>
              <a:ext uri="{FF2B5EF4-FFF2-40B4-BE49-F238E27FC236}">
                <a16:creationId xmlns:a16="http://schemas.microsoft.com/office/drawing/2014/main" id="{72E59072-78A2-25E1-B1D2-D1D5249A87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" r="1692"/>
          <a:stretch>
            <a:fillRect/>
          </a:stretch>
        </p:blipFill>
        <p:spPr/>
      </p:pic>
      <p:sp>
        <p:nvSpPr>
          <p:cNvPr id="3" name="Otsikko 2">
            <a:extLst>
              <a:ext uri="{FF2B5EF4-FFF2-40B4-BE49-F238E27FC236}">
                <a16:creationId xmlns:a16="http://schemas.microsoft.com/office/drawing/2014/main" id="{4D3941B9-5307-C5FE-AB97-3C36945D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Introduction</a:t>
            </a:r>
            <a:endParaRPr lang="en-US" dirty="0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C85B7BA-A7B6-9C69-BE42-F61CFE672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reconstruction of X-ray targets is a traditional area of study 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Write an algorithm that computes sequential x-ray images and minimizes the variance of </a:t>
            </a:r>
            <a:r>
              <a:rPr lang="en-US" dirty="0" err="1"/>
              <a:t>of</a:t>
            </a:r>
            <a:r>
              <a:rPr lang="en-US" dirty="0"/>
              <a:t> the posterior distribution</a:t>
            </a:r>
          </a:p>
          <a:p>
            <a:r>
              <a:rPr lang="en-US" dirty="0"/>
              <a:t>	</a:t>
            </a:r>
            <a:r>
              <a:rPr lang="fi-FI" dirty="0"/>
              <a:t>⇒ </a:t>
            </a:r>
            <a:r>
              <a:rPr lang="fi-FI" dirty="0" err="1"/>
              <a:t>Get</a:t>
            </a:r>
            <a:r>
              <a:rPr lang="fi-FI" dirty="0"/>
              <a:t> the </a:t>
            </a:r>
            <a:r>
              <a:rPr lang="fi-FI" dirty="0" err="1"/>
              <a:t>best</a:t>
            </a:r>
            <a:r>
              <a:rPr lang="fi-FI" dirty="0"/>
              <a:t> </a:t>
            </a:r>
            <a:r>
              <a:rPr lang="fi-FI" dirty="0" err="1"/>
              <a:t>images</a:t>
            </a:r>
            <a:r>
              <a:rPr lang="fi-FI" dirty="0"/>
              <a:t> with constant 	amount of </a:t>
            </a:r>
            <a:r>
              <a:rPr lang="fi-FI" dirty="0" err="1"/>
              <a:t>radiation</a:t>
            </a:r>
            <a:r>
              <a:rPr lang="fi-FI" dirty="0"/>
              <a:t> to the </a:t>
            </a:r>
            <a:r>
              <a:rPr lang="fi-FI" dirty="0" err="1"/>
              <a:t>target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 to improve the work of M Burger , A Hauptmann, T </a:t>
            </a:r>
            <a:r>
              <a:rPr lang="en-US" dirty="0" err="1"/>
              <a:t>Helin</a:t>
            </a:r>
            <a:r>
              <a:rPr lang="en-US" dirty="0"/>
              <a:t>, N </a:t>
            </a:r>
            <a:r>
              <a:rPr lang="en-US" dirty="0" err="1"/>
              <a:t>Hyvönen,and</a:t>
            </a:r>
            <a:r>
              <a:rPr lang="en-US" dirty="0"/>
              <a:t> J-P </a:t>
            </a:r>
            <a:r>
              <a:rPr lang="en-US" dirty="0" err="1"/>
              <a:t>Puska</a:t>
            </a:r>
            <a:r>
              <a:rPr lang="en-US" dirty="0"/>
              <a:t> in [1] by using gradient based optimization methods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3CA7BE6-159C-78FC-CD4F-56D9762B08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 dirty="0"/>
              <a:t>19.6.2024</a:t>
            </a:r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5079417-F2C0-DC0B-CD36-C09A1E63ED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791630D-ECA0-B210-08B9-8CD68405F7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2</a:t>
            </a:fld>
            <a:endParaRPr lang="fi-FI" dirty="0"/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414EB7EF-711E-EC98-B9A9-C4843735F68F}"/>
              </a:ext>
            </a:extLst>
          </p:cNvPr>
          <p:cNvCxnSpPr>
            <a:cxnSpLocks/>
          </p:cNvCxnSpPr>
          <p:nvPr/>
        </p:nvCxnSpPr>
        <p:spPr>
          <a:xfrm>
            <a:off x="5879976" y="404813"/>
            <a:ext cx="0" cy="60483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87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uvan paikkamerkki 10" descr="Kuva, joka sisältää kohteen kuvakaappaus, teksti, diagrammi, Värikkyys&#10;&#10;Kuvaus luotu automaattisesti">
            <a:extLst>
              <a:ext uri="{FF2B5EF4-FFF2-40B4-BE49-F238E27FC236}">
                <a16:creationId xmlns:a16="http://schemas.microsoft.com/office/drawing/2014/main" id="{0C198B93-911E-C119-FF3A-9E4C0FA7A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" r="9305"/>
          <a:stretch/>
        </p:blipFill>
        <p:spPr>
          <a:xfrm>
            <a:off x="5663952" y="0"/>
            <a:ext cx="6528048" cy="6669360"/>
          </a:xfrm>
        </p:spPr>
      </p:pic>
      <p:sp>
        <p:nvSpPr>
          <p:cNvPr id="3" name="Otsikko 2">
            <a:extLst>
              <a:ext uri="{FF2B5EF4-FFF2-40B4-BE49-F238E27FC236}">
                <a16:creationId xmlns:a16="http://schemas.microsoft.com/office/drawing/2014/main" id="{C85BED73-08D2-3E05-91AE-0C76FF52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Problem</a:t>
            </a:r>
            <a:r>
              <a:rPr lang="fi-FI" dirty="0"/>
              <a:t> </a:t>
            </a:r>
            <a:r>
              <a:rPr lang="fi-FI" dirty="0" err="1"/>
              <a:t>formulation</a:t>
            </a:r>
            <a:endParaRPr lang="en-US" dirty="0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524F285-B1C0-7A52-8727-17222AB02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344" y="1593056"/>
            <a:ext cx="5255964" cy="3671887"/>
          </a:xfrm>
        </p:spPr>
        <p:txBody>
          <a:bodyPr/>
          <a:lstStyle/>
          <a:p>
            <a:pPr marL="609600" lvl="1" indent="-342900"/>
            <a:r>
              <a:rPr lang="en-US" dirty="0"/>
              <a:t>Take</a:t>
            </a:r>
            <a:r>
              <a:rPr lang="fi-FI" dirty="0"/>
              <a:t> some region of interest and try to shoot x-rays from different directions </a:t>
            </a:r>
            <a:r>
              <a:rPr lang="en-US" dirty="0"/>
              <a:t>towards</a:t>
            </a:r>
            <a:r>
              <a:rPr lang="fi-FI" dirty="0"/>
              <a:t> it</a:t>
            </a:r>
          </a:p>
          <a:p>
            <a:pPr marL="609600" lvl="1" indent="-342900"/>
            <a:r>
              <a:rPr lang="fi-FI" dirty="0"/>
              <a:t>Try to minimize the variance [3] of the results with constant amount of </a:t>
            </a:r>
            <a:r>
              <a:rPr lang="fi-FI" dirty="0" err="1"/>
              <a:t>radiation</a:t>
            </a:r>
            <a:endParaRPr lang="fi-FI" dirty="0"/>
          </a:p>
          <a:p>
            <a:pPr lvl="1" indent="0">
              <a:buNone/>
            </a:pPr>
            <a:r>
              <a:rPr lang="fi-FI" dirty="0"/>
              <a:t>	⇒ </a:t>
            </a:r>
            <a:r>
              <a:rPr lang="fi-FI" dirty="0" err="1"/>
              <a:t>Mainly</a:t>
            </a:r>
            <a:r>
              <a:rPr lang="fi-FI" dirty="0"/>
              <a:t> shoot the x-rays </a:t>
            </a:r>
            <a:r>
              <a:rPr lang="fi-FI" dirty="0" err="1"/>
              <a:t>towards</a:t>
            </a:r>
            <a:r>
              <a:rPr lang="fi-FI" dirty="0"/>
              <a:t> the 	region of interest </a:t>
            </a: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err="1"/>
              <a:t>other</a:t>
            </a:r>
            <a:r>
              <a:rPr lang="fi-FI" dirty="0"/>
              <a:t> 	directions</a:t>
            </a:r>
            <a:endParaRPr lang="en-US" dirty="0"/>
          </a:p>
          <a:p>
            <a:pPr marL="609600" lvl="1" indent="-342900"/>
            <a:r>
              <a:rPr lang="fi-FI" dirty="0"/>
              <a:t>In </a:t>
            </a:r>
            <a:r>
              <a:rPr lang="fi-FI" dirty="0" err="1"/>
              <a:t>real</a:t>
            </a:r>
            <a:r>
              <a:rPr lang="fi-FI" dirty="0"/>
              <a:t> life the x-</a:t>
            </a:r>
            <a:r>
              <a:rPr lang="fi-FI" dirty="0" err="1"/>
              <a:t>ray</a:t>
            </a:r>
            <a:r>
              <a:rPr lang="fi-FI" dirty="0"/>
              <a:t> </a:t>
            </a:r>
            <a:r>
              <a:rPr lang="fi-FI" dirty="0" err="1"/>
              <a:t>machine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spend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on the </a:t>
            </a:r>
            <a:r>
              <a:rPr lang="fi-FI" dirty="0" err="1"/>
              <a:t>interesting</a:t>
            </a:r>
            <a:r>
              <a:rPr lang="fi-FI" dirty="0"/>
              <a:t> </a:t>
            </a:r>
            <a:r>
              <a:rPr lang="fi-FI" dirty="0" err="1"/>
              <a:t>angles</a:t>
            </a:r>
            <a:r>
              <a:rPr lang="fi-FI" dirty="0"/>
              <a:t> and go </a:t>
            </a:r>
            <a:r>
              <a:rPr lang="fi-FI" dirty="0" err="1"/>
              <a:t>through</a:t>
            </a:r>
            <a:r>
              <a:rPr lang="fi-FI" dirty="0"/>
              <a:t> the </a:t>
            </a:r>
            <a:r>
              <a:rPr lang="fi-FI" dirty="0" err="1"/>
              <a:t>uninteresting</a:t>
            </a:r>
            <a:r>
              <a:rPr lang="fi-FI" dirty="0"/>
              <a:t> </a:t>
            </a:r>
            <a:r>
              <a:rPr lang="fi-FI" dirty="0" err="1"/>
              <a:t>angles</a:t>
            </a:r>
            <a:r>
              <a:rPr lang="fi-FI" dirty="0"/>
              <a:t> </a:t>
            </a:r>
            <a:r>
              <a:rPr lang="fi-FI" dirty="0" err="1"/>
              <a:t>quickly</a:t>
            </a:r>
            <a:endParaRPr lang="fi-FI" dirty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EB3554D-AC14-7BD3-9627-F4F2C7C887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 dirty="0"/>
              <a:t>19.6.2024</a:t>
            </a:r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DB8FA83-A4DD-9309-C5FC-4C8A1650921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1CB745F-8EB5-9AA3-C375-E2B98B8126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3</a:t>
            </a:fld>
            <a:endParaRPr lang="fi-FI" dirty="0"/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90FE0B24-75CC-5936-2513-FC5AA4DE5061}"/>
              </a:ext>
            </a:extLst>
          </p:cNvPr>
          <p:cNvCxnSpPr>
            <a:cxnSpLocks/>
          </p:cNvCxnSpPr>
          <p:nvPr/>
        </p:nvCxnSpPr>
        <p:spPr>
          <a:xfrm>
            <a:off x="5663952" y="476672"/>
            <a:ext cx="0" cy="60483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7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4F971564-505F-83D8-3F23-652BBE7A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findings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B191EBB-516B-14B7-0B1C-58CB7AB76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2205037"/>
            <a:ext cx="4391868" cy="36718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/>
              <a:t>Already</a:t>
            </a:r>
            <a:r>
              <a:rPr lang="fi-FI" dirty="0"/>
              <a:t> a </a:t>
            </a:r>
            <a:r>
              <a:rPr lang="fi-FI" dirty="0" err="1"/>
              <a:t>few</a:t>
            </a:r>
            <a:r>
              <a:rPr lang="fi-FI" dirty="0"/>
              <a:t> </a:t>
            </a:r>
            <a:r>
              <a:rPr lang="fi-FI" dirty="0" err="1"/>
              <a:t>promising</a:t>
            </a:r>
            <a:r>
              <a:rPr lang="fi-FI" dirty="0"/>
              <a:t> </a:t>
            </a:r>
            <a:r>
              <a:rPr lang="fi-FI" dirty="0" err="1"/>
              <a:t>figures</a:t>
            </a: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Variance is the </a:t>
            </a:r>
            <a:r>
              <a:rPr lang="fi-FI" dirty="0" err="1"/>
              <a:t>smallest</a:t>
            </a:r>
            <a:r>
              <a:rPr lang="fi-FI" dirty="0"/>
              <a:t> on the ROI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ROI on the </a:t>
            </a:r>
            <a:r>
              <a:rPr lang="fi-FI" dirty="0" err="1"/>
              <a:t>previous</a:t>
            </a:r>
            <a:r>
              <a:rPr lang="fi-FI" dirty="0"/>
              <a:t> </a:t>
            </a:r>
            <a:r>
              <a:rPr lang="fi-FI" dirty="0" err="1"/>
              <a:t>slide</a:t>
            </a:r>
            <a:r>
              <a:rPr lang="fi-FI" dirty="0"/>
              <a:t> is </a:t>
            </a:r>
            <a:r>
              <a:rPr lang="fi-FI" dirty="0" err="1"/>
              <a:t>prioritised</a:t>
            </a:r>
            <a:endParaRPr lang="fi-FI" dirty="0"/>
          </a:p>
          <a:p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⇒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We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are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more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certain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of the 	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contents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on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that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part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of the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picture</a:t>
            </a:r>
            <a:endParaRPr lang="fi-FI" sz="18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Edges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are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blurred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due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to the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gaussian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prior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used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this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figure</a:t>
            </a:r>
            <a:endParaRPr lang="en-US" dirty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023A2C2-0CC6-52A5-3355-B9F096081A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 dirty="0"/>
              <a:t>19.6.2024</a:t>
            </a:r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3D78FA8-66BC-0F48-E295-58E1406A11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6249DC8-B4B7-4592-A5AB-215459D4E0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4</a:t>
            </a:fld>
            <a:endParaRPr lang="fi-FI" dirty="0"/>
          </a:p>
        </p:txBody>
      </p:sp>
      <p:pic>
        <p:nvPicPr>
          <p:cNvPr id="19" name="Kuvan paikkamerkki 18" descr="Kuva, joka sisältää kohteen teksti, kuvakaappaus, Värikkyys&#10;&#10;Kuvaus luotu automaattisesti">
            <a:extLst>
              <a:ext uri="{FF2B5EF4-FFF2-40B4-BE49-F238E27FC236}">
                <a16:creationId xmlns:a16="http://schemas.microsoft.com/office/drawing/2014/main" id="{01F85695-9519-4A96-20B3-5C4A217EC7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5" r="10365"/>
          <a:stretch>
            <a:fillRect/>
          </a:stretch>
        </p:blipFill>
        <p:spPr>
          <a:xfrm>
            <a:off x="4943475" y="0"/>
            <a:ext cx="7248525" cy="6858000"/>
          </a:xfrm>
        </p:spPr>
      </p:pic>
      <p:sp>
        <p:nvSpPr>
          <p:cNvPr id="21" name="Päivämäärän paikkamerkki 4">
            <a:extLst>
              <a:ext uri="{FF2B5EF4-FFF2-40B4-BE49-F238E27FC236}">
                <a16:creationId xmlns:a16="http://schemas.microsoft.com/office/drawing/2014/main" id="{7123A29E-9821-9D9A-0897-AF5EE83F65B8}"/>
              </a:ext>
            </a:extLst>
          </p:cNvPr>
          <p:cNvSpPr txBox="1">
            <a:spLocks/>
          </p:cNvSpPr>
          <p:nvPr/>
        </p:nvSpPr>
        <p:spPr>
          <a:xfrm>
            <a:off x="10352856" y="64617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i-FI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/>
              <a:t>19.6.2024</a:t>
            </a:r>
            <a:endParaRPr lang="fi-FI" dirty="0"/>
          </a:p>
        </p:txBody>
      </p:sp>
      <p:sp>
        <p:nvSpPr>
          <p:cNvPr id="22" name="Alatunnisteen paikkamerkki 5">
            <a:extLst>
              <a:ext uri="{FF2B5EF4-FFF2-40B4-BE49-F238E27FC236}">
                <a16:creationId xmlns:a16="http://schemas.microsoft.com/office/drawing/2014/main" id="{8D67835A-6F1C-175E-B284-4A3B6F06BC02}"/>
              </a:ext>
            </a:extLst>
          </p:cNvPr>
          <p:cNvSpPr txBox="1">
            <a:spLocks/>
          </p:cNvSpPr>
          <p:nvPr/>
        </p:nvSpPr>
        <p:spPr>
          <a:xfrm>
            <a:off x="1423864" y="64617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i-FI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/>
              <a:t>Aatu Selkee</a:t>
            </a:r>
            <a:endParaRPr lang="fi-FI" dirty="0"/>
          </a:p>
        </p:txBody>
      </p:sp>
      <p:sp>
        <p:nvSpPr>
          <p:cNvPr id="23" name="Dian numeron paikkamerkki 6">
            <a:extLst>
              <a:ext uri="{FF2B5EF4-FFF2-40B4-BE49-F238E27FC236}">
                <a16:creationId xmlns:a16="http://schemas.microsoft.com/office/drawing/2014/main" id="{1DBC0D9B-0B05-5E93-AC27-999578FA0D12}"/>
              </a:ext>
            </a:extLst>
          </p:cNvPr>
          <p:cNvSpPr txBox="1">
            <a:spLocks/>
          </p:cNvSpPr>
          <p:nvPr/>
        </p:nvSpPr>
        <p:spPr>
          <a:xfrm>
            <a:off x="11504984" y="64617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i-FI"/>
            </a:defPPr>
            <a:lvl1pPr marL="0" algn="r" defTabSz="914400" rtl="0" eaLnBrk="1" latinLnBrk="0" hangingPunct="1">
              <a:defRPr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01140D-C14F-41CA-99FC-0EF83E8DA40A}" type="slidenum">
              <a:rPr lang="fi-FI" smtClean="0"/>
              <a:pPr/>
              <a:t>4</a:t>
            </a:fld>
            <a:endParaRPr lang="fi-FI" dirty="0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CA4D5EFD-3B0D-9634-04CA-3E5636FF6F33}"/>
              </a:ext>
            </a:extLst>
          </p:cNvPr>
          <p:cNvCxnSpPr>
            <a:cxnSpLocks/>
          </p:cNvCxnSpPr>
          <p:nvPr/>
        </p:nvCxnSpPr>
        <p:spPr>
          <a:xfrm>
            <a:off x="5015880" y="404813"/>
            <a:ext cx="0" cy="60483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6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990A6E9-82D2-7F6A-D7CC-DFB20262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 Goals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0AE06EE-D992-2FF6-FFF4-53339BA2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19.6.2024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FF9077B3-57B7-1B66-1127-B231EE46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B2370B2F-11CD-88FB-1164-913AD7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5</a:t>
            </a:fld>
            <a:endParaRPr lang="fi-FI"/>
          </a:p>
        </p:txBody>
      </p:sp>
      <p:sp>
        <p:nvSpPr>
          <p:cNvPr id="6" name="Tekstin paikkamerkki 5">
            <a:extLst>
              <a:ext uri="{FF2B5EF4-FFF2-40B4-BE49-F238E27FC236}">
                <a16:creationId xmlns:a16="http://schemas.microsoft.com/office/drawing/2014/main" id="{B1830865-9E90-DF86-C496-8504A629A0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5688" y="1772816"/>
            <a:ext cx="10080625" cy="41041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dirty="0" err="1"/>
              <a:t>Optimise</a:t>
            </a:r>
            <a:r>
              <a:rPr lang="fi-FI" dirty="0"/>
              <a:t> the </a:t>
            </a:r>
            <a:r>
              <a:rPr lang="fi-FI" dirty="0" err="1"/>
              <a:t>code</a:t>
            </a:r>
            <a:r>
              <a:rPr lang="fi-FI" dirty="0"/>
              <a:t> to </a:t>
            </a:r>
            <a:r>
              <a:rPr lang="fi-FI" dirty="0" err="1"/>
              <a:t>make</a:t>
            </a:r>
            <a:r>
              <a:rPr lang="fi-FI" dirty="0"/>
              <a:t> the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faster</a:t>
            </a:r>
            <a:endParaRPr lang="fi-FI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Explore various prior distributions to encourage different outcomes from the algorithm, such as achieving sharper edges</a:t>
            </a:r>
          </a:p>
          <a:p>
            <a:pPr marL="723900" lvl="1" indent="-457200"/>
            <a:r>
              <a:rPr lang="en-US" dirty="0"/>
              <a:t>Gaussian prior [1]</a:t>
            </a:r>
          </a:p>
          <a:p>
            <a:pPr marL="1000125" lvl="2" indent="-457200"/>
            <a:r>
              <a:rPr lang="en-US" dirty="0"/>
              <a:t>Pays more attention to the depth of the object</a:t>
            </a:r>
            <a:endParaRPr lang="fi-FI" dirty="0"/>
          </a:p>
          <a:p>
            <a:pPr marL="723900" lvl="1" indent="-457200"/>
            <a:r>
              <a:rPr lang="fi-FI" dirty="0"/>
              <a:t>Total </a:t>
            </a:r>
            <a:r>
              <a:rPr lang="fi-FI" dirty="0" err="1"/>
              <a:t>variation</a:t>
            </a:r>
            <a:r>
              <a:rPr lang="fi-FI" dirty="0"/>
              <a:t> </a:t>
            </a:r>
            <a:r>
              <a:rPr lang="fi-FI" dirty="0" err="1"/>
              <a:t>prior</a:t>
            </a:r>
            <a:r>
              <a:rPr lang="fi-FI" dirty="0"/>
              <a:t> [2]</a:t>
            </a:r>
          </a:p>
          <a:p>
            <a:pPr marL="1000125" lvl="2" indent="-457200"/>
            <a:r>
              <a:rPr lang="fi-FI" dirty="0"/>
              <a:t>Pays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attention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change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ROI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background</a:t>
            </a:r>
            <a:r>
              <a:rPr lang="fi-FI" dirty="0"/>
              <a:t> ie.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edges</a:t>
            </a:r>
            <a:endParaRPr lang="fi-FI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dirty="0" err="1"/>
              <a:t>Perhaps</a:t>
            </a:r>
            <a:r>
              <a:rPr lang="fi-FI" dirty="0"/>
              <a:t> </a:t>
            </a:r>
            <a:r>
              <a:rPr lang="fi-FI" dirty="0" err="1"/>
              <a:t>implement</a:t>
            </a:r>
            <a:r>
              <a:rPr lang="fi-FI" dirty="0"/>
              <a:t> </a:t>
            </a:r>
            <a:r>
              <a:rPr lang="fi-FI" dirty="0" err="1"/>
              <a:t>obstructions</a:t>
            </a:r>
            <a:r>
              <a:rPr lang="fi-FI" dirty="0"/>
              <a:t> </a:t>
            </a:r>
            <a:r>
              <a:rPr lang="fi-FI" dirty="0" err="1"/>
              <a:t>such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no </a:t>
            </a:r>
            <a:r>
              <a:rPr lang="fi-FI" dirty="0" err="1"/>
              <a:t>ray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pass</a:t>
            </a:r>
            <a:r>
              <a:rPr lang="fi-FI" dirty="0"/>
              <a:t> </a:t>
            </a:r>
            <a:r>
              <a:rPr lang="fi-FI" dirty="0" err="1"/>
              <a:t>through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6977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376846D-4270-DBA9-A8FD-76909362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References</a:t>
            </a:r>
            <a:endParaRPr lang="en-US" dirty="0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E8A9B458-C786-CB3B-17FD-9DC4D4F7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19.6.2024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478CE87-4BF3-3CEF-EADE-1889D2AD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B9DB0E9-3E8A-D8AC-4FFC-B21D56EE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6</a:t>
            </a:fld>
            <a:endParaRPr lang="fi-FI"/>
          </a:p>
        </p:txBody>
      </p:sp>
      <p:sp>
        <p:nvSpPr>
          <p:cNvPr id="6" name="Tekstin paikkamerkki 5">
            <a:extLst>
              <a:ext uri="{FF2B5EF4-FFF2-40B4-BE49-F238E27FC236}">
                <a16:creationId xmlns:a16="http://schemas.microsoft.com/office/drawing/2014/main" id="{0AF97B27-F4E0-266F-6F3B-4F7ADD71F7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[1]	Burger, Martin &amp; Hauptmann, Andreas &amp; </a:t>
            </a:r>
            <a:r>
              <a:rPr lang="en-US" sz="1800" dirty="0" err="1"/>
              <a:t>Helin</a:t>
            </a:r>
            <a:r>
              <a:rPr lang="en-US" sz="1800" dirty="0"/>
              <a:t>, </a:t>
            </a:r>
            <a:r>
              <a:rPr lang="en-US" sz="1800" dirty="0" err="1"/>
              <a:t>Tapio</a:t>
            </a:r>
            <a:r>
              <a:rPr lang="en-US" sz="1800" dirty="0"/>
              <a:t> &amp; </a:t>
            </a:r>
            <a:r>
              <a:rPr lang="en-US" sz="1800" dirty="0" err="1"/>
              <a:t>Hyvönen</a:t>
            </a:r>
            <a:r>
              <a:rPr lang="en-US" sz="1800" dirty="0"/>
              <a:t>, </a:t>
            </a:r>
            <a:r>
              <a:rPr lang="en-US" sz="1800" dirty="0" err="1"/>
              <a:t>Nuutti</a:t>
            </a:r>
            <a:r>
              <a:rPr lang="en-US" sz="1800" dirty="0"/>
              <a:t> &amp; </a:t>
            </a:r>
            <a:r>
              <a:rPr lang="en-US" sz="1800" dirty="0" err="1"/>
              <a:t>Puska</a:t>
            </a:r>
            <a:r>
              <a:rPr lang="en-US" sz="1800" dirty="0"/>
              <a:t>, </a:t>
            </a:r>
            <a:r>
              <a:rPr lang="en-US" sz="1800" dirty="0" err="1"/>
              <a:t>Juha</a:t>
            </a:r>
            <a:r>
              <a:rPr lang="en-US" sz="1800" dirty="0"/>
              <a:t>-	</a:t>
            </a:r>
            <a:r>
              <a:rPr lang="en-US" sz="1800" dirty="0" err="1"/>
              <a:t>Pekka</a:t>
            </a:r>
            <a:r>
              <a:rPr lang="en-US" sz="1800" dirty="0"/>
              <a:t>. (2020). Sequentially optimized projections in X-ray imaging.</a:t>
            </a:r>
          </a:p>
          <a:p>
            <a:r>
              <a:rPr lang="en-US" sz="1800" dirty="0"/>
              <a:t>[2]	</a:t>
            </a:r>
            <a:r>
              <a:rPr lang="en-US" sz="1800" dirty="0" err="1"/>
              <a:t>Maaninen</a:t>
            </a:r>
            <a:r>
              <a:rPr lang="en-US" sz="1800" dirty="0"/>
              <a:t>, Jarno. (2023). Bayesian Experimental Design for </a:t>
            </a:r>
            <a:r>
              <a:rPr lang="en-US" sz="1800" dirty="0" err="1"/>
              <a:t>Magnetorelaxometry</a:t>
            </a:r>
            <a:r>
              <a:rPr lang="en-US" sz="1800" dirty="0"/>
              <a:t> Imaging.</a:t>
            </a:r>
          </a:p>
          <a:p>
            <a:r>
              <a:rPr lang="en-US" sz="1800" dirty="0"/>
              <a:t>[3]	</a:t>
            </a:r>
            <a:r>
              <a:rPr lang="en-US" sz="1800" dirty="0" err="1"/>
              <a:t>Wanyonyi</a:t>
            </a:r>
            <a:r>
              <a:rPr lang="en-US" sz="1800" dirty="0"/>
              <a:t>, Samson &amp; </a:t>
            </a:r>
            <a:r>
              <a:rPr lang="en-US" sz="1800" dirty="0" err="1"/>
              <a:t>Okango</a:t>
            </a:r>
            <a:r>
              <a:rPr lang="en-US" sz="1800" dirty="0"/>
              <a:t>, </a:t>
            </a:r>
            <a:r>
              <a:rPr lang="en-US" sz="1800" dirty="0" err="1"/>
              <a:t>Ayubu</a:t>
            </a:r>
            <a:r>
              <a:rPr lang="en-US" sz="1800" dirty="0"/>
              <a:t> &amp; </a:t>
            </a:r>
            <a:r>
              <a:rPr lang="en-US" sz="1800" dirty="0" err="1"/>
              <a:t>Koech</a:t>
            </a:r>
            <a:r>
              <a:rPr lang="en-US" sz="1800" dirty="0"/>
              <a:t>, Julius. (2021). Exploration of D-, A-, I-and 	G-Optimality Criteria in Mixture Modeling. Asian Journal of Mathematics &amp; Statistics. 12. 	15-28. 10.9734/AJPAS/2021/v12i430292.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095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ACC7B-1DA7-A637-EE56-FE065FF0F3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 dirty="0"/>
              <a:t>19.6.2024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411D5-2372-0142-9A1E-DCF3A431DD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F5E66-CF8D-1472-6D18-8EDEB18217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7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24657635"/>
      </p:ext>
    </p:extLst>
  </p:cSld>
  <p:clrMapOvr>
    <a:masterClrMapping/>
  </p:clrMapOvr>
</p:sld>
</file>

<file path=ppt/theme/theme1.xml><?xml version="1.0" encoding="utf-8"?>
<a:theme xmlns:a="http://schemas.openxmlformats.org/drawingml/2006/main" name="Aalto - Title Slides">
  <a:themeElements>
    <a:clrScheme name="Aalto SCI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F8D4F"/>
      </a:accent1>
      <a:accent2>
        <a:srgbClr val="FFA472"/>
      </a:accent2>
      <a:accent3>
        <a:srgbClr val="FFBB95"/>
      </a:accent3>
      <a:accent4>
        <a:srgbClr val="FFD1B9"/>
      </a:accent4>
      <a:accent5>
        <a:srgbClr val="FFE8DC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lto_sci_169_fi.potx" id="{0823C8DA-8AC2-4176-AB60-3AF6C59B2F7E}" vid="{36B6281F-B72F-48ED-AD1B-519099F854B0}"/>
    </a:ext>
  </a:extLst>
</a:theme>
</file>

<file path=ppt/theme/theme2.xml><?xml version="1.0" encoding="utf-8"?>
<a:theme xmlns:a="http://schemas.openxmlformats.org/drawingml/2006/main" name="Aalto - Content Slides">
  <a:themeElements>
    <a:clrScheme name="Aalto SCI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F8D4F"/>
      </a:accent1>
      <a:accent2>
        <a:srgbClr val="FFA472"/>
      </a:accent2>
      <a:accent3>
        <a:srgbClr val="FFBB95"/>
      </a:accent3>
      <a:accent4>
        <a:srgbClr val="FFD1B9"/>
      </a:accent4>
      <a:accent5>
        <a:srgbClr val="FFE8DC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lto_sci_169_fi.potx" id="{0823C8DA-8AC2-4176-AB60-3AF6C59B2F7E}" vid="{BEEBC778-F4FD-46F5-942A-7B318976B140}"/>
    </a:ext>
  </a:extLst>
</a:theme>
</file>

<file path=ppt/theme/theme3.xml><?xml version="1.0" encoding="utf-8"?>
<a:theme xmlns:a="http://schemas.openxmlformats.org/drawingml/2006/main" name="Aalto - Divider Slides">
  <a:themeElements>
    <a:clrScheme name="Aalto SCI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F8D4F"/>
      </a:accent1>
      <a:accent2>
        <a:srgbClr val="FFA472"/>
      </a:accent2>
      <a:accent3>
        <a:srgbClr val="FFBB95"/>
      </a:accent3>
      <a:accent4>
        <a:srgbClr val="FFD1B9"/>
      </a:accent4>
      <a:accent5>
        <a:srgbClr val="FFE8DC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lto_sci_169_fi.potx" id="{0823C8DA-8AC2-4176-AB60-3AF6C59B2F7E}" vid="{7E818AB1-54EB-49C4-8CC1-62FCFA164AC4}"/>
    </a:ext>
  </a:extLst>
</a:theme>
</file>

<file path=ppt/theme/theme4.xml><?xml version="1.0" encoding="utf-8"?>
<a:theme xmlns:a="http://schemas.openxmlformats.org/drawingml/2006/main" name="Aalto - Picture Content Slides">
  <a:themeElements>
    <a:clrScheme name="Aalto SCI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F8D4F"/>
      </a:accent1>
      <a:accent2>
        <a:srgbClr val="FFA472"/>
      </a:accent2>
      <a:accent3>
        <a:srgbClr val="FFBB95"/>
      </a:accent3>
      <a:accent4>
        <a:srgbClr val="FFD1B9"/>
      </a:accent4>
      <a:accent5>
        <a:srgbClr val="FFE8DC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lto_sci_169_fi.potx" id="{0823C8DA-8AC2-4176-AB60-3AF6C59B2F7E}" vid="{92E66A74-CA23-462D-B6A0-434157D530CB}"/>
    </a:ext>
  </a:extLst>
</a:theme>
</file>

<file path=ppt/theme/theme5.xml><?xml version="1.0" encoding="utf-8"?>
<a:theme xmlns:a="http://schemas.openxmlformats.org/drawingml/2006/main" name="Aalto - Custom Content Slides">
  <a:themeElements>
    <a:clrScheme name="Aalto SCI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F8D4F"/>
      </a:accent1>
      <a:accent2>
        <a:srgbClr val="FFA472"/>
      </a:accent2>
      <a:accent3>
        <a:srgbClr val="FFBB95"/>
      </a:accent3>
      <a:accent4>
        <a:srgbClr val="FFD1B9"/>
      </a:accent4>
      <a:accent5>
        <a:srgbClr val="FFE8DC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lto_sci_169_fi.potx" id="{0823C8DA-8AC2-4176-AB60-3AF6C59B2F7E}" vid="{5DE54B9C-F212-4684-B06B-EB1D22E5FA63}"/>
    </a:ext>
  </a:extLst>
</a:theme>
</file>

<file path=ppt/theme/theme6.xml><?xml version="1.0" encoding="utf-8"?>
<a:theme xmlns:a="http://schemas.openxmlformats.org/drawingml/2006/main" name="Aalto - Kiitos Slides">
  <a:themeElements>
    <a:clrScheme name="Aalto SCI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F8D4F"/>
      </a:accent1>
      <a:accent2>
        <a:srgbClr val="FFA472"/>
      </a:accent2>
      <a:accent3>
        <a:srgbClr val="FFBB95"/>
      </a:accent3>
      <a:accent4>
        <a:srgbClr val="FFD1B9"/>
      </a:accent4>
      <a:accent5>
        <a:srgbClr val="FFE8DC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lto_sci_169_fi.potx" id="{0823C8DA-8AC2-4176-AB60-3AF6C59B2F7E}" vid="{C17B9ED3-BF1F-4FD1-930A-0CE6EDAD5E36}"/>
    </a:ext>
  </a:extLst>
</a:theme>
</file>

<file path=ppt/theme/theme7.xml><?xml version="1.0" encoding="utf-8"?>
<a:theme xmlns:a="http://schemas.openxmlformats.org/drawingml/2006/main" name="Office Theme">
  <a:themeElements>
    <a:clrScheme name="AALTO university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7E159"/>
      </a:accent1>
      <a:accent2>
        <a:srgbClr val="FD6360"/>
      </a:accent2>
      <a:accent3>
        <a:srgbClr val="46A5FF"/>
      </a:accent3>
      <a:accent4>
        <a:srgbClr val="5A5A5A"/>
      </a:accent4>
      <a:accent5>
        <a:srgbClr val="A0A0A0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AALTO university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7E159"/>
      </a:accent1>
      <a:accent2>
        <a:srgbClr val="FD6360"/>
      </a:accent2>
      <a:accent3>
        <a:srgbClr val="46A5FF"/>
      </a:accent3>
      <a:accent4>
        <a:srgbClr val="5A5A5A"/>
      </a:accent4>
      <a:accent5>
        <a:srgbClr val="A0A0A0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D8067A49724945B01A3FCDF2E7485D" ma:contentTypeVersion="4" ma:contentTypeDescription="Create a new document." ma:contentTypeScope="" ma:versionID="d8cbf66e851f692858053630a4fd929b">
  <xsd:schema xmlns:xsd="http://www.w3.org/2001/XMLSchema" xmlns:xs="http://www.w3.org/2001/XMLSchema" xmlns:p="http://schemas.microsoft.com/office/2006/metadata/properties" xmlns:ns2="1f75d104-e856-40ea-a1e1-b25d46133343" targetNamespace="http://schemas.microsoft.com/office/2006/metadata/properties" ma:root="true" ma:fieldsID="91c2c2fa05b3920c0388e21b562e0193" ns2:_="">
    <xsd:import namespace="1f75d104-e856-40ea-a1e1-b25d461333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5d104-e856-40ea-a1e1-b25d461333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DD0A35-B434-458E-BD3B-9D9F11319E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923388-3A62-4C0F-B581-C563595652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7C0EC4-620A-4586-A736-F3DABEA3C4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75d104-e856-40ea-a1e1-b25d461333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aalto_sci_169_fi</Template>
  <TotalTime>3412</TotalTime>
  <Words>424</Words>
  <Application>Microsoft Office PowerPoint</Application>
  <PresentationFormat>Laajakuva</PresentationFormat>
  <Paragraphs>54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1</vt:i4>
      </vt:variant>
      <vt:variant>
        <vt:lpstr>Teema</vt:lpstr>
      </vt:variant>
      <vt:variant>
        <vt:i4>6</vt:i4>
      </vt:variant>
      <vt:variant>
        <vt:lpstr>Dian otsikot</vt:lpstr>
      </vt:variant>
      <vt:variant>
        <vt:i4>7</vt:i4>
      </vt:variant>
    </vt:vector>
  </HeadingPairs>
  <TitlesOfParts>
    <vt:vector size="14" baseType="lpstr">
      <vt:lpstr>Arial</vt:lpstr>
      <vt:lpstr>Aalto - Title Slides</vt:lpstr>
      <vt:lpstr>Aalto - Content Slides</vt:lpstr>
      <vt:lpstr>Aalto - Divider Slides</vt:lpstr>
      <vt:lpstr>Aalto - Picture Content Slides</vt:lpstr>
      <vt:lpstr>Aalto - Custom Content Slides</vt:lpstr>
      <vt:lpstr>Aalto - Kiitos Slides</vt:lpstr>
      <vt:lpstr>Bayesian approach to linear inverse problems</vt:lpstr>
      <vt:lpstr>Introduction</vt:lpstr>
      <vt:lpstr>Problem formulation</vt:lpstr>
      <vt:lpstr>Preliminary findings</vt:lpstr>
      <vt:lpstr>Future Research Goals</vt:lpstr>
      <vt:lpstr>References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Selkee Aatu</dc:creator>
  <cp:lastModifiedBy>Selkee Aatu</cp:lastModifiedBy>
  <cp:revision>1</cp:revision>
  <dcterms:created xsi:type="dcterms:W3CDTF">2024-06-12T05:53:22Z</dcterms:created>
  <dcterms:modified xsi:type="dcterms:W3CDTF">2024-06-17T08:15:02Z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0x01010077D8067A49724945B01A3FCDF2E7485D</vt:lpwstr>
  </property>
</Properties>
</file>