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8FA8-78DB-D153-C195-1F821DFC0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82856-B8E4-D9EA-3609-D46F0B4D3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6EA77-2684-F696-B405-D2FDC697B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9DAD-9AFF-4E6D-84C7-04CA2F801C6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9211E-108D-018F-9E5D-98CA43DC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A312-10D7-561B-3304-3608A425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2EA-4B48-405C-B1EB-F4D9FB3AE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42FD9-CDC8-4D55-9432-85BEBF44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BFDBC-7819-415F-F2DC-F8289802C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EEE97-B9D1-23B8-C177-9284355E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9DAD-9AFF-4E6D-84C7-04CA2F801C6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7B374-3DFE-1C6A-56AA-1531695F9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371EB-7171-272B-C981-F38E4E9E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2EA-4B48-405C-B1EB-F4D9FB3AE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6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01449-F2B2-EA4A-9DF0-A2913A54F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0EDEF-6B8E-7E29-E252-B9C79396D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7C851-6144-E543-9C3B-BCBB11ACE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9DAD-9AFF-4E6D-84C7-04CA2F801C6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EF5E8-0924-CC5A-562D-C8EAB1C3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82A5E-48AF-E971-35EF-5CA49F6B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2EA-4B48-405C-B1EB-F4D9FB3AE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A062-2B20-1E22-616A-ED3480A4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D1B54-0F0D-6548-8A22-EAB0236CF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F8F85-B42E-AD7C-4683-573361D6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9DAD-9AFF-4E6D-84C7-04CA2F801C6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274C2-41ED-3970-1088-FF60711A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5C3B2-920C-D823-00E1-10D7D542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2EA-4B48-405C-B1EB-F4D9FB3AE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6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7CEA-BA37-73E8-7FD8-F531FE14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AEB3-7F34-75FC-DD4E-E2C1A5E85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F976A-915E-17D1-9BC7-85FD967A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9DAD-9AFF-4E6D-84C7-04CA2F801C6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0B4EB-7903-4DE5-B3AE-79FEDC98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030D1-D6A0-CC46-2A0F-E256A1B3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2EA-4B48-405C-B1EB-F4D9FB3AE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8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35DE-3378-10BD-5FF5-294D41ED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67B9B-162D-122D-0CDF-8031BEC64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573A7-133B-C4E9-1661-52A80734A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656B7-CFBF-9E24-B2CB-2C16CCE27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9DAD-9AFF-4E6D-84C7-04CA2F801C6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7FDF6-4676-1CE1-76BF-E0B627E0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1EC7F-C2C7-6F78-197F-D4E86FF3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2EA-4B48-405C-B1EB-F4D9FB3AE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9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E480-1716-BB28-B825-1ECA5AF30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C6142-CB95-0FA8-3FF8-DC4B54224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D45FD-EF29-B1A3-ECE8-87D7A9CC5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88C859-31C3-0103-F6C5-04E2D69FC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44DA28-94C7-DE0C-0F58-222A682A8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BA327B-E35A-ED18-97D3-DA3101CB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9DAD-9AFF-4E6D-84C7-04CA2F801C6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E02DB4-7973-EFC8-ED6A-6B9C3673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5C3A7E-1BB8-22B3-5FC8-1B2DEECC0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2EA-4B48-405C-B1EB-F4D9FB3AE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6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A9FAC-C3C0-9575-674E-86CFC6B7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014B1-F77A-F719-AAC5-562FFD2E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9DAD-9AFF-4E6D-84C7-04CA2F801C6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82093-D0C0-3DC0-7034-042BEF37F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4784C-88AF-703F-FA7E-761CAF00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2EA-4B48-405C-B1EB-F4D9FB3AE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6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E882CF-B1C6-392B-A251-9DEC9CA0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9DAD-9AFF-4E6D-84C7-04CA2F801C6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D7F98-488E-3AB7-11D6-874ED145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6857B-D9F4-2C88-197B-0D498E3E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2EA-4B48-405C-B1EB-F4D9FB3AE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1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BE90-A867-A94D-7AA3-CAA7C76C3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AE3CA-46E1-8258-9E18-57C47E084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43811-E469-B594-BD85-CB3C37729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F9576-E18C-D31C-6D6F-3940B4E9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9DAD-9AFF-4E6D-84C7-04CA2F801C6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B575C-8CF7-38BD-9571-EC18701C9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13014-56E4-3878-6CCF-E66DADE9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2EA-4B48-405C-B1EB-F4D9FB3AE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45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26EA0-84AE-4E1F-8987-24B1FE8D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7535EA-7746-AE12-A33D-3827BEE4E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DF26B-78D7-01EB-7413-830AB4021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85BE9-23E3-1185-8655-0BCAD6FBE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9DAD-9AFF-4E6D-84C7-04CA2F801C6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F5CDD-F567-F612-E506-A9D8C16A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20969-0552-D808-64B7-6C6E2DA3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2EA-4B48-405C-B1EB-F4D9FB3AE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2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4FEC1-7B99-BC48-10D5-1167A4A98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57CE4-E5C6-429E-0A98-288A30B64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5750C-48E3-86EE-9225-0B8C421A4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69DAD-9AFF-4E6D-84C7-04CA2F801C6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41907-A0B1-AA7D-7C29-0BFC03FFE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1C702-B8FA-C3C0-3BAD-FCBF31B23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F82EA-4B48-405C-B1EB-F4D9FB3AE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9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" TargetMode="External"/><Relationship Id="rId2" Type="http://schemas.openxmlformats.org/officeDocument/2006/relationships/hyperlink" Target="https://workspace.google.com/marketplace/app/gpt_for_sheets_and_docs/67731805465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tform.openai.com/account/api-key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2797-A380-A9F6-0319-740F52ECA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OpenAI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DCA56-6D88-DCF3-69B9-E2A925907A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Google SHEETS</a:t>
            </a:r>
          </a:p>
        </p:txBody>
      </p:sp>
    </p:spTree>
    <p:extLst>
      <p:ext uri="{BB962C8B-B14F-4D97-AF65-F5344CB8AC3E}">
        <p14:creationId xmlns:p14="http://schemas.microsoft.com/office/powerpoint/2010/main" val="3130551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B4B-CC33-D61B-EC8D-E948A218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3247"/>
                </a:solidFill>
                <a:effectLst/>
                <a:latin typeface="Lexend Deca"/>
              </a:rPr>
              <a:t>GPT_FILL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0E498-8D47-B679-1ED2-F5DCD33F9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135" y="161102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3F546A"/>
                </a:solidFill>
                <a:effectLst/>
                <a:latin typeface="Inter"/>
              </a:rPr>
              <a:t>Populate descriptions in a product catalog: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 descr="notion image">
            <a:extLst>
              <a:ext uri="{FF2B5EF4-FFF2-40B4-BE49-F238E27FC236}">
                <a16:creationId xmlns:a16="http://schemas.microsoft.com/office/drawing/2014/main" id="{230C044C-4A38-EDF5-9805-FC6FA99DA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164" y="2231377"/>
            <a:ext cx="874395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910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044B-42E4-2E9F-5645-F723A84B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F546A"/>
                </a:solidFill>
                <a:effectLst/>
                <a:latin typeface="Inter"/>
              </a:rPr>
              <a:t>Clean up an email list:</a:t>
            </a:r>
            <a:endParaRPr lang="en-US" dirty="0"/>
          </a:p>
        </p:txBody>
      </p:sp>
      <p:pic>
        <p:nvPicPr>
          <p:cNvPr id="9218" name="Picture 2" descr="notion image">
            <a:extLst>
              <a:ext uri="{FF2B5EF4-FFF2-40B4-BE49-F238E27FC236}">
                <a16:creationId xmlns:a16="http://schemas.microsoft.com/office/drawing/2014/main" id="{20310191-FF71-A212-15D0-4CC6B3A687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527" y="1825625"/>
            <a:ext cx="703494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122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F755-29DC-2B05-8DFD-7383F76BF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F546A"/>
                </a:solidFill>
                <a:effectLst/>
                <a:latin typeface="Inter"/>
              </a:rPr>
              <a:t>Clean up names:</a:t>
            </a:r>
            <a:endParaRPr lang="en-US" dirty="0"/>
          </a:p>
        </p:txBody>
      </p:sp>
      <p:pic>
        <p:nvPicPr>
          <p:cNvPr id="10242" name="Picture 2" descr="notion image">
            <a:extLst>
              <a:ext uri="{FF2B5EF4-FFF2-40B4-BE49-F238E27FC236}">
                <a16:creationId xmlns:a16="http://schemas.microsoft.com/office/drawing/2014/main" id="{DD8DA520-8E6A-7FBB-6B73-CEE12AA8A2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6242"/>
            <a:ext cx="4981575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699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069AA-0B1E-3B67-150A-252691474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F546A"/>
                </a:solidFill>
                <a:effectLst/>
                <a:latin typeface="Inter"/>
              </a:rPr>
              <a:t>Generate dummy data:</a:t>
            </a:r>
            <a:endParaRPr lang="en-US" dirty="0"/>
          </a:p>
        </p:txBody>
      </p:sp>
      <p:pic>
        <p:nvPicPr>
          <p:cNvPr id="11266" name="Picture 2" descr="notion image">
            <a:extLst>
              <a:ext uri="{FF2B5EF4-FFF2-40B4-BE49-F238E27FC236}">
                <a16:creationId xmlns:a16="http://schemas.microsoft.com/office/drawing/2014/main" id="{35ADA2BB-CE2E-11DC-5B3D-0B1A752869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92" y="1431683"/>
            <a:ext cx="625792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446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7FE0-E26E-CF65-81DF-5C50EE86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Search and Networking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BE50B-C21E-5570-240F-667FE10D9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Step 1: Install Chrome Plugin  </a:t>
            </a:r>
            <a:r>
              <a:rPr lang="en-US" dirty="0">
                <a:hlinkClick r:id="rId2"/>
              </a:rPr>
              <a:t>GPT for Sheets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 2: Post Installing go to </a:t>
            </a:r>
            <a:r>
              <a:rPr lang="en-US" dirty="0">
                <a:hlinkClick r:id="rId3"/>
              </a:rPr>
              <a:t>https://docs.google.com/spreadsheets/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 3: Extensions =&gt; GPT for Sheets and Docs =&gt; Setup API Key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 4: Go to </a:t>
            </a:r>
            <a:r>
              <a:rPr lang="en-US" dirty="0">
                <a:hlinkClick r:id="rId4"/>
              </a:rPr>
              <a:t>https://platform.openai.com/account/api-keys</a:t>
            </a:r>
            <a:r>
              <a:rPr lang="en-US" dirty="0"/>
              <a:t> and copy your key and paste it in step 3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24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EB48A-CA28-F953-F94B-AE7CDD5CA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GPT Functions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8DD24-FFB7-26A4-312F-F25DFD0B0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010" y="1825625"/>
            <a:ext cx="9383563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i="0">
                <a:solidFill>
                  <a:srgbClr val="3F546A"/>
                </a:solidFill>
                <a:effectLst/>
                <a:latin typeface="Inter"/>
              </a:rPr>
              <a:t>Write a tagline:</a:t>
            </a:r>
          </a:p>
          <a:p>
            <a:pPr marL="0" indent="0">
              <a:buNone/>
            </a:pPr>
            <a:endParaRPr lang="en-US" b="1">
              <a:solidFill>
                <a:srgbClr val="3F546A"/>
              </a:solidFill>
              <a:latin typeface="Inter"/>
            </a:endParaRPr>
          </a:p>
          <a:p>
            <a:pPr marL="0" indent="0">
              <a:buNone/>
            </a:pPr>
            <a:endParaRPr lang="en-US" b="1" i="0">
              <a:solidFill>
                <a:srgbClr val="3F546A"/>
              </a:solidFill>
              <a:effectLst/>
              <a:latin typeface="Inter"/>
            </a:endParaRPr>
          </a:p>
          <a:p>
            <a:pPr marL="0" indent="0">
              <a:buNone/>
            </a:pPr>
            <a:endParaRPr lang="en-US" b="1">
              <a:solidFill>
                <a:srgbClr val="3F546A"/>
              </a:solidFill>
              <a:latin typeface="Inter"/>
            </a:endParaRPr>
          </a:p>
          <a:p>
            <a:pPr marL="0" indent="0">
              <a:buNone/>
            </a:pPr>
            <a:r>
              <a:rPr lang="en-US" b="1" i="0">
                <a:solidFill>
                  <a:srgbClr val="3F546A"/>
                </a:solidFill>
                <a:effectLst/>
                <a:latin typeface="Inter"/>
              </a:rPr>
              <a:t>Write a tagline with temperate: </a:t>
            </a:r>
          </a:p>
          <a:p>
            <a:pPr marL="0" indent="0">
              <a:buNone/>
            </a:pPr>
            <a:endParaRPr lang="en-US" b="1" i="0">
              <a:solidFill>
                <a:srgbClr val="3F546A"/>
              </a:solidFill>
              <a:effectLst/>
              <a:latin typeface="Inter"/>
            </a:endParaRPr>
          </a:p>
          <a:p>
            <a:pPr marL="0" indent="0">
              <a:buNone/>
            </a:pPr>
            <a:r>
              <a:rPr lang="en-US" b="1" i="0">
                <a:solidFill>
                  <a:srgbClr val="3F546A"/>
                </a:solidFill>
                <a:effectLst/>
                <a:latin typeface="Inter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notion image">
            <a:extLst>
              <a:ext uri="{FF2B5EF4-FFF2-40B4-BE49-F238E27FC236}">
                <a16:creationId xmlns:a16="http://schemas.microsoft.com/office/drawing/2014/main" id="{92EBCFC5-1E26-25C4-E6D0-22A85248F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568" y="1690688"/>
            <a:ext cx="7277877" cy="166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otion image">
            <a:extLst>
              <a:ext uri="{FF2B5EF4-FFF2-40B4-BE49-F238E27FC236}">
                <a16:creationId xmlns:a16="http://schemas.microsoft.com/office/drawing/2014/main" id="{D03E48BA-0DED-566B-04BA-38E8433EE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525" y="4496676"/>
            <a:ext cx="8310465" cy="189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80B025-8B85-709C-0D72-582A1FB45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695" y="453588"/>
            <a:ext cx="63817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0B23-47DF-FB9E-2730-318DD523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3247"/>
                </a:solidFill>
                <a:effectLst/>
                <a:latin typeface="Lexend Deca"/>
              </a:rPr>
              <a:t>GPT_LIST function</a:t>
            </a:r>
            <a:br>
              <a:rPr lang="en-US" b="1" i="0" dirty="0">
                <a:solidFill>
                  <a:srgbClr val="1F3247"/>
                </a:solidFill>
                <a:effectLst/>
                <a:latin typeface="Lexend Dec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F77B1-0E0B-8603-553E-042C14D7F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724" y="1287624"/>
            <a:ext cx="8747799" cy="4889339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3F546A"/>
                </a:solidFill>
                <a:effectLst/>
                <a:latin typeface="Inter"/>
              </a:rPr>
              <a:t>When you need more than one answer:</a:t>
            </a:r>
          </a:p>
          <a:p>
            <a:pPr marL="0" indent="0">
              <a:buNone/>
            </a:pPr>
            <a:endParaRPr lang="en-US" b="1" dirty="0">
              <a:solidFill>
                <a:srgbClr val="3F546A"/>
              </a:solidFill>
              <a:latin typeface="Inter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1D0B84-3234-8F99-A33A-BB02B7C71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974" y="365125"/>
            <a:ext cx="6324600" cy="847725"/>
          </a:xfrm>
          <a:prstGeom prst="rect">
            <a:avLst/>
          </a:prstGeom>
        </p:spPr>
      </p:pic>
      <p:pic>
        <p:nvPicPr>
          <p:cNvPr id="2050" name="Picture 2" descr="notion image">
            <a:extLst>
              <a:ext uri="{FF2B5EF4-FFF2-40B4-BE49-F238E27FC236}">
                <a16:creationId xmlns:a16="http://schemas.microsoft.com/office/drawing/2014/main" id="{A2B9C787-CEA6-1794-23D8-768C9BCA7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22" y="1803400"/>
            <a:ext cx="10142376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10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F97D9-5A80-0913-EE2D-DEECE42A8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GPT_EDIT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BA394-FFED-1321-49EA-74F4D9CA4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notion image">
            <a:extLst>
              <a:ext uri="{FF2B5EF4-FFF2-40B4-BE49-F238E27FC236}">
                <a16:creationId xmlns:a16="http://schemas.microsoft.com/office/drawing/2014/main" id="{9DC16770-09D0-38AF-40FD-7B808A636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8088"/>
            <a:ext cx="12192000" cy="190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90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67E18-70EE-A662-2FC8-84DCDCDD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0" dirty="0">
                <a:solidFill>
                  <a:srgbClr val="1F3247"/>
                </a:solidFill>
                <a:effectLst/>
                <a:latin typeface="Lexend Deca"/>
              </a:rPr>
              <a:t>GPT_LIST function :</a:t>
            </a:r>
            <a:r>
              <a:rPr lang="en-US" sz="3200" b="1" i="0" dirty="0">
                <a:solidFill>
                  <a:srgbClr val="3F546A"/>
                </a:solidFill>
                <a:effectLst/>
                <a:latin typeface="Inter"/>
              </a:rPr>
              <a:t>When you need more than one answer:</a:t>
            </a:r>
            <a:br>
              <a:rPr lang="en-US" sz="3200" b="0" i="0" dirty="0">
                <a:solidFill>
                  <a:srgbClr val="3F546A"/>
                </a:solidFill>
                <a:effectLst/>
                <a:latin typeface="Inter"/>
              </a:rPr>
            </a:br>
            <a:endParaRPr lang="en-US" sz="3200" dirty="0"/>
          </a:p>
        </p:txBody>
      </p:sp>
      <p:pic>
        <p:nvPicPr>
          <p:cNvPr id="4098" name="Picture 2" descr="notion image">
            <a:extLst>
              <a:ext uri="{FF2B5EF4-FFF2-40B4-BE49-F238E27FC236}">
                <a16:creationId xmlns:a16="http://schemas.microsoft.com/office/drawing/2014/main" id="{E619089B-53F4-7F86-1B06-173A3AB098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9432"/>
            <a:ext cx="10515600" cy="280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910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C430D-A4F8-B6D6-7A20-EADC42E4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1F3247"/>
                </a:solidFill>
                <a:effectLst/>
                <a:latin typeface="Lexend Deca"/>
              </a:rPr>
              <a:t>GPT_EXTRACT function</a:t>
            </a:r>
            <a:br>
              <a:rPr lang="en-US" b="1" i="0" dirty="0">
                <a:solidFill>
                  <a:srgbClr val="1F3247"/>
                </a:solidFill>
                <a:effectLst/>
                <a:latin typeface="Lexend Dec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F9CFD-D164-2E37-6B3C-808691D61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821" y="1690688"/>
            <a:ext cx="10515600" cy="4351338"/>
          </a:xfrm>
        </p:spPr>
        <p:txBody>
          <a:bodyPr/>
          <a:lstStyle/>
          <a:p>
            <a:r>
              <a:rPr lang="en-US" b="1" i="0" dirty="0">
                <a:solidFill>
                  <a:srgbClr val="3F546A"/>
                </a:solidFill>
                <a:effectLst/>
                <a:latin typeface="Inter"/>
              </a:rPr>
              <a:t>Extract email addresses or country: </a:t>
            </a:r>
          </a:p>
          <a:p>
            <a:endParaRPr lang="en-US" b="1" dirty="0">
              <a:solidFill>
                <a:srgbClr val="3F546A"/>
              </a:solidFill>
              <a:latin typeface="Inter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 descr="notion image">
            <a:extLst>
              <a:ext uri="{FF2B5EF4-FFF2-40B4-BE49-F238E27FC236}">
                <a16:creationId xmlns:a16="http://schemas.microsoft.com/office/drawing/2014/main" id="{5BB8ABF7-A6B6-2219-7B7C-B1240EBF7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21" y="2157413"/>
            <a:ext cx="12192000" cy="22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659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C78B6-32ED-B73B-ADE5-25DE89FC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3247"/>
                </a:solidFill>
                <a:effectLst/>
                <a:latin typeface="Lexend Deca"/>
              </a:rPr>
              <a:t>GPT_TRANSLATE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86AE8-FFBD-09CD-8D9C-2B9F2D7C2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F546A"/>
                </a:solidFill>
                <a:effectLst/>
                <a:latin typeface="Inter"/>
              </a:rPr>
              <a:t>Translate from English to Spanish: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 descr="notion image">
            <a:extLst>
              <a:ext uri="{FF2B5EF4-FFF2-40B4-BE49-F238E27FC236}">
                <a16:creationId xmlns:a16="http://schemas.microsoft.com/office/drawing/2014/main" id="{FFFB6AB9-7E1F-9833-9B88-D6B9A2B6F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90800"/>
            <a:ext cx="12192000" cy="167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091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62EA-098E-59C3-E761-3DBBE6A7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3247"/>
                </a:solidFill>
                <a:effectLst/>
                <a:latin typeface="Lexend Deca"/>
              </a:rPr>
              <a:t>GPT_SUMMARIZE function</a:t>
            </a:r>
            <a:endParaRPr lang="en-US" dirty="0"/>
          </a:p>
        </p:txBody>
      </p:sp>
      <p:pic>
        <p:nvPicPr>
          <p:cNvPr id="7170" name="Picture 2" descr="notion image">
            <a:extLst>
              <a:ext uri="{FF2B5EF4-FFF2-40B4-BE49-F238E27FC236}">
                <a16:creationId xmlns:a16="http://schemas.microsoft.com/office/drawing/2014/main" id="{A9517C31-3605-DA6B-F678-17FA671E91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30142"/>
            <a:ext cx="10515600" cy="254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095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170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Inter</vt:lpstr>
      <vt:lpstr>Lexend Deca</vt:lpstr>
      <vt:lpstr>Office Theme</vt:lpstr>
      <vt:lpstr>OpenAI</vt:lpstr>
      <vt:lpstr>Job Search and Networking Example </vt:lpstr>
      <vt:lpstr>GPT Functions </vt:lpstr>
      <vt:lpstr>GPT_LIST function </vt:lpstr>
      <vt:lpstr>GPT_EDIT </vt:lpstr>
      <vt:lpstr>GPT_LIST function :When you need more than one answer: </vt:lpstr>
      <vt:lpstr>GPT_EXTRACT function </vt:lpstr>
      <vt:lpstr>GPT_TRANSLATE function</vt:lpstr>
      <vt:lpstr>GPT_SUMMARIZE function</vt:lpstr>
      <vt:lpstr>GPT_FILL function</vt:lpstr>
      <vt:lpstr>Clean up an email list:</vt:lpstr>
      <vt:lpstr>Clean up names:</vt:lpstr>
      <vt:lpstr>Generate dummy data: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OpenAI</dc:title>
  <dc:creator>5945</dc:creator>
  <cp:lastModifiedBy>5945</cp:lastModifiedBy>
  <cp:revision>2</cp:revision>
  <dcterms:created xsi:type="dcterms:W3CDTF">2023-03-10T02:28:20Z</dcterms:created>
  <dcterms:modified xsi:type="dcterms:W3CDTF">2023-03-10T03:08:22Z</dcterms:modified>
</cp:coreProperties>
</file>